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75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0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52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04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12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06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64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15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87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40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39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C67FB-D476-4474-B480-506FF1B7378B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6F839-6D66-4E62-87D3-135903743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00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65" y="237780"/>
            <a:ext cx="6288741" cy="966134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GB" dirty="0" smtClean="0"/>
              <a:t>Building up line drawings with accuracy exercises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051612" cy="457517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u="sng" dirty="0" smtClean="0"/>
              <a:t>Task Warm Up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Find a natural object. You can look at the list for suggestions.</a:t>
            </a:r>
          </a:p>
          <a:p>
            <a:pPr marL="0" indent="0">
              <a:buNone/>
            </a:pPr>
            <a:r>
              <a:rPr lang="en-GB" dirty="0" smtClean="0"/>
              <a:t>1/ Spend some time carefully looking at the shape and outline of the object. Where does the shape get wider or narrower?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2/Place your pen/pencil on the paper and without removing it begin to draw the outline.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Rule: You must look continuously at the object and only glance at the page.  Don’t remove the pen from the page. You drawings might look like this.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098" y="0"/>
            <a:ext cx="5625902" cy="679867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679576" y="3859306"/>
            <a:ext cx="4679577" cy="23397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87353" y="1721224"/>
            <a:ext cx="2205318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Natural Objects: </a:t>
            </a:r>
          </a:p>
          <a:p>
            <a:r>
              <a:rPr lang="en-GB" dirty="0" smtClean="0"/>
              <a:t>House Plant </a:t>
            </a:r>
          </a:p>
          <a:p>
            <a:r>
              <a:rPr lang="en-GB" dirty="0" smtClean="0"/>
              <a:t>Fruit </a:t>
            </a:r>
          </a:p>
          <a:p>
            <a:r>
              <a:rPr lang="en-GB" dirty="0" smtClean="0"/>
              <a:t>Leave </a:t>
            </a:r>
          </a:p>
          <a:p>
            <a:r>
              <a:rPr lang="en-GB" dirty="0" smtClean="0"/>
              <a:t>Bug/insect </a:t>
            </a:r>
          </a:p>
          <a:p>
            <a:r>
              <a:rPr lang="en-GB" dirty="0" smtClean="0"/>
              <a:t>Flower </a:t>
            </a:r>
          </a:p>
        </p:txBody>
      </p:sp>
    </p:spTree>
    <p:extLst>
      <p:ext uri="{BB962C8B-B14F-4D97-AF65-F5344CB8AC3E}">
        <p14:creationId xmlns:p14="http://schemas.microsoft.com/office/powerpoint/2010/main" val="128932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815" y="188497"/>
            <a:ext cx="3526878" cy="4846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668" y="3001293"/>
            <a:ext cx="4874221" cy="3696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89284" cy="2771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9913" y="188497"/>
            <a:ext cx="4655273" cy="2685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Task 2 CHOOSE AN OBJECT AND DRAW THE NEGATIVE SPACE AROUND THAT OBJECT. THIS IS AN ALTERNATIVE WAY OF SEEING WHAT YOU ARE DRAWING RATHER THAN CONCENTRATING  ON THE OBJECT ITSELF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03412" y="4128247"/>
            <a:ext cx="204395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Negative space 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38082" y="4504765"/>
            <a:ext cx="1452283" cy="1129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0318" y="5669283"/>
            <a:ext cx="204395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Positive  space ( The object itself)  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03612" y="5981534"/>
            <a:ext cx="1210235" cy="248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68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99" y="2404783"/>
            <a:ext cx="10945745" cy="11246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548" y="3986654"/>
            <a:ext cx="11920841" cy="1526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2772" y="360149"/>
            <a:ext cx="930165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COMPLETE THE FOLLOWING PAINTBRUSH. CREATE DIFFERENT TONES BY VARYING THE PRESSURE APPLIED TO YOUR PENCIL. 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283431" y="3388722"/>
            <a:ext cx="237744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Dark Tonal Shades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813736" y="3388722"/>
            <a:ext cx="237744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Medium Tonal Shades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473740" y="3420988"/>
            <a:ext cx="237744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Lighter Tonal Shades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87980" y="1921151"/>
            <a:ext cx="398417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EXAMPLE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06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1" y="1690688"/>
            <a:ext cx="10722429" cy="2358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370" y="365125"/>
            <a:ext cx="1072242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CREATE A TONAL STRIP BY BLENDING FROM ONE SIDE OF YOUT PAGE TO THE OTHER GOING FROM LIGHT TO DARK. MAKE THE TRANSITION BETWEEN TONES GRADUAL &amp; SMOOTH.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7511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742" y="1825624"/>
            <a:ext cx="4755543" cy="4755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8" y="1825625"/>
            <a:ext cx="5786212" cy="4755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788" y="261257"/>
            <a:ext cx="11664498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    DRAW A LONG OVERLAPPING RIBBON OR USE THE ONE BELOW</a:t>
            </a:r>
          </a:p>
          <a:p>
            <a:r>
              <a:rPr lang="en-GB" sz="2400" b="1" dirty="0" smtClean="0"/>
              <a:t>2</a:t>
            </a:r>
            <a:r>
              <a:rPr lang="en-GB" sz="2400" dirty="0" smtClean="0"/>
              <a:t>    ADD VERY DARK TONES IN THE BACKGROUND</a:t>
            </a:r>
          </a:p>
          <a:p>
            <a:pPr marL="457200" indent="-457200">
              <a:buAutoNum type="arabicPlain" startAt="3"/>
            </a:pPr>
            <a:r>
              <a:rPr lang="en-GB" sz="2400" dirty="0" smtClean="0"/>
              <a:t>ADD MEDIUM TONES TO THE UNDERNEATH RIBBON AS SHOWN IN THE EXAMPLE. THINK  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      ABOUT THE DRECTION OF YOUR LINE WHEN APPLYING YOUR TONE.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89053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7" ma:contentTypeDescription="Create a new document." ma:contentTypeScope="" ma:versionID="48b29fa8638abee717d1fdd10b1328d1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e44dfcf108e842c73ed980802cedbc8a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070f71ce-64c7-4b17-bb6b-21ebf0c68387" xsi:nil="true"/>
    <TaxCatchAll xmlns="8c49430d-f190-4cd8-83c3-84bb6a3d29af" xsi:nil="true"/>
    <lcf76f155ced4ddcb4097134ff3c332f xmlns="070f71ce-64c7-4b17-bb6b-21ebf0c68387">
      <Terms xmlns="http://schemas.microsoft.com/office/infopath/2007/PartnerControls"/>
    </lcf76f155ced4ddcb4097134ff3c332f>
    <Completed xmlns="070f71ce-64c7-4b17-bb6b-21ebf0c68387">false</Completed>
  </documentManagement>
</p:properties>
</file>

<file path=customXml/itemProps1.xml><?xml version="1.0" encoding="utf-8"?>
<ds:datastoreItem xmlns:ds="http://schemas.openxmlformats.org/officeDocument/2006/customXml" ds:itemID="{C47549EC-C542-4091-B1A7-C71A9EC7CBD8}"/>
</file>

<file path=customXml/itemProps2.xml><?xml version="1.0" encoding="utf-8"?>
<ds:datastoreItem xmlns:ds="http://schemas.openxmlformats.org/officeDocument/2006/customXml" ds:itemID="{AFE2F747-FB8E-4635-BCA1-C6D1ADAD9B55}"/>
</file>

<file path=customXml/itemProps3.xml><?xml version="1.0" encoding="utf-8"?>
<ds:datastoreItem xmlns:ds="http://schemas.openxmlformats.org/officeDocument/2006/customXml" ds:itemID="{A35F37A2-86F4-46A6-A245-906F9D11566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Widescreen</PresentationFormat>
  <Paragraphs>28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Building up line drawings with accuracy exercises </vt:lpstr>
      <vt:lpstr>PowerPoint Presentation</vt:lpstr>
      <vt:lpstr>PowerPoint Presentation</vt:lpstr>
      <vt:lpstr>PowerPoint Presentation</vt:lpstr>
      <vt:lpstr>PowerPoint Presentation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up line drawings with accuracy exercises </dc:title>
  <dc:creator>Tait, Kathrine</dc:creator>
  <cp:lastModifiedBy>Tait, Kathrine</cp:lastModifiedBy>
  <cp:revision>1</cp:revision>
  <dcterms:created xsi:type="dcterms:W3CDTF">2023-01-22T21:39:53Z</dcterms:created>
  <dcterms:modified xsi:type="dcterms:W3CDTF">2023-01-22T21:40:15Z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0x0101001ED9C647E071ED4D9B7D0BA81432F5C2</vt:lpwstr>
  </property>
</Properties>
</file>