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92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376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20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430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858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511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40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9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79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64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8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41532-1852-496C-90DE-D5DC1A7F7B26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4C2B2-F731-42B0-B324-ECF4493E1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2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learn/graphic-design-tips-non-designers/" TargetMode="External"/><Relationship Id="rId2" Type="http://schemas.openxmlformats.org/officeDocument/2006/relationships/hyperlink" Target="https://www.bbc.co.uk/bitesize/guides/zqh49j6/revision/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isme.co/blog/graphic-design-tip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keuseof.com/tag/10-hidden-microsoft-word-features-will-make-life-easier/" TargetMode="External"/><Relationship Id="rId2" Type="http://schemas.openxmlformats.org/officeDocument/2006/relationships/hyperlink" Target="https://helpdeskgeek.com/office-tips/what-is-microsoft-publisher-a-beginners-guid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Year 9 </a:t>
            </a:r>
            <a:r>
              <a:rPr lang="en-GB" dirty="0" smtClean="0"/>
              <a:t>Information Technology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Extension Activities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916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Designing High Quality Solutions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Top tips for designing high quality digital products</a:t>
            </a:r>
            <a:endParaRPr lang="en-GB" dirty="0" smtClean="0">
              <a:hlinkClick r:id="rId2"/>
            </a:endParaRPr>
          </a:p>
          <a:p>
            <a:pPr lvl="1"/>
            <a:r>
              <a:rPr lang="en-GB" dirty="0">
                <a:hlinkClick r:id="rId3"/>
              </a:rPr>
              <a:t>https://www.canva.com/learn/graphic-design-tips-non-designers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 lvl="1"/>
            <a:r>
              <a:rPr lang="en-GB" dirty="0">
                <a:hlinkClick r:id="rId4"/>
              </a:rPr>
              <a:t>https://visme.co/blog/graphic-design-tips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0509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Software Tutorials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Microsoft Publisher tutorial</a:t>
            </a:r>
            <a:endParaRPr lang="en-GB" dirty="0" smtClean="0"/>
          </a:p>
          <a:p>
            <a:pPr lvl="1"/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helpdeskgeek.com/office-tips/what-is-microsoft-publisher-a-beginners-guide/</a:t>
            </a:r>
            <a:endParaRPr lang="en-GB" dirty="0" smtClean="0"/>
          </a:p>
          <a:p>
            <a:r>
              <a:rPr lang="en-GB" dirty="0" smtClean="0"/>
              <a:t>Extended Microsoft Word tasks</a:t>
            </a:r>
          </a:p>
          <a:p>
            <a:pPr lvl="1"/>
            <a:r>
              <a:rPr lang="en-GB" dirty="0">
                <a:hlinkClick r:id="rId3"/>
              </a:rPr>
              <a:t>https://www.makeuseof.com/tag/10-hidden-microsoft-word-features-will-make-life-easier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193054710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45CD8341-DF23-4906-8168-FE3E3EE7867A}"/>
</file>

<file path=customXml/itemProps2.xml><?xml version="1.0" encoding="utf-8"?>
<ds:datastoreItem xmlns:ds="http://schemas.openxmlformats.org/officeDocument/2006/customXml" ds:itemID="{3E14B20F-434A-4E55-8D9F-C383A7E4D918}"/>
</file>

<file path=customXml/itemProps3.xml><?xml version="1.0" encoding="utf-8"?>
<ds:datastoreItem xmlns:ds="http://schemas.openxmlformats.org/officeDocument/2006/customXml" ds:itemID="{4A1605CB-38AE-41E8-94D0-096C734090D3}"/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27</TotalTime>
  <Words>43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 Light</vt:lpstr>
      <vt:lpstr>Rockwell</vt:lpstr>
      <vt:lpstr>Wingdings</vt:lpstr>
      <vt:lpstr>Atlas</vt:lpstr>
      <vt:lpstr>Year 9 Information Technology</vt:lpstr>
      <vt:lpstr>Designing High Quality Solutions</vt:lpstr>
      <vt:lpstr>Software Tutorials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Modular Programming</dc:title>
  <dc:creator>Holland, Peter</dc:creator>
  <cp:lastModifiedBy>Holland, Peter</cp:lastModifiedBy>
  <cp:revision>6</cp:revision>
  <dcterms:created xsi:type="dcterms:W3CDTF">2022-12-16T13:28:05Z</dcterms:created>
  <dcterms:modified xsi:type="dcterms:W3CDTF">2022-12-16T14:08:16Z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