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25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42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488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105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934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408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258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463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52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41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03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83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15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1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54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647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52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672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guides/zcjfyrd/revision/1" TargetMode="External"/><Relationship Id="rId2" Type="http://schemas.openxmlformats.org/officeDocument/2006/relationships/hyperlink" Target="https://www.bbc.co.uk/bitesize/guides/zqh49j6/revision/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rojects.raspberrypi.org/en/codeclub/python-module-1" TargetMode="External"/><Relationship Id="rId2" Type="http://schemas.openxmlformats.org/officeDocument/2006/relationships/hyperlink" Target="http://textadventures.co.uk/games/view/5zyoqrsugeopel3ffhz_vq/zor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Year 9 Computer Science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Extension Activities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7916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Modular Programming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Why break a program into subroutines?</a:t>
            </a:r>
            <a:endParaRPr lang="en-GB" dirty="0" smtClean="0">
              <a:hlinkClick r:id="rId2"/>
            </a:endParaRPr>
          </a:p>
          <a:p>
            <a:pPr lvl="1"/>
            <a:r>
              <a:rPr lang="en-GB" dirty="0" smtClean="0">
                <a:hlinkClick r:id="rId2"/>
              </a:rPr>
              <a:t>https://www.bbc.co.uk/bitesize/guides/zqh49j6/revision/1</a:t>
            </a:r>
            <a:endParaRPr lang="en-GB" dirty="0" smtClean="0"/>
          </a:p>
          <a:p>
            <a:r>
              <a:rPr lang="en-GB" dirty="0" smtClean="0"/>
              <a:t>How can we deal with errors?</a:t>
            </a:r>
          </a:p>
          <a:p>
            <a:pPr lvl="1"/>
            <a:r>
              <a:rPr lang="en-GB" dirty="0" smtClean="0">
                <a:hlinkClick r:id="rId3"/>
              </a:rPr>
              <a:t>https://www.bbc.co.uk/bitesize/guides/zcjfyrd/revision/1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509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Extension Programs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Code a ‘Who wants to be a Millionaire’ quiz</a:t>
            </a:r>
          </a:p>
          <a:p>
            <a:r>
              <a:rPr lang="en-GB" dirty="0" smtClean="0"/>
              <a:t>Create a ‘Text Based Adventure’</a:t>
            </a:r>
          </a:p>
          <a:p>
            <a:pPr lvl="1"/>
            <a:r>
              <a:rPr lang="en-GB" dirty="0" smtClean="0"/>
              <a:t>Look at the game ‘</a:t>
            </a:r>
            <a:r>
              <a:rPr lang="en-GB" dirty="0" err="1" smtClean="0"/>
              <a:t>Zork</a:t>
            </a:r>
            <a:r>
              <a:rPr lang="en-GB" dirty="0" smtClean="0"/>
              <a:t>’ for ideas and inspiration </a:t>
            </a:r>
            <a:r>
              <a:rPr lang="en-GB" dirty="0" smtClean="0">
                <a:hlinkClick r:id="rId2"/>
              </a:rPr>
              <a:t>http://textadventures.co.uk/games/view/5zyoqrsugeopel3ffhz_vq/zork</a:t>
            </a:r>
            <a:r>
              <a:rPr lang="en-GB" dirty="0" smtClean="0"/>
              <a:t> </a:t>
            </a:r>
          </a:p>
          <a:p>
            <a:r>
              <a:rPr lang="en-GB" dirty="0" smtClean="0"/>
              <a:t>Try a project from the Raspberry Pi Foundation website</a:t>
            </a:r>
            <a:endParaRPr lang="en-GB" dirty="0" smtClean="0">
              <a:hlinkClick r:id="rId3"/>
            </a:endParaRPr>
          </a:p>
          <a:p>
            <a:pPr lvl="1"/>
            <a:r>
              <a:rPr lang="en-GB" dirty="0" smtClean="0">
                <a:hlinkClick r:id="rId3"/>
              </a:rPr>
              <a:t>https://projects.raspberrypi.org/en/codeclub/python-module-1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054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88FBE5F8-B760-4DDA-993C-17C0448D49B9}"/>
</file>

<file path=customXml/itemProps2.xml><?xml version="1.0" encoding="utf-8"?>
<ds:datastoreItem xmlns:ds="http://schemas.openxmlformats.org/officeDocument/2006/customXml" ds:itemID="{9E7A6E87-EEDB-4320-9219-87C1A8407041}"/>
</file>

<file path=customXml/itemProps3.xml><?xml version="1.0" encoding="utf-8"?>
<ds:datastoreItem xmlns:ds="http://schemas.openxmlformats.org/officeDocument/2006/customXml" ds:itemID="{BACDF66F-B4BA-439B-A84C-FF7309E653DB}"/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18</TotalTime>
  <Words>75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Tw Cen MT</vt:lpstr>
      <vt:lpstr>Circuit</vt:lpstr>
      <vt:lpstr>Year 9 Computer Science</vt:lpstr>
      <vt:lpstr>Modular Programming</vt:lpstr>
      <vt:lpstr>Example Extension Programs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 Programming</dc:title>
  <dc:creator>Holland, Peter</dc:creator>
  <cp:lastModifiedBy>Holland, Peter</cp:lastModifiedBy>
  <cp:revision>3</cp:revision>
  <dcterms:created xsi:type="dcterms:W3CDTF">2022-12-16T13:28:05Z</dcterms:created>
  <dcterms:modified xsi:type="dcterms:W3CDTF">2022-12-16T13:46:11Z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