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15AD37-F458-83E1-188B-B0FB039E951A}" v="61" dt="2022-12-16T08:12:04.332"/>
    <p1510:client id="{E506CFC7-E51D-4887-8602-7DED9FAC25B2}" v="441" dt="2022-12-15T10:54:44.9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430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65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27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05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25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2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61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64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1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89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99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5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cs typeface="Calibri Light"/>
              </a:rPr>
              <a:t>All three sciences require similar skills, see the next pages for an example in each science of a skill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1E272-FD2A-A29C-FD8B-869C877BB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1. Homework review</a:t>
            </a:r>
          </a:p>
        </p:txBody>
      </p:sp>
      <p:pic>
        <p:nvPicPr>
          <p:cNvPr id="3" name="Picture 3" descr="Table&#10;&#10;Description automatically generated">
            <a:extLst>
              <a:ext uri="{FF2B5EF4-FFF2-40B4-BE49-F238E27FC236}">
                <a16:creationId xmlns:a16="http://schemas.microsoft.com/office/drawing/2014/main" id="{D5D52330-BB6F-E656-B3C0-7DB9B2AF91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90" t="30292" r="17146" b="2920"/>
          <a:stretch/>
        </p:blipFill>
        <p:spPr>
          <a:xfrm>
            <a:off x="2370731" y="2127900"/>
            <a:ext cx="6371641" cy="45768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1C742B-849C-9066-CD23-1D9019249667}"/>
              </a:ext>
            </a:extLst>
          </p:cNvPr>
          <p:cNvSpPr/>
          <p:nvPr/>
        </p:nvSpPr>
        <p:spPr>
          <a:xfrm>
            <a:off x="3283367" y="2515482"/>
            <a:ext cx="1067976" cy="1765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4B1A62-088C-E318-8AE8-A100E39AC1DC}"/>
              </a:ext>
            </a:extLst>
          </p:cNvPr>
          <p:cNvSpPr/>
          <p:nvPr/>
        </p:nvSpPr>
        <p:spPr>
          <a:xfrm>
            <a:off x="4969182" y="2515482"/>
            <a:ext cx="1067976" cy="1765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22FE3D-B0CC-1241-FEED-248B4607A96D}"/>
              </a:ext>
            </a:extLst>
          </p:cNvPr>
          <p:cNvSpPr/>
          <p:nvPr/>
        </p:nvSpPr>
        <p:spPr>
          <a:xfrm>
            <a:off x="291266" y="1526941"/>
            <a:ext cx="2365436" cy="37776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cs typeface="Calibri"/>
              </a:rPr>
              <a:t>Students complete a homework review for each science every 2 weeks. They are given a homework to review a section of the topic. They then test their knowledge and understanding in class. It is teacher marked and then reviewed in class.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9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4B0A4AF-28CD-2790-7E97-3F9A39AE37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64" t="14561" r="36462" b="33158"/>
          <a:stretch/>
        </p:blipFill>
        <p:spPr>
          <a:xfrm>
            <a:off x="164169" y="309691"/>
            <a:ext cx="5650731" cy="61380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EE8E4C-067E-28B0-49A9-FFEABEDCDFA4}"/>
              </a:ext>
            </a:extLst>
          </p:cNvPr>
          <p:cNvSpPr/>
          <p:nvPr/>
        </p:nvSpPr>
        <p:spPr>
          <a:xfrm>
            <a:off x="5233969" y="3433413"/>
            <a:ext cx="3362802" cy="28950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cs typeface="Calibri"/>
              </a:rPr>
              <a:t>This is a great example because they have included detailed corrections that will help their learning long term! Fantastic work!</a:t>
            </a: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9070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369C8-E517-75D6-D4C3-0F47E1D7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40" y="-348684"/>
            <a:ext cx="78867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2. Graph drawing skills</a:t>
            </a:r>
            <a:endParaRPr lang="en-US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CAB24F7-C3DE-0CF9-AEE7-2FCA64DFA2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75" t="17423" r="24898" b="9074"/>
          <a:stretch/>
        </p:blipFill>
        <p:spPr>
          <a:xfrm>
            <a:off x="760795" y="1085285"/>
            <a:ext cx="7634897" cy="51463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4221F4A-8978-9094-061D-63F5640FF7B9}"/>
              </a:ext>
            </a:extLst>
          </p:cNvPr>
          <p:cNvSpPr/>
          <p:nvPr/>
        </p:nvSpPr>
        <p:spPr>
          <a:xfrm>
            <a:off x="4085887" y="5804453"/>
            <a:ext cx="1861326" cy="8041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cs typeface="Calibri"/>
              </a:rPr>
              <a:t>Great labelled axis (name and units)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2FBE983-D910-95B1-E80B-82462D7F4717}"/>
              </a:ext>
            </a:extLst>
          </p:cNvPr>
          <p:cNvCxnSpPr/>
          <p:nvPr/>
        </p:nvCxnSpPr>
        <p:spPr>
          <a:xfrm flipV="1">
            <a:off x="4485258" y="4274730"/>
            <a:ext cx="625262" cy="15071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3894002-4911-7833-EAB5-F0D1E77802DE}"/>
              </a:ext>
            </a:extLst>
          </p:cNvPr>
          <p:cNvCxnSpPr>
            <a:cxnSpLocks/>
          </p:cNvCxnSpPr>
          <p:nvPr/>
        </p:nvCxnSpPr>
        <p:spPr>
          <a:xfrm flipV="1">
            <a:off x="5960638" y="5819813"/>
            <a:ext cx="1219028" cy="3097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398C469-3114-9062-0E45-FAA2E01E965D}"/>
              </a:ext>
            </a:extLst>
          </p:cNvPr>
          <p:cNvSpPr/>
          <p:nvPr/>
        </p:nvSpPr>
        <p:spPr>
          <a:xfrm>
            <a:off x="3007211" y="1667881"/>
            <a:ext cx="1861326" cy="8041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Suitable scale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7964502-4426-2301-B0F1-A0F71936289C}"/>
              </a:ext>
            </a:extLst>
          </p:cNvPr>
          <p:cNvCxnSpPr>
            <a:cxnSpLocks/>
          </p:cNvCxnSpPr>
          <p:nvPr/>
        </p:nvCxnSpPr>
        <p:spPr>
          <a:xfrm>
            <a:off x="3862664" y="2467959"/>
            <a:ext cx="1110171" cy="9767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6BE3277-7480-8090-2A99-2684E61BA1F8}"/>
              </a:ext>
            </a:extLst>
          </p:cNvPr>
          <p:cNvSpPr/>
          <p:nvPr/>
        </p:nvSpPr>
        <p:spPr>
          <a:xfrm>
            <a:off x="6876587" y="351699"/>
            <a:ext cx="1861326" cy="8041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Draw with a ruler and pencil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AB3BC0-3C8E-05AC-C1CA-44471B9F7D00}"/>
              </a:ext>
            </a:extLst>
          </p:cNvPr>
          <p:cNvSpPr/>
          <p:nvPr/>
        </p:nvSpPr>
        <p:spPr>
          <a:xfrm>
            <a:off x="7163574" y="3172088"/>
            <a:ext cx="1861326" cy="8041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Accurately plotted bars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605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369C8-E517-75D6-D4C3-0F47E1D7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87" y="130201"/>
            <a:ext cx="4091760" cy="1343634"/>
          </a:xfrm>
        </p:spPr>
        <p:txBody>
          <a:bodyPr>
            <a:normAutofit fontScale="90000"/>
          </a:bodyPr>
          <a:lstStyle/>
          <a:p>
            <a:r>
              <a:rPr lang="en-US">
                <a:cs typeface="Calibri Light"/>
              </a:rPr>
              <a:t>3. Longer answer/exam questions</a:t>
            </a:r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99A06DC-426A-8D62-C327-CB49F2CDC1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17" t="15145" r="34382" b="8299"/>
          <a:stretch/>
        </p:blipFill>
        <p:spPr>
          <a:xfrm>
            <a:off x="3787712" y="172692"/>
            <a:ext cx="4817731" cy="64115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E19357E-02A6-4958-4C4A-EF0EC7371D8E}"/>
              </a:ext>
            </a:extLst>
          </p:cNvPr>
          <p:cNvSpPr/>
          <p:nvPr/>
        </p:nvSpPr>
        <p:spPr>
          <a:xfrm>
            <a:off x="237297" y="2060006"/>
            <a:ext cx="3362802" cy="28950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cs typeface="Calibri"/>
              </a:rPr>
              <a:t>Every science paper will have longer answer questions up to 6 marks. These next two 'Why do cells need diffusion?' Tasks are great examples.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691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C7F62-EDB0-DD78-15C2-061F944F0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EF77DA-190C-BBA9-27A5-675E30E963C6}"/>
              </a:ext>
            </a:extLst>
          </p:cNvPr>
          <p:cNvSpPr/>
          <p:nvPr/>
        </p:nvSpPr>
        <p:spPr>
          <a:xfrm>
            <a:off x="5523107" y="3433413"/>
            <a:ext cx="3362802" cy="28950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cs typeface="Calibri"/>
              </a:rPr>
              <a:t>They are good examples because they are well laid out in terms of their ideas, they include the correct terminology, and they are written well.</a:t>
            </a:r>
            <a:endParaRPr lang="en-US" dirty="0"/>
          </a:p>
        </p:txBody>
      </p: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50F51B2-CFF6-4C84-E20F-D07289F80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55" t="15598" r="33293" b="13675"/>
          <a:stretch/>
        </p:blipFill>
        <p:spPr>
          <a:xfrm>
            <a:off x="245767" y="362439"/>
            <a:ext cx="5052651" cy="621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00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73482-9E6F-32D9-562C-D9191B14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4" y="365126"/>
            <a:ext cx="8464976" cy="1343634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Detailed and clear notes are vital for science. They are required to ensure good understanding and so you can use your book for revision.</a:t>
            </a:r>
          </a:p>
        </p:txBody>
      </p:sp>
      <p:pic>
        <p:nvPicPr>
          <p:cNvPr id="3" name="Picture 3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AB194675-A3A0-68D8-F40B-332D219C10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43" t="13439" r="16426" b="4150"/>
          <a:stretch/>
        </p:blipFill>
        <p:spPr>
          <a:xfrm>
            <a:off x="4456345" y="2088234"/>
            <a:ext cx="3263626" cy="463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68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EA1A19D6-F498-6376-FCDD-237F1822D1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16" t="13818" r="16385" b="6579"/>
          <a:stretch/>
        </p:blipFill>
        <p:spPr>
          <a:xfrm>
            <a:off x="245768" y="728499"/>
            <a:ext cx="8433715" cy="58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87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9C647E071ED4D9B7D0BA81432F5C2" ma:contentTypeVersion="17" ma:contentTypeDescription="Create a new document." ma:contentTypeScope="" ma:versionID="48b29fa8638abee717d1fdd10b1328d1">
  <xsd:schema xmlns:xsd="http://www.w3.org/2001/XMLSchema" xmlns:xs="http://www.w3.org/2001/XMLSchema" xmlns:p="http://schemas.microsoft.com/office/2006/metadata/properties" xmlns:ns2="070f71ce-64c7-4b17-bb6b-21ebf0c68387" xmlns:ns3="8c49430d-f190-4cd8-83c3-84bb6a3d29af" targetNamespace="http://schemas.microsoft.com/office/2006/metadata/properties" ma:root="true" ma:fieldsID="e44dfcf108e842c73ed980802cedbc8a" ns2:_="" ns3:_="">
    <xsd:import namespace="070f71ce-64c7-4b17-bb6b-21ebf0c68387"/>
    <xsd:import namespace="8c49430d-f190-4cd8-83c3-84bb6a3d2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Complete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f71ce-64c7-4b17-bb6b-21ebf0c68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Completed" ma:index="17" nillable="true" ma:displayName="Completed" ma:default="0" ma:format="Dropdown" ma:internalName="Completed">
      <xsd:simpleType>
        <xsd:restriction base="dms:Boolea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72bb472-3a9c-4f56-9e6f-fdae2be01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430d-f190-4cd8-83c3-84bb6a3d2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199d808-df6e-4fcd-b362-d9c1aab5c644}" ma:internalName="TaxCatchAll" ma:showField="CatchAllData" ma:web="8c49430d-f190-4cd8-83c3-84bb6a3d2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070f71ce-64c7-4b17-bb6b-21ebf0c68387" xsi:nil="true"/>
    <TaxCatchAll xmlns="8c49430d-f190-4cd8-83c3-84bb6a3d29af" xsi:nil="true"/>
    <lcf76f155ced4ddcb4097134ff3c332f xmlns="070f71ce-64c7-4b17-bb6b-21ebf0c68387">
      <Terms xmlns="http://schemas.microsoft.com/office/infopath/2007/PartnerControls"/>
    </lcf76f155ced4ddcb4097134ff3c332f>
    <Completed xmlns="070f71ce-64c7-4b17-bb6b-21ebf0c68387">false</Completed>
  </documentManagement>
</p:properties>
</file>

<file path=customXml/itemProps1.xml><?xml version="1.0" encoding="utf-8"?>
<ds:datastoreItem xmlns:ds="http://schemas.openxmlformats.org/officeDocument/2006/customXml" ds:itemID="{7F763E3F-A22D-4C75-B569-C092D896EB84}"/>
</file>

<file path=customXml/itemProps2.xml><?xml version="1.0" encoding="utf-8"?>
<ds:datastoreItem xmlns:ds="http://schemas.openxmlformats.org/officeDocument/2006/customXml" ds:itemID="{08D35E8B-886D-477C-9450-1460B69A65F5}"/>
</file>

<file path=customXml/itemProps3.xml><?xml version="1.0" encoding="utf-8"?>
<ds:datastoreItem xmlns:ds="http://schemas.openxmlformats.org/officeDocument/2006/customXml" ds:itemID="{760CBE0C-13FB-40F9-A18F-80E2C2076E0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All three sciences require similar skills, see the next pages for an example in each science of a skill</vt:lpstr>
      <vt:lpstr>1. Homework review</vt:lpstr>
      <vt:lpstr>PowerPoint Presentation</vt:lpstr>
      <vt:lpstr>2. Graph drawing skills</vt:lpstr>
      <vt:lpstr>3. Longer answer/exam questions</vt:lpstr>
      <vt:lpstr>PowerPoint Presentation</vt:lpstr>
      <vt:lpstr>Detailed and clear notes are vital for science. They are required to ensure good understanding and so you can use your book for revision.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113</cp:revision>
  <dcterms:created xsi:type="dcterms:W3CDTF">2022-12-15T10:22:56Z</dcterms:created>
  <dcterms:modified xsi:type="dcterms:W3CDTF">2022-12-16T08:12:10Z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0x0101001ED9C647E071ED4D9B7D0BA81432F5C2</vt:lpwstr>
  </property>
</Properties>
</file>