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4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2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4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3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2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8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B5E3-2C75-49CC-B1BD-E574582A36C3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3565-39D4-41D4-94E5-206D7FD07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Communication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73" y="1936704"/>
            <a:ext cx="4513409" cy="3967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31" y="1936704"/>
            <a:ext cx="4875712" cy="42040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00945" y="1825625"/>
            <a:ext cx="572076" cy="417845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3021" y="1281593"/>
            <a:ext cx="1240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Identification of barriers to communication</a:t>
            </a:r>
            <a:endParaRPr lang="en-GB" sz="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92186" y="1553073"/>
            <a:ext cx="616688" cy="383631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29155" y="2902688"/>
            <a:ext cx="632482" cy="18075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36734" y="2437035"/>
            <a:ext cx="1892596" cy="26885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38300" y="4288898"/>
            <a:ext cx="1341147" cy="26885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55870" y="1930936"/>
            <a:ext cx="536316" cy="2357962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5871" y="3109917"/>
            <a:ext cx="124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Application of knowledge to a given health and social care setting </a:t>
            </a:r>
            <a:endParaRPr lang="en-GB" sz="9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13924" y="3604437"/>
            <a:ext cx="719127" cy="42530"/>
          </a:xfrm>
          <a:prstGeom prst="straightConnector1">
            <a:avLst/>
          </a:prstGeom>
          <a:ln w="28575">
            <a:solidFill>
              <a:srgbClr val="00B0F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20995" y="3109918"/>
            <a:ext cx="1040642" cy="10846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468755" y="5459972"/>
            <a:ext cx="4174435" cy="41193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278007" y="5710720"/>
            <a:ext cx="3187128" cy="22989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4360" y="3725619"/>
            <a:ext cx="841530" cy="1519496"/>
          </a:xfrm>
          <a:prstGeom prst="straightConnector1">
            <a:avLst/>
          </a:prstGeom>
          <a:ln w="28575">
            <a:solidFill>
              <a:srgbClr val="00B0F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818914" y="5459972"/>
            <a:ext cx="546100" cy="134937"/>
          </a:xfrm>
          <a:prstGeom prst="straightConnector1">
            <a:avLst/>
          </a:prstGeom>
          <a:ln w="28575">
            <a:solidFill>
              <a:srgbClr val="00B0F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461884" y="5002377"/>
            <a:ext cx="1341147" cy="26885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1077615" y="4966041"/>
            <a:ext cx="124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Application of knowledge to a given health and social care setting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0474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Promotion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3018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This student has provided a detailed explanation of the health screening that is available to service users through different ages </a:t>
            </a:r>
          </a:p>
          <a:p>
            <a:r>
              <a:rPr lang="en-GB" dirty="0" smtClean="0"/>
              <a:t>They have identified:</a:t>
            </a:r>
          </a:p>
          <a:p>
            <a:pPr lvl="1"/>
            <a:r>
              <a:rPr lang="en-GB" dirty="0" smtClean="0"/>
              <a:t>Name of screening programme</a:t>
            </a:r>
          </a:p>
          <a:p>
            <a:pPr lvl="1"/>
            <a:r>
              <a:rPr lang="en-GB" dirty="0" smtClean="0"/>
              <a:t>Purpose of screening programme</a:t>
            </a:r>
          </a:p>
          <a:p>
            <a:pPr lvl="1"/>
            <a:r>
              <a:rPr lang="en-GB" dirty="0" smtClean="0"/>
              <a:t>Professionals that carry out screening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442913"/>
            <a:ext cx="6029325" cy="5734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229" y="3910917"/>
            <a:ext cx="2248834" cy="582706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50912" y="3934187"/>
            <a:ext cx="1197934" cy="132716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24475" y="2048781"/>
            <a:ext cx="1197934" cy="132716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97033" y="551817"/>
            <a:ext cx="862824" cy="116923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21442970">
            <a:off x="8901605" y="813398"/>
            <a:ext cx="1566228" cy="159916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03864" y="2679721"/>
            <a:ext cx="1197934" cy="132716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003864" y="5028283"/>
            <a:ext cx="1466804" cy="130571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74228" y="4542028"/>
            <a:ext cx="2533747" cy="582706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13932" y="777643"/>
            <a:ext cx="2017274" cy="532541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24474" y="2213538"/>
            <a:ext cx="2018021" cy="46618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003865" y="2843755"/>
            <a:ext cx="1757396" cy="72513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50846" y="4081430"/>
            <a:ext cx="1991649" cy="412194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003864" y="5158853"/>
            <a:ext cx="1991649" cy="49814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574227" y="5158853"/>
            <a:ext cx="3284376" cy="66523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87859" y="4508151"/>
            <a:ext cx="1872749" cy="25198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324474" y="2686443"/>
            <a:ext cx="2106732" cy="404883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888781" y="1545141"/>
            <a:ext cx="2106732" cy="404883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3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Promotion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3253" cy="4351338"/>
          </a:xfrm>
        </p:spPr>
        <p:txBody>
          <a:bodyPr/>
          <a:lstStyle/>
          <a:p>
            <a:r>
              <a:rPr lang="en-GB" dirty="0" smtClean="0"/>
              <a:t>Vaccinations are an example of ways to protect the health of the public (a part of the health promotion topic)</a:t>
            </a:r>
          </a:p>
          <a:p>
            <a:r>
              <a:rPr lang="en-GB" dirty="0" smtClean="0"/>
              <a:t>This piece of work shows </a:t>
            </a:r>
          </a:p>
          <a:p>
            <a:pPr lvl="1"/>
            <a:r>
              <a:rPr lang="en-GB" dirty="0" smtClean="0"/>
              <a:t>How health promotion works in the UK </a:t>
            </a:r>
            <a:endParaRPr lang="en-GB" dirty="0" smtClean="0"/>
          </a:p>
          <a:p>
            <a:pPr lvl="1"/>
            <a:r>
              <a:rPr lang="en-GB" dirty="0" smtClean="0"/>
              <a:t>An example of a vaccine programme</a:t>
            </a:r>
            <a:endParaRPr lang="en-GB" dirty="0" smtClean="0"/>
          </a:p>
          <a:p>
            <a:pPr lvl="1"/>
            <a:r>
              <a:rPr lang="en-GB" dirty="0" smtClean="0"/>
              <a:t>An understanding of the importance of health promotion</a:t>
            </a:r>
          </a:p>
          <a:p>
            <a:r>
              <a:rPr lang="en-GB" dirty="0" smtClean="0"/>
              <a:t>Understanding of new technical language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61" y="222669"/>
            <a:ext cx="4459743" cy="6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61" y="6354706"/>
            <a:ext cx="4459743" cy="5032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232358" y="2695074"/>
            <a:ext cx="1316103" cy="79408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06853" y="3082753"/>
            <a:ext cx="1206572" cy="13617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98336" y="5153678"/>
            <a:ext cx="6052979" cy="405955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685469" y="4916960"/>
            <a:ext cx="1234087" cy="253555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575022" y="188988"/>
            <a:ext cx="822960" cy="250786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13425" y="263636"/>
            <a:ext cx="749179" cy="202978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942320" y="947350"/>
            <a:ext cx="822960" cy="250786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97161" y="3624095"/>
            <a:ext cx="1451300" cy="50527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84758" y="4938825"/>
            <a:ext cx="1316103" cy="38409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6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Language &amp; Health Promotion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74" y="1920240"/>
            <a:ext cx="5022625" cy="322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53" y="2547257"/>
            <a:ext cx="4319111" cy="270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9094" y="3513220"/>
            <a:ext cx="1058780" cy="433137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73047" y="3900657"/>
            <a:ext cx="823605" cy="202111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454247" y="2801773"/>
            <a:ext cx="1429195" cy="278311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84849" y="2104563"/>
            <a:ext cx="1278077" cy="442694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14053" y="2498234"/>
            <a:ext cx="2750262" cy="303539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14052" y="4509602"/>
            <a:ext cx="789115" cy="423345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9050" y="3645566"/>
            <a:ext cx="789115" cy="168443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264315" y="4403744"/>
            <a:ext cx="789115" cy="108283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179094" y="5465003"/>
            <a:ext cx="36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Technical language identified in pink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179094" y="5505546"/>
            <a:ext cx="3635098" cy="263302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777944" y="1738537"/>
            <a:ext cx="169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term definition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848212" y="2290432"/>
            <a:ext cx="421387" cy="650496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4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8C7CF546-56FA-4F64-ABBF-089992BF39E9}"/>
</file>

<file path=customXml/itemProps2.xml><?xml version="1.0" encoding="utf-8"?>
<ds:datastoreItem xmlns:ds="http://schemas.openxmlformats.org/officeDocument/2006/customXml" ds:itemID="{D1E925B2-B2D5-4AAB-8ADC-48AD5186E0DD}"/>
</file>

<file path=customXml/itemProps3.xml><?xml version="1.0" encoding="utf-8"?>
<ds:datastoreItem xmlns:ds="http://schemas.openxmlformats.org/officeDocument/2006/customXml" ds:itemID="{6C3F926B-2BF1-474F-B9CE-D3B61012C7C2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135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Communication</vt:lpstr>
      <vt:lpstr>Health Promotion</vt:lpstr>
      <vt:lpstr>Health Promotion</vt:lpstr>
      <vt:lpstr>Technical Language &amp; Health Promotion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Anderson, Robyn</dc:creator>
  <cp:lastModifiedBy>Anderson, Robyn</cp:lastModifiedBy>
  <cp:revision>5</cp:revision>
  <dcterms:created xsi:type="dcterms:W3CDTF">2022-12-14T09:37:35Z</dcterms:created>
  <dcterms:modified xsi:type="dcterms:W3CDTF">2022-12-14T10:16:19Z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