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tmp"/><Relationship Id="rId3" Type="http://schemas.openxmlformats.org/officeDocument/2006/relationships/hyperlink" Target="https://corbettmaths.com/2012/08/02/area-of-a-sector-video/" TargetMode="External"/><Relationship Id="rId7" Type="http://schemas.openxmlformats.org/officeDocument/2006/relationships/image" Target="../media/image4.tmp"/><Relationship Id="rId12" Type="http://schemas.openxmlformats.org/officeDocument/2006/relationships/image" Target="../media/image9.tmp"/><Relationship Id="rId2" Type="http://schemas.openxmlformats.org/officeDocument/2006/relationships/hyperlink" Target="https://corbettmaths.com/2013/03/26/arc-length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tmp"/><Relationship Id="rId5" Type="http://schemas.openxmlformats.org/officeDocument/2006/relationships/image" Target="../media/image2.jpeg"/><Relationship Id="rId10" Type="http://schemas.openxmlformats.org/officeDocument/2006/relationships/image" Target="../media/image7.tmp"/><Relationship Id="rId4" Type="http://schemas.openxmlformats.org/officeDocument/2006/relationships/image" Target="../media/image1.tmp"/><Relationship Id="rId9" Type="http://schemas.openxmlformats.org/officeDocument/2006/relationships/image" Target="../media/image6.tm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tmp"/><Relationship Id="rId3" Type="http://schemas.openxmlformats.org/officeDocument/2006/relationships/image" Target="../media/image11.tmp"/><Relationship Id="rId7" Type="http://schemas.openxmlformats.org/officeDocument/2006/relationships/image" Target="../media/image15.tmp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tmp"/><Relationship Id="rId5" Type="http://schemas.openxmlformats.org/officeDocument/2006/relationships/image" Target="../media/image13.tmp"/><Relationship Id="rId4" Type="http://schemas.openxmlformats.org/officeDocument/2006/relationships/image" Target="../media/image12.tmp"/><Relationship Id="rId9" Type="http://schemas.openxmlformats.org/officeDocument/2006/relationships/image" Target="../media/image17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562100"/>
            <a:ext cx="64103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these links to watch two videos on </a:t>
            </a:r>
            <a:r>
              <a:rPr lang="en-GB" sz="1400" dirty="0" smtClean="0"/>
              <a:t>“Finding sector areas and arc lengths, extending this to working backwards problems involving missing lengths”</a:t>
            </a:r>
            <a:endParaRPr lang="en-GB" sz="1400" dirty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https://corbettmaths.com/2013/03/26/arc-length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3"/>
              </a:rPr>
              <a:t>https://corbettmaths.com/2012/08/02/area-of-a-sector-video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19074" y="3325865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07" y="3933164"/>
            <a:ext cx="952633" cy="31436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61923" y="1492405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04773" y="3849085"/>
            <a:ext cx="6524626" cy="53202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698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-660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4669" y="491612"/>
            <a:ext cx="535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Finding Sector areas and Arc Lengths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18005" y="6697233"/>
            <a:ext cx="1381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Question 2:</a:t>
            </a:r>
            <a:endParaRPr lang="en-GB" sz="1400" dirty="0"/>
          </a:p>
        </p:txBody>
      </p:sp>
      <p:sp>
        <p:nvSpPr>
          <p:cNvPr id="14" name="Rectangle 13"/>
          <p:cNvSpPr/>
          <p:nvPr/>
        </p:nvSpPr>
        <p:spPr>
          <a:xfrm>
            <a:off x="1436834" y="3944018"/>
            <a:ext cx="3429000" cy="6001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100" dirty="0"/>
              <a:t>The </a:t>
            </a:r>
            <a:r>
              <a:rPr lang="en-GB" sz="1100" dirty="0" smtClean="0"/>
              <a:t>arc length or perimeter </a:t>
            </a:r>
            <a:r>
              <a:rPr lang="en-GB" sz="1100" dirty="0"/>
              <a:t>of each sector has </a:t>
            </a:r>
            <a:r>
              <a:rPr lang="en-GB" sz="1100" dirty="0" smtClean="0"/>
              <a:t>been given</a:t>
            </a:r>
            <a:r>
              <a:rPr lang="en-GB" sz="1100" dirty="0"/>
              <a:t>. </a:t>
            </a:r>
            <a:r>
              <a:rPr lang="en-GB" sz="1100" dirty="0" smtClean="0"/>
              <a:t>Calculate x or the angle. Give </a:t>
            </a:r>
            <a:r>
              <a:rPr lang="en-GB" sz="1100" dirty="0"/>
              <a:t>your answers to one decimal place and include suitable units.</a:t>
            </a:r>
          </a:p>
        </p:txBody>
      </p:sp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3" y="4643947"/>
            <a:ext cx="4126407" cy="1053005"/>
          </a:xfrm>
          <a:prstGeom prst="rect">
            <a:avLst/>
          </a:prstGeom>
        </p:spPr>
      </p:pic>
      <p:pic>
        <p:nvPicPr>
          <p:cNvPr id="16" name="Picture 15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077" y="4649397"/>
            <a:ext cx="1238423" cy="952633"/>
          </a:xfrm>
          <a:prstGeom prst="rect">
            <a:avLst/>
          </a:prstGeom>
        </p:spPr>
      </p:pic>
      <p:pic>
        <p:nvPicPr>
          <p:cNvPr id="17" name="Picture 16" descr="Screen Clippi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831" y="5481730"/>
            <a:ext cx="1257475" cy="1086002"/>
          </a:xfrm>
          <a:prstGeom prst="rect">
            <a:avLst/>
          </a:prstGeom>
        </p:spPr>
      </p:pic>
      <p:pic>
        <p:nvPicPr>
          <p:cNvPr id="18" name="Picture 17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034" y="5602030"/>
            <a:ext cx="1505160" cy="1028844"/>
          </a:xfrm>
          <a:prstGeom prst="rect">
            <a:avLst/>
          </a:prstGeom>
        </p:spPr>
      </p:pic>
      <p:pic>
        <p:nvPicPr>
          <p:cNvPr id="19" name="Picture 18" descr="Screen Clippi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1860" y="5637405"/>
            <a:ext cx="993470" cy="993470"/>
          </a:xfrm>
          <a:prstGeom prst="rect">
            <a:avLst/>
          </a:prstGeom>
        </p:spPr>
      </p:pic>
      <p:pic>
        <p:nvPicPr>
          <p:cNvPr id="20" name="Picture 19" descr="Screen Clippin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831" y="7090952"/>
            <a:ext cx="4702680" cy="133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327"/>
          <a:stretch/>
        </p:blipFill>
        <p:spPr>
          <a:xfrm>
            <a:off x="279593" y="243860"/>
            <a:ext cx="4391638" cy="3483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5793" y="3522465"/>
            <a:ext cx="1381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Question 2:</a:t>
            </a:r>
            <a:endParaRPr lang="en-GB" sz="1400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38" y="3938446"/>
            <a:ext cx="4224737" cy="1497286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507" y="700387"/>
            <a:ext cx="2919693" cy="943179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451" y="759511"/>
            <a:ext cx="895350" cy="824929"/>
          </a:xfrm>
          <a:prstGeom prst="rect">
            <a:avLst/>
          </a:prstGeom>
        </p:spPr>
      </p:pic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748" y="770024"/>
            <a:ext cx="1434294" cy="933430"/>
          </a:xfrm>
          <a:prstGeom prst="rect">
            <a:avLst/>
          </a:prstGeom>
        </p:spPr>
      </p:pic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014" y="2147673"/>
            <a:ext cx="1237868" cy="854398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262" y="2187632"/>
            <a:ext cx="1332472" cy="790766"/>
          </a:xfrm>
          <a:prstGeom prst="rect">
            <a:avLst/>
          </a:prstGeom>
        </p:spPr>
      </p:pic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1989" y="2049381"/>
            <a:ext cx="1234634" cy="99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4833184-FF3E-45A4-BE10-A829E7BEF22C}"/>
</file>

<file path=customXml/itemProps2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04f600ad-3b89-4b83-b569-59ebdcb7d08b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0f47021c-625d-4a30-b86c-55c567a793f5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91</Words>
  <Application>Microsoft Office PowerPoint</Application>
  <PresentationFormat>A4 Paper (210x297 mm)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Crosbie, Anna</cp:lastModifiedBy>
  <cp:revision>11</cp:revision>
  <dcterms:created xsi:type="dcterms:W3CDTF">2022-12-15T12:33:58Z</dcterms:created>
  <dcterms:modified xsi:type="dcterms:W3CDTF">2022-12-16T08:35:51Z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