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16/12/2022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tmp"/><Relationship Id="rId3" Type="http://schemas.openxmlformats.org/officeDocument/2006/relationships/hyperlink" Target="https://corbettmaths.com/2013/05/03/standard-form-division/" TargetMode="External"/><Relationship Id="rId7" Type="http://schemas.openxmlformats.org/officeDocument/2006/relationships/image" Target="../media/image4.tmp"/><Relationship Id="rId2" Type="http://schemas.openxmlformats.org/officeDocument/2006/relationships/hyperlink" Target="https://corbettmaths.com/2013/04/29/standard-form-multiplication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5274" y="1600200"/>
            <a:ext cx="6410325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these links to watch two videos on </a:t>
            </a:r>
            <a:r>
              <a:rPr lang="en-GB" sz="1400" dirty="0" smtClean="0"/>
              <a:t>“Performing calculations with numbers written in standard form”</a:t>
            </a:r>
            <a:endParaRPr lang="en-GB" sz="1400" dirty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https://corbettmaths.com/2013/04/29/standard-form-multiplication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3"/>
              </a:rPr>
              <a:t>https://corbettmaths.com/2013/05/03/standard-form-division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95274" y="3363965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07" y="3971264"/>
            <a:ext cx="952633" cy="31436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38123" y="146222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42187" y="3888030"/>
            <a:ext cx="6524626" cy="53202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698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-660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99123" y="447606"/>
            <a:ext cx="4706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Performing Calculations with numbers in standard form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07" y="4251969"/>
            <a:ext cx="5487493" cy="23530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4207" y="6630047"/>
            <a:ext cx="1381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Question 2:</a:t>
            </a:r>
            <a:endParaRPr lang="en-GB" sz="1400" dirty="0"/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97" y="6958476"/>
            <a:ext cx="5687219" cy="2229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327"/>
          <a:stretch/>
        </p:blipFill>
        <p:spPr>
          <a:xfrm>
            <a:off x="279593" y="243860"/>
            <a:ext cx="4391638" cy="348323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593" y="723748"/>
            <a:ext cx="6340336" cy="266715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5793" y="3522465"/>
            <a:ext cx="1381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Question 2:</a:t>
            </a:r>
            <a:endParaRPr lang="en-GB" sz="1400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93" y="4071809"/>
            <a:ext cx="6432916" cy="2148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510B49-CD7F-47F7-A6CC-4E0DFEEB2B53}"/>
</file>

<file path=customXml/itemProps2.xml><?xml version="1.0" encoding="utf-8"?>
<ds:datastoreItem xmlns:ds="http://schemas.openxmlformats.org/officeDocument/2006/customXml" ds:itemID="{7C4342AF-FB97-42D9-AA3C-675762288DFB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0f47021c-625d-4a30-b86c-55c567a793f5"/>
    <ds:schemaRef ds:uri="http://purl.org/dc/elements/1.1/"/>
    <ds:schemaRef ds:uri="http://schemas.microsoft.com/office/infopath/2007/PartnerControls"/>
    <ds:schemaRef ds:uri="04f600ad-3b89-4b83-b569-59ebdcb7d08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54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Crosbie, Anna</cp:lastModifiedBy>
  <cp:revision>8</cp:revision>
  <dcterms:created xsi:type="dcterms:W3CDTF">2022-12-15T12:33:58Z</dcterms:created>
  <dcterms:modified xsi:type="dcterms:W3CDTF">2022-12-16T08:37:09Z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