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corbettmaths.com/2013/05/19/division-by-powers-of-10/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corbettmaths.com/2013/06/06/multiplication-by-powers-of-ten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tmp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Follow these links to watch two videos on “multiplying and dividing by powers of ten”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https://corbettmaths.com/2013/06/06/multiplication-by-powers-of-ten</a:t>
            </a:r>
            <a:r>
              <a:rPr lang="en-GB" sz="1400" dirty="0" smtClean="0">
                <a:hlinkClick r:id="rId2"/>
              </a:rPr>
              <a:t>/</a:t>
            </a:r>
            <a:r>
              <a:rPr lang="en-GB" sz="1400" dirty="0" smtClean="0"/>
              <a:t> </a:t>
            </a:r>
          </a:p>
          <a:p>
            <a:endParaRPr lang="en-GB" sz="1400" dirty="0"/>
          </a:p>
          <a:p>
            <a:r>
              <a:rPr lang="en-GB" sz="1400" dirty="0">
                <a:hlinkClick r:id="rId3"/>
              </a:rPr>
              <a:t>https://corbettmaths.com/2013/05/19/division-by-powers-of-10</a:t>
            </a:r>
            <a:r>
              <a:rPr lang="en-GB" sz="1400" dirty="0" smtClean="0">
                <a:hlinkClick r:id="rId3"/>
              </a:rPr>
              <a:t>/</a:t>
            </a:r>
            <a:r>
              <a:rPr lang="en-GB" sz="1400" dirty="0" smtClean="0"/>
              <a:t> 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19074" y="3497315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/>
              <a:t>Work through the questions below to check your understanding (solutions on next page):</a:t>
            </a:r>
            <a:endParaRPr lang="en-GB" sz="14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828"/>
          <a:stretch/>
        </p:blipFill>
        <p:spPr>
          <a:xfrm>
            <a:off x="341537" y="4273276"/>
            <a:ext cx="5973009" cy="2004889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71" y="4313383"/>
            <a:ext cx="952633" cy="314369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37" y="6425804"/>
            <a:ext cx="6078313" cy="195194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5"/>
            <a:ext cx="6524626" cy="53202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087" y="63783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Multiplying and Dividing by Powers of 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76"/>
          <a:stretch/>
        </p:blipFill>
        <p:spPr>
          <a:xfrm>
            <a:off x="279593" y="322217"/>
            <a:ext cx="4391638" cy="2481922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327"/>
          <a:stretch/>
        </p:blipFill>
        <p:spPr>
          <a:xfrm>
            <a:off x="279593" y="243860"/>
            <a:ext cx="4391638" cy="348323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3263022"/>
            <a:ext cx="6364024" cy="166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microsoft.com/office/2006/metadata/properties"/>
    <ds:schemaRef ds:uri="04f600ad-3b89-4b83-b569-59ebdcb7d08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f47021c-625d-4a30-b86c-55c567a793f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7F4409-BD99-4F83-AE39-C8837408292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47</Words>
  <Application>Microsoft Office PowerPoint</Application>
  <PresentationFormat>A4 Paper (210x297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Crosbie, Anna</cp:lastModifiedBy>
  <cp:revision>4</cp:revision>
  <dcterms:created xsi:type="dcterms:W3CDTF">2022-12-15T12:33:58Z</dcterms:created>
  <dcterms:modified xsi:type="dcterms:W3CDTF">2022-12-16T08:39:24Z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