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3/04/28/standard-form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Follow </a:t>
            </a:r>
            <a:r>
              <a:rPr lang="en-GB" sz="1400" dirty="0" smtClean="0"/>
              <a:t>this </a:t>
            </a:r>
            <a:r>
              <a:rPr lang="en-GB" sz="1400" dirty="0" smtClean="0"/>
              <a:t>links to watch </a:t>
            </a:r>
            <a:r>
              <a:rPr lang="en-GB" sz="1400" dirty="0" smtClean="0"/>
              <a:t>a video </a:t>
            </a:r>
            <a:r>
              <a:rPr lang="en-GB" sz="1400" dirty="0" smtClean="0"/>
              <a:t>on </a:t>
            </a:r>
            <a:r>
              <a:rPr lang="en-GB" sz="1400" dirty="0" smtClean="0"/>
              <a:t>“standard form”</a:t>
            </a:r>
            <a:endParaRPr lang="en-GB" sz="1400" dirty="0" smtClean="0"/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https://corbettmaths.com/2013/04/28/standard-form</a:t>
            </a:r>
            <a:r>
              <a:rPr lang="en-GB" sz="1400" dirty="0" smtClean="0">
                <a:hlinkClick r:id="rId2"/>
              </a:rPr>
              <a:t>/</a:t>
            </a:r>
            <a:r>
              <a:rPr lang="en-GB" sz="1400" dirty="0" smtClean="0"/>
              <a:t> </a:t>
            </a:r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19074" y="2917683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 smtClean="0"/>
              <a:t>Work through the questions below to check your understanding (solutions on next page):</a:t>
            </a:r>
            <a:endParaRPr lang="en-GB" sz="1400" dirty="0"/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06739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2800946"/>
            <a:ext cx="6524626" cy="69336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70632" y="416030"/>
            <a:ext cx="4453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Writing Large and Small numbers in standard form</a:t>
            </a:r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4" y="3523474"/>
            <a:ext cx="6410325" cy="4321567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4" y="7927612"/>
            <a:ext cx="6410325" cy="1404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06" y="204569"/>
            <a:ext cx="6763694" cy="3134162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" y="3552600"/>
            <a:ext cx="6782747" cy="321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4f600ad-3b89-4b83-b569-59ebdcb7d08b"/>
    <ds:schemaRef ds:uri="0f47021c-625d-4a30-b86c-55c567a793f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83348A-5FC4-413A-BA50-FB2C241D268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39</Words>
  <Application>Microsoft Office PowerPoint</Application>
  <PresentationFormat>A4 Paper (210x297 mm)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Crosbie, Anna</cp:lastModifiedBy>
  <cp:revision>5</cp:revision>
  <dcterms:created xsi:type="dcterms:W3CDTF">2022-12-15T12:33:58Z</dcterms:created>
  <dcterms:modified xsi:type="dcterms:W3CDTF">2022-12-16T08:43:48Z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