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mvZqTdkakmA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Follow </a:t>
            </a:r>
            <a:r>
              <a:rPr lang="en-GB" sz="1400" dirty="0" smtClean="0"/>
              <a:t>this </a:t>
            </a:r>
            <a:r>
              <a:rPr lang="en-GB" sz="1400" dirty="0" smtClean="0"/>
              <a:t>links to watch </a:t>
            </a:r>
            <a:r>
              <a:rPr lang="en-GB" sz="1400" dirty="0" smtClean="0"/>
              <a:t>a video </a:t>
            </a:r>
            <a:r>
              <a:rPr lang="en-GB" sz="1400" dirty="0" smtClean="0"/>
              <a:t>on </a:t>
            </a:r>
            <a:r>
              <a:rPr lang="en-GB" sz="1400" dirty="0" smtClean="0"/>
              <a:t>“comparing numbers in standard form”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</a:t>
            </a:r>
            <a:r>
              <a:rPr lang="en-GB" sz="1400" dirty="0" smtClean="0">
                <a:hlinkClick r:id="rId2"/>
              </a:rPr>
              <a:t>www.youtube.com/watch?v=mvZqTdkakmA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2917683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Work through the questions below to check your understanding (solutions on next page):</a:t>
            </a:r>
            <a:endParaRPr lang="en-GB" sz="1400" dirty="0"/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0673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2800946"/>
            <a:ext cx="6524626" cy="69336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Comparing numbers written in standard form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79" y="3607912"/>
            <a:ext cx="1967121" cy="2768299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79" y="6648432"/>
            <a:ext cx="2038771" cy="281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948"/>
            <a:ext cx="6858000" cy="2237704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4014"/>
            <a:ext cx="6858000" cy="231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f600ad-3b89-4b83-b569-59ebdcb7d08b"/>
    <ds:schemaRef ds:uri="http://purl.org/dc/terms/"/>
    <ds:schemaRef ds:uri="http://schemas.openxmlformats.org/package/2006/metadata/core-properties"/>
    <ds:schemaRef ds:uri="0f47021c-625d-4a30-b86c-55c567a793f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C5F436-3F44-404C-92B9-67AF7AB10F8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39</Words>
  <Application>Microsoft Office PowerPoint</Application>
  <PresentationFormat>A4 Paper (210x297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6</cp:revision>
  <dcterms:created xsi:type="dcterms:W3CDTF">2022-12-15T12:33:58Z</dcterms:created>
  <dcterms:modified xsi:type="dcterms:W3CDTF">2022-12-16T08:45:53Z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