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105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528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794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09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944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52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103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051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30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99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60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1E6BE-7A3C-4BF8-BB5A-107B797C289C}" type="datetimeFigureOut">
              <a:rPr lang="en-GB" smtClean="0"/>
              <a:t>23/11/2022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C8670-576E-4A7F-9C25-5CAF73E3A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719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topics/zg9mhyc/articles/zhgfmfr" TargetMode="External"/><Relationship Id="rId2" Type="http://schemas.openxmlformats.org/officeDocument/2006/relationships/hyperlink" Target="https://holaquepasa.com/spanish-preterite-tens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anguagesonline.org.uk/Spanish/Preteritograve/index.htm" TargetMode="External"/><Relationship Id="rId5" Type="http://schemas.openxmlformats.org/officeDocument/2006/relationships/hyperlink" Target="https://www.languagesonline.org.uk/Spanish/preterite/index.htm" TargetMode="External"/><Relationship Id="rId4" Type="http://schemas.openxmlformats.org/officeDocument/2006/relationships/hyperlink" Target="https://www.spanishdict.com/guide/spanish-preterite-tense-form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nguagesonline.org.uk/Spanish/Cam1/Cam1Uni5/3084.htm" TargetMode="External"/><Relationship Id="rId2" Type="http://schemas.openxmlformats.org/officeDocument/2006/relationships/hyperlink" Target="https://www.languagesonline.org.uk/Spanish/Cam1/Cam1Uni4/3063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anguagesonline.org.uk/Spanish/Cam1/Cam1Uni5/3085.htm" TargetMode="External"/><Relationship Id="rId5" Type="http://schemas.openxmlformats.org/officeDocument/2006/relationships/hyperlink" Target="https://www.languagesonline.org.uk/Spanish/Cam1/Cam1Uni4/3072.htm" TargetMode="External"/><Relationship Id="rId4" Type="http://schemas.openxmlformats.org/officeDocument/2006/relationships/hyperlink" Target="https://www.languagesonline.org.uk/Spanish/Cam1/Cam1Uni4/3070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" y="299811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Practising the preterit tense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691" y="1625374"/>
            <a:ext cx="11808823" cy="49191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>
                <a:latin typeface="+mn-lt"/>
              </a:rPr>
              <a:t>Explanation of the preterit tense: </a:t>
            </a:r>
            <a:endParaRPr lang="en-GB" dirty="0" smtClean="0">
              <a:latin typeface="+mn-lt"/>
            </a:endParaRP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https</a:t>
            </a:r>
            <a:r>
              <a:rPr lang="en-GB" dirty="0" smtClean="0">
                <a:hlinkClick r:id="rId2"/>
              </a:rPr>
              <a:t>://holaquepasa.com/spanish-preterite-tense/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www.bbc.co.uk/bitesize/topics/zg9mhyc/articles/zhgfmfr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Activities to practise the preterit tense:</a:t>
            </a:r>
          </a:p>
          <a:p>
            <a:pPr marL="0" indent="0">
              <a:buNone/>
            </a:pPr>
            <a:r>
              <a:rPr lang="en-GB" dirty="0" smtClean="0">
                <a:hlinkClick r:id="rId4"/>
              </a:rPr>
              <a:t>https://www.spanishdict.com/guide/spanish-preterite-tense-forms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hlinkClick r:id="rId5"/>
              </a:rPr>
              <a:t>https://www.languagesonline.org.uk/Spanish/preterite/index.htm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>
                <a:hlinkClick r:id="rId6"/>
              </a:rPr>
              <a:t>https://www.languagesonline.org.uk/Spanish/Preteritograve/index.htm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780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Expressing and justifying your opinion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131" y="1825625"/>
            <a:ext cx="11625943" cy="47841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Activities </a:t>
            </a:r>
            <a:r>
              <a:rPr lang="en-GB" b="1" dirty="0" smtClean="0"/>
              <a:t>to practise </a:t>
            </a:r>
            <a:r>
              <a:rPr lang="en-GB" b="1" dirty="0" smtClean="0"/>
              <a:t>the verb ‘</a:t>
            </a:r>
            <a:r>
              <a:rPr lang="en-GB" b="1" dirty="0" err="1" smtClean="0"/>
              <a:t>gustar</a:t>
            </a:r>
            <a:r>
              <a:rPr lang="en-GB" b="1" dirty="0" smtClean="0"/>
              <a:t>’: </a:t>
            </a:r>
            <a:endParaRPr lang="en-GB" b="1" dirty="0" smtClean="0"/>
          </a:p>
          <a:p>
            <a:pPr marL="0" indent="0">
              <a:buNone/>
            </a:pP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www.languagesonline.org.uk/Spanish/Cam1/Cam1Uni4/3063.htm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www.languagesonline.org.uk/Spanish/Cam1/Cam1Uni5/3084.htm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Adjectives: </a:t>
            </a:r>
          </a:p>
          <a:p>
            <a:pPr marL="0" indent="0">
              <a:buNone/>
            </a:pP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www.languagesonline.org.uk/Spanish/Cam1/Cam1Uni4/3070.htm</a:t>
            </a:r>
            <a:endParaRPr lang="en-GB" dirty="0" smtClean="0"/>
          </a:p>
          <a:p>
            <a:pPr marL="0" indent="0">
              <a:buNone/>
            </a:pPr>
            <a:r>
              <a:rPr lang="en-GB" dirty="0">
                <a:hlinkClick r:id="rId5"/>
              </a:rPr>
              <a:t>https://</a:t>
            </a:r>
            <a:r>
              <a:rPr lang="en-GB" dirty="0" smtClean="0">
                <a:hlinkClick r:id="rId5"/>
              </a:rPr>
              <a:t>www.languagesonline.org.uk/Spanish/Cam1/Cam1Uni4/3072.htm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>
                <a:hlinkClick r:id="rId6"/>
              </a:rPr>
              <a:t>https://</a:t>
            </a:r>
            <a:r>
              <a:rPr lang="en-GB" dirty="0" smtClean="0">
                <a:hlinkClick r:id="rId6"/>
              </a:rPr>
              <a:t>www.languagesonline.org.uk/Spanish/Cam1/Cam1Uni5/3085.htm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0043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  <Notes xmlns="070f71ce-64c7-4b17-bb6b-21ebf0c68387" xsi:nil="true"/>
  </documentManagement>
</p:properties>
</file>

<file path=customXml/itemProps1.xml><?xml version="1.0" encoding="utf-8"?>
<ds:datastoreItem xmlns:ds="http://schemas.openxmlformats.org/officeDocument/2006/customXml" ds:itemID="{7AD12CA6-97C5-47E3-B59A-F51349ADEE33}"/>
</file>

<file path=customXml/itemProps2.xml><?xml version="1.0" encoding="utf-8"?>
<ds:datastoreItem xmlns:ds="http://schemas.openxmlformats.org/officeDocument/2006/customXml" ds:itemID="{CD90D7C8-6CD2-4CAE-9846-5F05344C1E31}"/>
</file>

<file path=customXml/itemProps3.xml><?xml version="1.0" encoding="utf-8"?>
<ds:datastoreItem xmlns:ds="http://schemas.openxmlformats.org/officeDocument/2006/customXml" ds:itemID="{C0F176FF-C489-4EB2-90EE-4E1A453B1264}"/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65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Practising the preterit tense</vt:lpstr>
      <vt:lpstr>Expressing and justifying your opinion</vt:lpstr>
    </vt:vector>
  </TitlesOfParts>
  <Company>St Mary's Catholic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Practising the preterit tense</dc:title>
  <dc:creator>Voshtina, Stela</dc:creator>
  <cp:lastModifiedBy>Voshtina, Stela</cp:lastModifiedBy>
  <cp:revision>8</cp:revision>
  <dcterms:created xsi:type="dcterms:W3CDTF">2022-11-23T10:52:50Z</dcterms:created>
  <dcterms:modified xsi:type="dcterms:W3CDTF">2022-11-23T11:25:38Z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