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0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0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5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0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7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g9mhyc/articles/zhgfmfr" TargetMode="External"/><Relationship Id="rId2" Type="http://schemas.openxmlformats.org/officeDocument/2006/relationships/hyperlink" Target="https://holaquepasa.com/spanish-preterite-ten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Spanish/Preteritograve/index.htm" TargetMode="External"/><Relationship Id="rId5" Type="http://schemas.openxmlformats.org/officeDocument/2006/relationships/hyperlink" Target="https://www.languagesonline.org.uk/Spanish/preterite/index.htm" TargetMode="External"/><Relationship Id="rId4" Type="http://schemas.openxmlformats.org/officeDocument/2006/relationships/hyperlink" Target="https://www.spanishdict.com/guide/spanish-preterite-tense-for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g9mhyc/articles/zjdrvk7" TargetMode="External"/><Relationship Id="rId2" Type="http://schemas.openxmlformats.org/officeDocument/2006/relationships/hyperlink" Target="https://www.bbc.co.uk/bitesize/guides/zr742sg/revision/1#:~:text=In%20Spanish%2C%20adjectives%20must%20agree,plural%20to%20match%20the%20nou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panishcircles.ca/spanish-adjectives-practice-1/" TargetMode="External"/><Relationship Id="rId5" Type="http://schemas.openxmlformats.org/officeDocument/2006/relationships/hyperlink" Target="https://studyspanish.com/grammar/test/adj1" TargetMode="External"/><Relationship Id="rId4" Type="http://schemas.openxmlformats.org/officeDocument/2006/relationships/hyperlink" Target="https://www.spanishdict.com/guide/descriptive-adjectives-in-spanish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nishdict.com/guide/asking-questions-in-spanish" TargetMode="External"/><Relationship Id="rId2" Type="http://schemas.openxmlformats.org/officeDocument/2006/relationships/hyperlink" Target="https://www.thespanishexperiment.com/learn-spanish/question-word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preterit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preterit tense: </a:t>
            </a:r>
            <a:r>
              <a:rPr lang="en-GB" dirty="0" smtClean="0">
                <a:hlinkClick r:id="rId2"/>
              </a:rPr>
              <a:t>https://holaquepasa.com/spanish-preterite-tense/</a:t>
            </a:r>
            <a:r>
              <a:rPr lang="en-GB" dirty="0" smtClean="0"/>
              <a:t> 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www.bbc.co.uk/bitesize/topics/zg9mhyc/articles/zhgfmfr</a:t>
            </a:r>
            <a:r>
              <a:rPr lang="en-GB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preterit tense: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https://www.spanishdict.com/guide/spanish-preterite-tense-forms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https://www.languagesonline.org.uk/Spanish/preterite/index.htm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https://www.languagesonline.org.uk/Spanish/Preteritograve/index.htm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80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Using adjectives accurately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0492"/>
            <a:ext cx="10515600" cy="4940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Explanation of word order and adjectival agreement: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https://www.bbc.co.uk/bitesize/guides/zr742sg/revision/1#:~:</a:t>
            </a:r>
            <a:r>
              <a:rPr lang="en-GB" dirty="0" smtClean="0">
                <a:hlinkClick r:id="rId2"/>
              </a:rPr>
              <a:t>text=In%20Spanish%2C%20adjectives%20must%20agree,plural%20to%20match%20the%20noun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www.bbc.co.uk/bitesize/topics/zg9mhyc/articles/zjdrvk7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adjectival agreement: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https://www.spanishdict.com/guide/descriptive-adjectives-in-spanish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https://studyspanish.com/grammar/test/adj1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https://www.spanishcircles.ca/spanish-adjectives-practice-1/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93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rgbClr val="FF0000"/>
                </a:solidFill>
                <a:latin typeface="+mn-lt"/>
              </a:rPr>
              <a:t>Asking and </a:t>
            </a:r>
            <a:r>
              <a:rPr lang="en-GB" b="1" dirty="0" smtClean="0">
                <a:solidFill>
                  <a:srgbClr val="FF0000"/>
                </a:solidFill>
                <a:latin typeface="+mn-lt"/>
              </a:rPr>
              <a:t>questions in spoken language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Explanation of how to ask questions in Spanish: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https://www.thespanishexperiment.com/learn-spanish/question-words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Activities to practise asking questions: 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https://www.spanishdict.com/guide/asking-questions-in-spanish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04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Note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8B2A42F8-0F79-4860-AFC3-C1918426A9BF}"/>
</file>

<file path=customXml/itemProps2.xml><?xml version="1.0" encoding="utf-8"?>
<ds:datastoreItem xmlns:ds="http://schemas.openxmlformats.org/officeDocument/2006/customXml" ds:itemID="{930FC352-9937-4DC9-80FC-A2B30AECF4ED}"/>
</file>

<file path=customXml/itemProps3.xml><?xml version="1.0" encoding="utf-8"?>
<ds:datastoreItem xmlns:ds="http://schemas.openxmlformats.org/officeDocument/2006/customXml" ds:itemID="{F4910E2C-0E65-4C4A-9873-D4993672924E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97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Practising the preterit tense</vt:lpstr>
      <vt:lpstr>Using adjectives accurately</vt:lpstr>
      <vt:lpstr>Asking and questions in spoken language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the preterit tense</dc:title>
  <dc:creator>Voshtina, Stela</dc:creator>
  <cp:lastModifiedBy>Voshtina, Stela</cp:lastModifiedBy>
  <cp:revision>4</cp:revision>
  <dcterms:created xsi:type="dcterms:W3CDTF">2022-11-23T10:52:50Z</dcterms:created>
  <dcterms:modified xsi:type="dcterms:W3CDTF">2022-11-23T11:14:23Z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