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7t8kmn/articles/zjs6d6f" TargetMode="External"/><Relationship Id="rId7" Type="http://schemas.openxmlformats.org/officeDocument/2006/relationships/hyperlink" Target="https://www.languagesonline.org.uk/French/Grammar/2PerfectTense/index.htm" TargetMode="External"/><Relationship Id="rId2" Type="http://schemas.openxmlformats.org/officeDocument/2006/relationships/hyperlink" Target="https://www.bbc.co.uk/bitesize/topics/z7t8kmn/articles/zdpmkm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French/Grammar/Perfect_Tense/index.htm" TargetMode="External"/><Relationship Id="rId5" Type="http://schemas.openxmlformats.org/officeDocument/2006/relationships/hyperlink" Target="https://www.languagesonline.org.uk/French/Grammar/Begin_Perfect_Tense/index.htm" TargetMode="External"/><Relationship Id="rId4" Type="http://schemas.openxmlformats.org/officeDocument/2006/relationships/hyperlink" Target="https://www.bbc.co.uk/bitesize/topics/z7t8kmn/articles/zm3n7n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7rwpg8/revision/1" TargetMode="External"/><Relationship Id="rId2" Type="http://schemas.openxmlformats.org/officeDocument/2006/relationships/hyperlink" Target="https://www.bbc.co.uk/bitesize/topics/zjx947h/articles/zvw4f4j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anguagesonline.org.uk/French/Grammar/Adjectives/index.htm" TargetMode="External"/><Relationship Id="rId4" Type="http://schemas.openxmlformats.org/officeDocument/2006/relationships/hyperlink" Target="https://www.languagesonline.org.uk/French/Grammar/Adjectives_Beginners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perfect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perfect tense: </a:t>
            </a:r>
          </a:p>
          <a:p>
            <a:pPr marL="0" indent="0">
              <a:buNone/>
            </a:pPr>
            <a:r>
              <a:rPr lang="en-GB" dirty="0" smtClean="0">
                <a:latin typeface="+mn-lt"/>
              </a:rPr>
              <a:t>The verb ‘to be’:</a:t>
            </a:r>
            <a:r>
              <a:rPr lang="en-GB" dirty="0"/>
              <a:t>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www.bbc.co.uk/bitesize/topics/z7t8kmn/articles/zdpmkmn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verb ‘to have’: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www.bbc.co.uk/bitesize/topics/z7t8kmn/articles/zjs6d6f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perfect tense: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www.bbc.co.uk/bitesize/topics/z7t8kmn/articles/zm3n7nb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perfect tense:</a:t>
            </a:r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www.languagesonline.org.uk/French/Grammar/Begin_Perfect_Tense/index.htm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www.languagesonline.org.uk/French/Grammar/Perfect_Tense/index.htm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7"/>
              </a:rPr>
              <a:t>https://</a:t>
            </a:r>
            <a:r>
              <a:rPr lang="en-GB" dirty="0" smtClean="0">
                <a:hlinkClick r:id="rId7"/>
              </a:rPr>
              <a:t>www.languagesonline.org.uk/French/Grammar/2PerfectTense/index.htm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529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Expressing and justifying your opinion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1825625"/>
            <a:ext cx="11625943" cy="4784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Activities to </a:t>
            </a:r>
            <a:r>
              <a:rPr lang="en-GB" b="1" dirty="0" smtClean="0"/>
              <a:t>practise giving your opinion: </a:t>
            </a:r>
            <a:endParaRPr lang="en-GB" b="1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www.bbc.co.uk/bitesize/topics/zjx947h/articles/zvw4f4j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smtClean="0"/>
              <a:t>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Adjectives: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www.bbc.co.uk/bitesize/guides/z7rwpg8/revision/1</a:t>
            </a:r>
            <a:r>
              <a:rPr lang="en-GB" dirty="0" smtClean="0"/>
              <a:t>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www.languagesonline.org.uk/French/Grammar/Adjectives_Beginners/Index.htm</a:t>
            </a:r>
            <a:r>
              <a:rPr lang="en-GB" dirty="0" smtClean="0"/>
              <a:t>  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www.languagesonline.org.uk/French/Grammar/Adjectives/index.htm</a:t>
            </a:r>
            <a:r>
              <a:rPr lang="en-GB" dirty="0" smtClean="0"/>
              <a:t>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79BEC2C4-7B30-496C-A7C7-0C5D8823A02C}"/>
</file>

<file path=customXml/itemProps2.xml><?xml version="1.0" encoding="utf-8"?>
<ds:datastoreItem xmlns:ds="http://schemas.openxmlformats.org/officeDocument/2006/customXml" ds:itemID="{CDEFB57A-FCA4-4E76-8E1D-5CCB0E26FBD3}"/>
</file>

<file path=customXml/itemProps3.xml><?xml version="1.0" encoding="utf-8"?>
<ds:datastoreItem xmlns:ds="http://schemas.openxmlformats.org/officeDocument/2006/customXml" ds:itemID="{7A813082-613B-4EE1-8C30-CB8EF9FCC23E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Practising the perfect tense</vt:lpstr>
      <vt:lpstr>Expressing and justifying your opinion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10</cp:revision>
  <dcterms:created xsi:type="dcterms:W3CDTF">2022-11-23T10:52:50Z</dcterms:created>
  <dcterms:modified xsi:type="dcterms:W3CDTF">2022-11-23T13:54:14Z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