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1E6BE-7A3C-4BF8-BB5A-107B797C289C}" type="datetimeFigureOut">
              <a:rPr lang="en-GB" smtClean="0"/>
              <a:t>23/11/2022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8670-576E-4A7F-9C25-5CAF73E3A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1105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1E6BE-7A3C-4BF8-BB5A-107B797C289C}" type="datetimeFigureOut">
              <a:rPr lang="en-GB" smtClean="0"/>
              <a:t>23/11/2022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8670-576E-4A7F-9C25-5CAF73E3A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7528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1E6BE-7A3C-4BF8-BB5A-107B797C289C}" type="datetimeFigureOut">
              <a:rPr lang="en-GB" smtClean="0"/>
              <a:t>23/11/2022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8670-576E-4A7F-9C25-5CAF73E3A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4794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1E6BE-7A3C-4BF8-BB5A-107B797C289C}" type="datetimeFigureOut">
              <a:rPr lang="en-GB" smtClean="0"/>
              <a:t>23/11/2022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8670-576E-4A7F-9C25-5CAF73E3A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3093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1E6BE-7A3C-4BF8-BB5A-107B797C289C}" type="datetimeFigureOut">
              <a:rPr lang="en-GB" smtClean="0"/>
              <a:t>23/11/2022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8670-576E-4A7F-9C25-5CAF73E3A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3944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1E6BE-7A3C-4BF8-BB5A-107B797C289C}" type="datetimeFigureOut">
              <a:rPr lang="en-GB" smtClean="0"/>
              <a:t>23/11/2022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8670-576E-4A7F-9C25-5CAF73E3A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6527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1E6BE-7A3C-4BF8-BB5A-107B797C289C}" type="datetimeFigureOut">
              <a:rPr lang="en-GB" smtClean="0"/>
              <a:t>23/11/2022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8670-576E-4A7F-9C25-5CAF73E3A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1103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1E6BE-7A3C-4BF8-BB5A-107B797C289C}" type="datetimeFigureOut">
              <a:rPr lang="en-GB" smtClean="0"/>
              <a:t>23/11/2022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8670-576E-4A7F-9C25-5CAF73E3A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7051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1E6BE-7A3C-4BF8-BB5A-107B797C289C}" type="datetimeFigureOut">
              <a:rPr lang="en-GB" smtClean="0"/>
              <a:t>23/11/2022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8670-576E-4A7F-9C25-5CAF73E3A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4308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1E6BE-7A3C-4BF8-BB5A-107B797C289C}" type="datetimeFigureOut">
              <a:rPr lang="en-GB" smtClean="0"/>
              <a:t>23/11/2022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8670-576E-4A7F-9C25-5CAF73E3A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4599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1E6BE-7A3C-4BF8-BB5A-107B797C289C}" type="datetimeFigureOut">
              <a:rPr lang="en-GB" smtClean="0"/>
              <a:t>23/11/2022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8670-576E-4A7F-9C25-5CAF73E3A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6604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71E6BE-7A3C-4BF8-BB5A-107B797C289C}" type="datetimeFigureOut">
              <a:rPr lang="en-GB" smtClean="0"/>
              <a:t>23/11/2022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AC8670-576E-4A7F-9C25-5CAF73E3A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719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bc.co.uk/bitesize/topics/z7t8kmn/articles/zjs6d6f" TargetMode="External"/><Relationship Id="rId7" Type="http://schemas.openxmlformats.org/officeDocument/2006/relationships/hyperlink" Target="https://www.languagesonline.org.uk/French/Grammar/2PerfectTense/index.htm" TargetMode="External"/><Relationship Id="rId2" Type="http://schemas.openxmlformats.org/officeDocument/2006/relationships/hyperlink" Target="https://www.bbc.co.uk/bitesize/topics/z7t8kmn/articles/zdpmkm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languagesonline.org.uk/French/Grammar/Perfect_Tense/index.htm" TargetMode="External"/><Relationship Id="rId5" Type="http://schemas.openxmlformats.org/officeDocument/2006/relationships/hyperlink" Target="https://www.languagesonline.org.uk/French/Grammar/Begin_Perfect_Tense/index.htm" TargetMode="External"/><Relationship Id="rId4" Type="http://schemas.openxmlformats.org/officeDocument/2006/relationships/hyperlink" Target="https://www.bbc.co.uk/bitesize/topics/z7t8kmn/articles/zm3n7nb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anguagesonline.org.uk/French/Grammar/Adjectives_Beginners/Index.htm" TargetMode="External"/><Relationship Id="rId2" Type="http://schemas.openxmlformats.org/officeDocument/2006/relationships/hyperlink" Target="https://www.bbc.co.uk/bitesize/topics/z7t8kmn/articles/z4q28xs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proprofs.com/quiz-school/story.php?title=french-adjective-agreement" TargetMode="External"/><Relationship Id="rId4" Type="http://schemas.openxmlformats.org/officeDocument/2006/relationships/hyperlink" Target="https://www.languagesonline.org.uk/French/Grammar/Adjectives/index.htm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languageatlas.com/french-a1/how-to-ask-a-question-in-french/" TargetMode="External"/><Relationship Id="rId2" Type="http://schemas.openxmlformats.org/officeDocument/2006/relationships/hyperlink" Target="https://french.kwiziq.com/revision/grammar/how-to-ask-questions-with-qui-que-quoi-quand-ou-comment-pourquoi-and-combien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bbc.co.uk/bitesize/guides/zvsr7nb/revision/1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" y="299811"/>
            <a:ext cx="10515600" cy="1325563"/>
          </a:xfrm>
        </p:spPr>
        <p:txBody>
          <a:bodyPr>
            <a:normAutofit/>
          </a:bodyPr>
          <a:lstStyle/>
          <a:p>
            <a:r>
              <a:rPr lang="en-GB" b="1" dirty="0" smtClean="0">
                <a:solidFill>
                  <a:srgbClr val="FF0000"/>
                </a:solidFill>
                <a:latin typeface="+mn-lt"/>
              </a:rPr>
              <a:t>Practising the perfect tense</a:t>
            </a:r>
            <a:endParaRPr lang="en-GB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691" y="1625374"/>
            <a:ext cx="11808823" cy="491911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 smtClean="0">
                <a:latin typeface="+mn-lt"/>
              </a:rPr>
              <a:t>Explanation of the perfect tense: </a:t>
            </a:r>
          </a:p>
          <a:p>
            <a:pPr marL="0" indent="0">
              <a:buNone/>
            </a:pPr>
            <a:r>
              <a:rPr lang="en-GB" dirty="0" smtClean="0">
                <a:latin typeface="+mn-lt"/>
              </a:rPr>
              <a:t>The verb ‘to be’:</a:t>
            </a:r>
            <a:r>
              <a:rPr lang="en-GB" dirty="0"/>
              <a:t> </a:t>
            </a:r>
            <a:r>
              <a:rPr lang="en-GB" dirty="0" smtClean="0">
                <a:hlinkClick r:id="rId2"/>
              </a:rPr>
              <a:t>https</a:t>
            </a:r>
            <a:r>
              <a:rPr lang="en-GB" dirty="0">
                <a:hlinkClick r:id="rId2"/>
              </a:rPr>
              <a:t>://</a:t>
            </a:r>
            <a:r>
              <a:rPr lang="en-GB" dirty="0" smtClean="0">
                <a:hlinkClick r:id="rId2"/>
              </a:rPr>
              <a:t>www.bbc.co.uk/bitesize/topics/z7t8kmn/articles/zdpmkmn</a:t>
            </a:r>
            <a:r>
              <a:rPr lang="en-GB" dirty="0" smtClean="0"/>
              <a:t> </a:t>
            </a:r>
          </a:p>
          <a:p>
            <a:pPr marL="0" indent="0">
              <a:buNone/>
            </a:pPr>
            <a:r>
              <a:rPr lang="en-GB" dirty="0" smtClean="0"/>
              <a:t>The </a:t>
            </a:r>
            <a:r>
              <a:rPr lang="en-GB" dirty="0"/>
              <a:t>verb ‘to have’: </a:t>
            </a:r>
            <a:r>
              <a:rPr lang="en-GB" dirty="0">
                <a:hlinkClick r:id="rId3"/>
              </a:rPr>
              <a:t>https://</a:t>
            </a:r>
            <a:r>
              <a:rPr lang="en-GB" dirty="0" smtClean="0">
                <a:hlinkClick r:id="rId3"/>
              </a:rPr>
              <a:t>www.bbc.co.uk/bitesize/topics/z7t8kmn/articles/zjs6d6f</a:t>
            </a:r>
            <a:r>
              <a:rPr lang="en-GB" dirty="0" smtClean="0"/>
              <a:t>  </a:t>
            </a:r>
          </a:p>
          <a:p>
            <a:pPr marL="0" indent="0">
              <a:buNone/>
            </a:pPr>
            <a:r>
              <a:rPr lang="en-GB" dirty="0" smtClean="0"/>
              <a:t>The </a:t>
            </a:r>
            <a:r>
              <a:rPr lang="en-GB" dirty="0"/>
              <a:t>perfect tense: </a:t>
            </a:r>
            <a:r>
              <a:rPr lang="en-GB" dirty="0">
                <a:hlinkClick r:id="rId4"/>
              </a:rPr>
              <a:t>https://</a:t>
            </a:r>
            <a:r>
              <a:rPr lang="en-GB" dirty="0" smtClean="0">
                <a:hlinkClick r:id="rId4"/>
              </a:rPr>
              <a:t>www.bbc.co.uk/bitesize/topics/z7t8kmn/articles/zm3n7nb</a:t>
            </a:r>
            <a:r>
              <a:rPr lang="en-GB" dirty="0" smtClean="0"/>
              <a:t> </a:t>
            </a:r>
            <a:br>
              <a:rPr lang="en-GB" dirty="0" smtClean="0"/>
            </a:b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Activities to practise the perfect tense:</a:t>
            </a:r>
          </a:p>
          <a:p>
            <a:pPr marL="0" indent="0">
              <a:buNone/>
            </a:pPr>
            <a:r>
              <a:rPr lang="en-GB" dirty="0">
                <a:hlinkClick r:id="rId5"/>
              </a:rPr>
              <a:t>https://</a:t>
            </a:r>
            <a:r>
              <a:rPr lang="en-GB" dirty="0" smtClean="0">
                <a:hlinkClick r:id="rId5"/>
              </a:rPr>
              <a:t>www.languagesonline.org.uk/French/Grammar/Begin_Perfect_Tense/index.htm</a:t>
            </a:r>
            <a:r>
              <a:rPr lang="en-GB" dirty="0" smtClean="0"/>
              <a:t> </a:t>
            </a:r>
          </a:p>
          <a:p>
            <a:pPr marL="0" indent="0">
              <a:buNone/>
            </a:pPr>
            <a:r>
              <a:rPr lang="en-GB" dirty="0">
                <a:hlinkClick r:id="rId6"/>
              </a:rPr>
              <a:t>https://</a:t>
            </a:r>
            <a:r>
              <a:rPr lang="en-GB" dirty="0" smtClean="0">
                <a:hlinkClick r:id="rId6"/>
              </a:rPr>
              <a:t>www.languagesonline.org.uk/French/Grammar/Perfect_Tense/index.htm</a:t>
            </a:r>
            <a:r>
              <a:rPr lang="en-GB" dirty="0" smtClean="0"/>
              <a:t> </a:t>
            </a:r>
          </a:p>
          <a:p>
            <a:pPr marL="0" indent="0">
              <a:buNone/>
            </a:pPr>
            <a:r>
              <a:rPr lang="en-GB" dirty="0">
                <a:hlinkClick r:id="rId7"/>
              </a:rPr>
              <a:t>https://</a:t>
            </a:r>
            <a:r>
              <a:rPr lang="en-GB" dirty="0" smtClean="0">
                <a:hlinkClick r:id="rId7"/>
              </a:rPr>
              <a:t>www.languagesonline.org.uk/French/Grammar/2PerfectTense/index.htm</a:t>
            </a:r>
            <a:r>
              <a:rPr lang="en-GB" dirty="0" smtClean="0"/>
              <a:t> </a:t>
            </a:r>
            <a:endParaRPr lang="en-GB" dirty="0"/>
          </a:p>
          <a:p>
            <a:pPr marL="0" indent="0">
              <a:buNone/>
            </a:pPr>
            <a:r>
              <a:rPr lang="en-GB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7805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FF0000"/>
                </a:solidFill>
                <a:latin typeface="+mn-lt"/>
              </a:rPr>
              <a:t>Using adjectives accurately</a:t>
            </a:r>
            <a:endParaRPr lang="en-GB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90492"/>
            <a:ext cx="10515600" cy="49409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Explanation of word order and adjectival agreement:</a:t>
            </a:r>
          </a:p>
          <a:p>
            <a:pPr marL="0" indent="0">
              <a:buNone/>
            </a:pPr>
            <a:r>
              <a:rPr lang="en-GB" dirty="0">
                <a:hlinkClick r:id="rId2"/>
              </a:rPr>
              <a:t>https://</a:t>
            </a:r>
            <a:r>
              <a:rPr lang="en-GB" dirty="0" smtClean="0">
                <a:hlinkClick r:id="rId2"/>
              </a:rPr>
              <a:t>www.bbc.co.uk/bitesize/topics/z7t8kmn/articles/z4q28xs</a:t>
            </a:r>
            <a:r>
              <a:rPr lang="en-GB" dirty="0" smtClean="0"/>
              <a:t> 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Activities to practise adjectival agreement:</a:t>
            </a:r>
          </a:p>
          <a:p>
            <a:pPr marL="0" indent="0">
              <a:buNone/>
            </a:pPr>
            <a:r>
              <a:rPr lang="en-GB" dirty="0">
                <a:hlinkClick r:id="rId3"/>
              </a:rPr>
              <a:t>https://</a:t>
            </a:r>
            <a:r>
              <a:rPr lang="en-GB" dirty="0" smtClean="0">
                <a:hlinkClick r:id="rId3"/>
              </a:rPr>
              <a:t>www.languagesonline.org.uk/French/Grammar/Adjectives_Beginners/Index.htm</a:t>
            </a:r>
            <a:r>
              <a:rPr lang="en-GB" dirty="0" smtClean="0"/>
              <a:t> </a:t>
            </a:r>
          </a:p>
          <a:p>
            <a:pPr marL="0" indent="0">
              <a:buNone/>
            </a:pPr>
            <a:r>
              <a:rPr lang="en-GB" dirty="0">
                <a:hlinkClick r:id="rId4"/>
              </a:rPr>
              <a:t>https://</a:t>
            </a:r>
            <a:r>
              <a:rPr lang="en-GB" dirty="0" smtClean="0">
                <a:hlinkClick r:id="rId4"/>
              </a:rPr>
              <a:t>www.languagesonline.org.uk/French/Grammar/Adjectives/index.htm</a:t>
            </a:r>
            <a:r>
              <a:rPr lang="en-GB" dirty="0" smtClean="0"/>
              <a:t>  </a:t>
            </a:r>
          </a:p>
          <a:p>
            <a:pPr marL="0" indent="0">
              <a:buNone/>
            </a:pPr>
            <a:r>
              <a:rPr lang="en-GB" dirty="0">
                <a:hlinkClick r:id="rId5"/>
              </a:rPr>
              <a:t>https://</a:t>
            </a:r>
            <a:r>
              <a:rPr lang="en-GB" dirty="0" smtClean="0">
                <a:hlinkClick r:id="rId5"/>
              </a:rPr>
              <a:t>www.proprofs.com/quiz-school/story.php?title=french-adjective-agreement</a:t>
            </a:r>
            <a:r>
              <a:rPr lang="en-GB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999336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smtClean="0">
                <a:solidFill>
                  <a:srgbClr val="FF0000"/>
                </a:solidFill>
                <a:latin typeface="+mn-lt"/>
              </a:rPr>
              <a:t>Asking and </a:t>
            </a:r>
            <a:r>
              <a:rPr lang="en-GB" b="1" dirty="0" smtClean="0">
                <a:solidFill>
                  <a:srgbClr val="FF0000"/>
                </a:solidFill>
                <a:latin typeface="+mn-lt"/>
              </a:rPr>
              <a:t>questions in spoken language</a:t>
            </a:r>
            <a:endParaRPr lang="en-GB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Explanation of how to ask questions in French:</a:t>
            </a:r>
          </a:p>
          <a:p>
            <a:pPr marL="0" indent="0">
              <a:buNone/>
            </a:pPr>
            <a:r>
              <a:rPr lang="en-GB" dirty="0">
                <a:hlinkClick r:id="rId2"/>
              </a:rPr>
              <a:t>https://</a:t>
            </a:r>
            <a:r>
              <a:rPr lang="en-GB" dirty="0" smtClean="0">
                <a:hlinkClick r:id="rId2"/>
              </a:rPr>
              <a:t>french.kwiziq.com/revision/grammar/how-to-ask-questions-with-qui-que-quoi-quand-ou-comment-pourquoi-and-combien</a:t>
            </a:r>
            <a:r>
              <a:rPr lang="en-GB" dirty="0" smtClean="0"/>
              <a:t>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Activities to practise asking questions: </a:t>
            </a:r>
          </a:p>
          <a:p>
            <a:pPr marL="0" indent="0">
              <a:buNone/>
            </a:pPr>
            <a:r>
              <a:rPr lang="en-GB" dirty="0">
                <a:hlinkClick r:id="rId3"/>
              </a:rPr>
              <a:t>https://languageatlas.com/french-a1/how-to-ask-a-question-in-french</a:t>
            </a:r>
            <a:r>
              <a:rPr lang="en-GB" dirty="0" smtClean="0">
                <a:hlinkClick r:id="rId3"/>
              </a:rPr>
              <a:t>/</a:t>
            </a:r>
            <a:r>
              <a:rPr lang="en-GB" dirty="0" smtClean="0"/>
              <a:t> </a:t>
            </a:r>
          </a:p>
          <a:p>
            <a:pPr marL="0" indent="0">
              <a:buNone/>
            </a:pPr>
            <a:r>
              <a:rPr lang="en-GB" dirty="0">
                <a:hlinkClick r:id="rId4"/>
              </a:rPr>
              <a:t>https://</a:t>
            </a:r>
            <a:r>
              <a:rPr lang="en-GB" dirty="0" smtClean="0">
                <a:hlinkClick r:id="rId4"/>
              </a:rPr>
              <a:t>www.bbc.co.uk/bitesize/guides/zvsr7nb/revision/1</a:t>
            </a:r>
            <a:r>
              <a:rPr lang="en-GB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700439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7" ma:contentTypeDescription="Create a new document." ma:contentTypeScope="" ma:versionID="48b29fa8638abee717d1fdd10b1328d1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e44dfcf108e842c73ed980802cedbc8a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Props1.xml><?xml version="1.0" encoding="utf-8"?>
<ds:datastoreItem xmlns:ds="http://schemas.openxmlformats.org/officeDocument/2006/customXml" ds:itemID="{DEB29EF9-8719-4C18-A093-3A4A32A19BB7}"/>
</file>

<file path=customXml/itemProps2.xml><?xml version="1.0" encoding="utf-8"?>
<ds:datastoreItem xmlns:ds="http://schemas.openxmlformats.org/officeDocument/2006/customXml" ds:itemID="{54044C23-041D-442D-96D8-73B0F4D5DAD4}"/>
</file>

<file path=customXml/itemProps3.xml><?xml version="1.0" encoding="utf-8"?>
<ds:datastoreItem xmlns:ds="http://schemas.openxmlformats.org/officeDocument/2006/customXml" ds:itemID="{6FE51D5E-10EE-4BA2-BF10-B864326FF521}"/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113</Words>
  <Application>Microsoft Office PowerPoint</Application>
  <PresentationFormat>Widescreen</PresentationFormat>
  <Paragraphs>25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Practising the perfect tense</vt:lpstr>
      <vt:lpstr>Using adjectives accurately</vt:lpstr>
      <vt:lpstr>Asking and questions in spoken language</vt:lpstr>
    </vt:vector>
  </TitlesOfParts>
  <Company>St Mary's Catholic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Practising the preterit tense</dc:title>
  <dc:creator>Voshtina, Stela</dc:creator>
  <cp:lastModifiedBy>Voshtina, Stela</cp:lastModifiedBy>
  <cp:revision>9</cp:revision>
  <dcterms:created xsi:type="dcterms:W3CDTF">2022-11-23T10:52:50Z</dcterms:created>
  <dcterms:modified xsi:type="dcterms:W3CDTF">2022-11-23T13:47:10Z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