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1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105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52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79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09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94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52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103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5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30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60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71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7t8kmn/articles/zjs6d6f" TargetMode="External"/><Relationship Id="rId7" Type="http://schemas.openxmlformats.org/officeDocument/2006/relationships/hyperlink" Target="https://www.languagesonline.org.uk/French/Grammar/2PerfectTense/index.htm" TargetMode="External"/><Relationship Id="rId2" Type="http://schemas.openxmlformats.org/officeDocument/2006/relationships/hyperlink" Target="https://www.bbc.co.uk/bitesize/topics/z7t8kmn/articles/zdpmkm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nguagesonline.org.uk/French/Grammar/Perfect_Tense/index.htm" TargetMode="External"/><Relationship Id="rId5" Type="http://schemas.openxmlformats.org/officeDocument/2006/relationships/hyperlink" Target="https://www.languagesonline.org.uk/French/Grammar/Begin_Perfect_Tense/index.htm" TargetMode="External"/><Relationship Id="rId4" Type="http://schemas.openxmlformats.org/officeDocument/2006/relationships/hyperlink" Target="https://www.bbc.co.uk/bitesize/topics/z7t8kmn/articles/zm3n7nb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guagesonline.org.uk/French/Grammar/ERVerbs/index.htm" TargetMode="External"/><Relationship Id="rId7" Type="http://schemas.openxmlformats.org/officeDocument/2006/relationships/hyperlink" Target="https://www.languagesonline.org.uk/French/Grammar/Present_Tense/index.htm" TargetMode="External"/><Relationship Id="rId2" Type="http://schemas.openxmlformats.org/officeDocument/2006/relationships/hyperlink" Target="https://www.bbc.co.uk/bitesize/topics/z7t8kmn/articles/z7yhjh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nguagesonline.org.uk/French/ET2/RE_Verbs/Index.htm" TargetMode="External"/><Relationship Id="rId5" Type="http://schemas.openxmlformats.org/officeDocument/2006/relationships/hyperlink" Target="https://www.languagesonline.org.uk/French/ET2/IR_Verbs/Index.htm" TargetMode="External"/><Relationship Id="rId4" Type="http://schemas.openxmlformats.org/officeDocument/2006/relationships/hyperlink" Target="https://www.languagesonline.org.uk/French/Grammar/ER_Verbs_Revision/Index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guagesonline.org.uk/French/Grammar/Aller_Infinitif/index.htm" TargetMode="External"/><Relationship Id="rId2" Type="http://schemas.openxmlformats.org/officeDocument/2006/relationships/hyperlink" Target="https://www.bbc.co.uk/bitesize/guides/zwnpw6f/revision/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bc.co.uk/bitesize/guides/z6qhrj6/revision/2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anguageatlas.com/french-a1/how-to-ask-a-question-in-french/" TargetMode="External"/><Relationship Id="rId2" Type="http://schemas.openxmlformats.org/officeDocument/2006/relationships/hyperlink" Target="https://french.kwiziq.com/revision/grammar/how-to-ask-questions-with-qui-que-quoi-quand-ou-comment-pourquoi-and-combi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bc.co.uk/bitesize/guides/zvsr7nb/revision/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29981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Practising the perfect tense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" y="1625374"/>
            <a:ext cx="11808823" cy="49191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+mn-lt"/>
              </a:rPr>
              <a:t>Explanation of the perfect tense: </a:t>
            </a:r>
          </a:p>
          <a:p>
            <a:pPr marL="0" indent="0">
              <a:buNone/>
            </a:pPr>
            <a:r>
              <a:rPr lang="en-GB" dirty="0" smtClean="0">
                <a:latin typeface="+mn-lt"/>
              </a:rPr>
              <a:t>The verb ‘to be’:</a:t>
            </a:r>
            <a:r>
              <a:rPr lang="en-GB" dirty="0"/>
              <a:t> </a:t>
            </a: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www.bbc.co.uk/bitesize/topics/z7t8kmn/articles/zdpmkmn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verb ‘to have’: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www.bbc.co.uk/bitesize/topics/z7t8kmn/articles/zjs6d6f</a:t>
            </a:r>
            <a:r>
              <a:rPr lang="en-GB" dirty="0" smtClean="0"/>
              <a:t>  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perfect tense: </a:t>
            </a: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www.bbc.co.uk/bitesize/topics/z7t8kmn/articles/zm3n7nb</a:t>
            </a:r>
            <a:r>
              <a:rPr lang="en-GB" dirty="0" smtClean="0"/>
              <a:t> </a:t>
            </a:r>
            <a:br>
              <a:rPr lang="en-GB" dirty="0" smtClean="0"/>
            </a:b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Activities to practise the perfect tense:</a:t>
            </a:r>
          </a:p>
          <a:p>
            <a:pPr marL="0" indent="0">
              <a:buNone/>
            </a:pP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www.languagesonline.org.uk/French/Grammar/Begin_Perfect_Tense/index.htm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6"/>
              </a:rPr>
              <a:t>https://</a:t>
            </a:r>
            <a:r>
              <a:rPr lang="en-GB" dirty="0" smtClean="0">
                <a:hlinkClick r:id="rId6"/>
              </a:rPr>
              <a:t>www.languagesonline.org.uk/French/Grammar/Perfect_Tense/index.htm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7"/>
              </a:rPr>
              <a:t>https://</a:t>
            </a:r>
            <a:r>
              <a:rPr lang="en-GB" dirty="0" smtClean="0">
                <a:hlinkClick r:id="rId7"/>
              </a:rPr>
              <a:t>www.languagesonline.org.uk/French/Grammar/2PerfectTense/index.htm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9249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302" y="104503"/>
            <a:ext cx="10515600" cy="998357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Practising the present tense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" y="1423851"/>
            <a:ext cx="11808823" cy="543414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>
                <a:latin typeface="+mn-lt"/>
              </a:rPr>
              <a:t>Explanation of the present tense: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www.bbc.co.uk/bitesize/topics/z7t8kmn/articles/z7yhjhv</a:t>
            </a:r>
            <a:r>
              <a:rPr lang="en-GB" dirty="0" smtClean="0"/>
              <a:t>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Activities to practise the present tense:</a:t>
            </a:r>
          </a:p>
          <a:p>
            <a:pPr marL="0" indent="0">
              <a:buNone/>
            </a:pPr>
            <a:r>
              <a:rPr lang="en-GB" dirty="0"/>
              <a:t>ER verbs: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www.languagesonline.org.uk/French/Grammar/ERVerbs/index.htm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www.languagesonline.org.uk/French/Grammar/ER_Verbs_Revision/Index.htm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IR verbs</a:t>
            </a:r>
            <a:r>
              <a:rPr lang="en-GB" dirty="0"/>
              <a:t>: </a:t>
            </a: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www.languagesonline.org.uk/French/ET2/IR_Verbs/Index.htm</a:t>
            </a:r>
            <a:r>
              <a:rPr lang="en-GB" dirty="0" smtClean="0"/>
              <a:t>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RE verbs</a:t>
            </a:r>
            <a:r>
              <a:rPr lang="en-GB" dirty="0"/>
              <a:t>: </a:t>
            </a:r>
            <a:r>
              <a:rPr lang="en-GB" dirty="0">
                <a:hlinkClick r:id="rId6"/>
              </a:rPr>
              <a:t>https://</a:t>
            </a:r>
            <a:r>
              <a:rPr lang="en-GB" dirty="0" smtClean="0">
                <a:hlinkClick r:id="rId6"/>
              </a:rPr>
              <a:t>www.languagesonline.org.uk/French/ET2/RE_Verbs/Index.htm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present tense (</a:t>
            </a:r>
            <a:r>
              <a:rPr lang="en-GB" dirty="0"/>
              <a:t>all verbs): </a:t>
            </a:r>
            <a:r>
              <a:rPr lang="en-GB" dirty="0">
                <a:hlinkClick r:id="rId7"/>
              </a:rPr>
              <a:t>https://</a:t>
            </a:r>
            <a:r>
              <a:rPr lang="en-GB" dirty="0" smtClean="0">
                <a:hlinkClick r:id="rId7"/>
              </a:rPr>
              <a:t>www.languagesonline.org.uk/French/Grammar/Present_Tense/index.htm</a:t>
            </a:r>
            <a:r>
              <a:rPr lang="en-GB" dirty="0" smtClean="0"/>
              <a:t>  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2470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29981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Practising the future tense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" y="1625374"/>
            <a:ext cx="11808823" cy="4919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+mn-lt"/>
              </a:rPr>
              <a:t>Explanation of the future tense: </a:t>
            </a:r>
            <a:endParaRPr lang="en-GB" dirty="0" smtClean="0">
              <a:latin typeface="+mn-lt"/>
            </a:endParaRP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www.bbc.co.uk/bitesize/guides/zwnpw6f/revision/3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Activities </a:t>
            </a:r>
            <a:r>
              <a:rPr lang="en-GB" dirty="0" smtClean="0"/>
              <a:t>to practise the future tense: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www.languagesonline.org.uk/French/Grammar/Aller_Infinitif/index.htm</a:t>
            </a: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www.bbc.co.uk/bitesize/guides/z6qhrj6/revision/2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5750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>
                <a:solidFill>
                  <a:srgbClr val="FF0000"/>
                </a:solidFill>
                <a:latin typeface="+mn-lt"/>
              </a:rPr>
              <a:t>Asking and 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questions in spoken language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Explanation of how to ask questions in French: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french.kwiziq.com/revision/grammar/how-to-ask-questions-with-qui-que-quoi-quand-ou-comment-pourquoi-and-combien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Activities to practise asking questions: </a:t>
            </a:r>
          </a:p>
          <a:p>
            <a:pPr marL="0" indent="0">
              <a:buNone/>
            </a:pPr>
            <a:r>
              <a:rPr lang="en-GB">
                <a:hlinkClick r:id="rId3"/>
              </a:rPr>
              <a:t>https</a:t>
            </a:r>
            <a:r>
              <a:rPr lang="en-GB">
                <a:hlinkClick r:id="rId3"/>
              </a:rPr>
              <a:t>://</a:t>
            </a:r>
            <a:r>
              <a:rPr lang="en-GB" smtClean="0">
                <a:hlinkClick r:id="rId3"/>
              </a:rPr>
              <a:t>www.languagesonline.org.uk/French/Grammar/Questions/Index.htm </a:t>
            </a:r>
            <a:endParaRPr lang="en-GB">
              <a:hlinkClick r:id="rId3"/>
            </a:endParaRP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://languageatlas.com/french-a1/how-to-ask-a-question-in-french</a:t>
            </a:r>
            <a:r>
              <a:rPr lang="en-GB" dirty="0" smtClean="0">
                <a:hlinkClick r:id="rId3"/>
              </a:rPr>
              <a:t>/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www.bbc.co.uk/bitesize/guides/zvsr7nb/revision/1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5100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1AC9097E-CD5C-4A5B-A024-D0814D110328}"/>
</file>

<file path=customXml/itemProps2.xml><?xml version="1.0" encoding="utf-8"?>
<ds:datastoreItem xmlns:ds="http://schemas.openxmlformats.org/officeDocument/2006/customXml" ds:itemID="{3F6B9B9D-F60F-4D9D-B241-C20D81B9DEF5}"/>
</file>

<file path=customXml/itemProps3.xml><?xml version="1.0" encoding="utf-8"?>
<ds:datastoreItem xmlns:ds="http://schemas.openxmlformats.org/officeDocument/2006/customXml" ds:itemID="{F9DB0447-163C-4987-B10E-0013B7301AA4}"/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165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Practising the perfect tense</vt:lpstr>
      <vt:lpstr>Practising the present tense</vt:lpstr>
      <vt:lpstr>Practising the future tense</vt:lpstr>
      <vt:lpstr>Asking and questions in spoken language</vt:lpstr>
    </vt:vector>
  </TitlesOfParts>
  <Company>St Mary's Catholic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Practising the preterit tense</dc:title>
  <dc:creator>Voshtina, Stela</dc:creator>
  <cp:lastModifiedBy>Voshtina, Stela</cp:lastModifiedBy>
  <cp:revision>11</cp:revision>
  <dcterms:created xsi:type="dcterms:W3CDTF">2022-11-23T10:52:50Z</dcterms:created>
  <dcterms:modified xsi:type="dcterms:W3CDTF">2022-11-23T13:49:13Z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