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72" r:id="rId5"/>
    <p:sldId id="271" r:id="rId6"/>
    <p:sldId id="27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88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F6265F-AD49-470D-8A80-F753B204958D}" v="1969" dt="2022-11-22T16:09:03.1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442" autoAdjust="0"/>
    <p:restoredTop sz="86679" autoAdjust="0"/>
  </p:normalViewPr>
  <p:slideViewPr>
    <p:cSldViewPr snapToGrid="0">
      <p:cViewPr>
        <p:scale>
          <a:sx n="60" d="100"/>
          <a:sy n="60" d="100"/>
        </p:scale>
        <p:origin x="516" y="144"/>
      </p:cViewPr>
      <p:guideLst/>
    </p:cSldViewPr>
  </p:slideViewPr>
  <p:notesTextViewPr>
    <p:cViewPr>
      <p:scale>
        <a:sx n="1" d="1"/>
        <a:sy n="1" d="1"/>
      </p:scale>
      <p:origin x="0" y="0"/>
    </p:cViewPr>
  </p:notesTextViewPr>
  <p:sorterViewPr>
    <p:cViewPr varScale="1">
      <p:scale>
        <a:sx n="100" d="100"/>
        <a:sy n="100" d="100"/>
      </p:scale>
      <p:origin x="0" y="-93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ton, Jennifer" userId="S::jennifer.bilton@st-marys.newcastle.sch.uk::4563e38e-299d-497d-8180-1ca3e9efa758" providerId="AD" clId="Web-{4CF6265F-AD49-470D-8A80-F753B204958D}"/>
    <pc:docChg chg="addSld delSld modSld sldOrd">
      <pc:chgData name="Bilton, Jennifer" userId="S::jennifer.bilton@st-marys.newcastle.sch.uk::4563e38e-299d-497d-8180-1ca3e9efa758" providerId="AD" clId="Web-{4CF6265F-AD49-470D-8A80-F753B204958D}" dt="2022-11-22T16:09:03.194" v="1948"/>
      <pc:docMkLst>
        <pc:docMk/>
      </pc:docMkLst>
      <pc:sldChg chg="del">
        <pc:chgData name="Bilton, Jennifer" userId="S::jennifer.bilton@st-marys.newcastle.sch.uk::4563e38e-299d-497d-8180-1ca3e9efa758" providerId="AD" clId="Web-{4CF6265F-AD49-470D-8A80-F753B204958D}" dt="2022-11-22T15:48:41.805" v="0"/>
        <pc:sldMkLst>
          <pc:docMk/>
          <pc:sldMk cId="1750165702" sldId="256"/>
        </pc:sldMkLst>
      </pc:sldChg>
      <pc:sldChg chg="del">
        <pc:chgData name="Bilton, Jennifer" userId="S::jennifer.bilton@st-marys.newcastle.sch.uk::4563e38e-299d-497d-8180-1ca3e9efa758" providerId="AD" clId="Web-{4CF6265F-AD49-470D-8A80-F753B204958D}" dt="2022-11-22T15:48:43.492" v="1"/>
        <pc:sldMkLst>
          <pc:docMk/>
          <pc:sldMk cId="3723288184" sldId="257"/>
        </pc:sldMkLst>
      </pc:sldChg>
      <pc:sldChg chg="del">
        <pc:chgData name="Bilton, Jennifer" userId="S::jennifer.bilton@st-marys.newcastle.sch.uk::4563e38e-299d-497d-8180-1ca3e9efa758" providerId="AD" clId="Web-{4CF6265F-AD49-470D-8A80-F753B204958D}" dt="2022-11-22T15:48:55.165" v="18"/>
        <pc:sldMkLst>
          <pc:docMk/>
          <pc:sldMk cId="2600717818" sldId="258"/>
        </pc:sldMkLst>
      </pc:sldChg>
      <pc:sldChg chg="del">
        <pc:chgData name="Bilton, Jennifer" userId="S::jennifer.bilton@st-marys.newcastle.sch.uk::4563e38e-299d-497d-8180-1ca3e9efa758" providerId="AD" clId="Web-{4CF6265F-AD49-470D-8A80-F753B204958D}" dt="2022-11-22T15:48:44.633" v="3"/>
        <pc:sldMkLst>
          <pc:docMk/>
          <pc:sldMk cId="4048462706" sldId="259"/>
        </pc:sldMkLst>
      </pc:sldChg>
      <pc:sldChg chg="del">
        <pc:chgData name="Bilton, Jennifer" userId="S::jennifer.bilton@st-marys.newcastle.sch.uk::4563e38e-299d-497d-8180-1ca3e9efa758" providerId="AD" clId="Web-{4CF6265F-AD49-470D-8A80-F753B204958D}" dt="2022-11-22T15:48:44.102" v="2"/>
        <pc:sldMkLst>
          <pc:docMk/>
          <pc:sldMk cId="3979496213" sldId="260"/>
        </pc:sldMkLst>
      </pc:sldChg>
      <pc:sldChg chg="del">
        <pc:chgData name="Bilton, Jennifer" userId="S::jennifer.bilton@st-marys.newcastle.sch.uk::4563e38e-299d-497d-8180-1ca3e9efa758" providerId="AD" clId="Web-{4CF6265F-AD49-470D-8A80-F753B204958D}" dt="2022-11-22T15:48:45.039" v="4"/>
        <pc:sldMkLst>
          <pc:docMk/>
          <pc:sldMk cId="2825566387" sldId="261"/>
        </pc:sldMkLst>
      </pc:sldChg>
      <pc:sldChg chg="del">
        <pc:chgData name="Bilton, Jennifer" userId="S::jennifer.bilton@st-marys.newcastle.sch.uk::4563e38e-299d-497d-8180-1ca3e9efa758" providerId="AD" clId="Web-{4CF6265F-AD49-470D-8A80-F753B204958D}" dt="2022-11-22T15:48:47.571" v="7"/>
        <pc:sldMkLst>
          <pc:docMk/>
          <pc:sldMk cId="2922480191" sldId="262"/>
        </pc:sldMkLst>
      </pc:sldChg>
      <pc:sldChg chg="del">
        <pc:chgData name="Bilton, Jennifer" userId="S::jennifer.bilton@st-marys.newcastle.sch.uk::4563e38e-299d-497d-8180-1ca3e9efa758" providerId="AD" clId="Web-{4CF6265F-AD49-470D-8A80-F753B204958D}" dt="2022-11-22T15:48:48.024" v="8"/>
        <pc:sldMkLst>
          <pc:docMk/>
          <pc:sldMk cId="2306833689" sldId="263"/>
        </pc:sldMkLst>
      </pc:sldChg>
      <pc:sldChg chg="del">
        <pc:chgData name="Bilton, Jennifer" userId="S::jennifer.bilton@st-marys.newcastle.sch.uk::4563e38e-299d-497d-8180-1ca3e9efa758" providerId="AD" clId="Web-{4CF6265F-AD49-470D-8A80-F753B204958D}" dt="2022-11-22T15:48:48.383" v="9"/>
        <pc:sldMkLst>
          <pc:docMk/>
          <pc:sldMk cId="3143157933" sldId="264"/>
        </pc:sldMkLst>
      </pc:sldChg>
      <pc:sldChg chg="del">
        <pc:chgData name="Bilton, Jennifer" userId="S::jennifer.bilton@st-marys.newcastle.sch.uk::4563e38e-299d-497d-8180-1ca3e9efa758" providerId="AD" clId="Web-{4CF6265F-AD49-470D-8A80-F753B204958D}" dt="2022-11-22T15:48:49.696" v="10"/>
        <pc:sldMkLst>
          <pc:docMk/>
          <pc:sldMk cId="2680956990" sldId="265"/>
        </pc:sldMkLst>
      </pc:sldChg>
      <pc:sldChg chg="del">
        <pc:chgData name="Bilton, Jennifer" userId="S::jennifer.bilton@st-marys.newcastle.sch.uk::4563e38e-299d-497d-8180-1ca3e9efa758" providerId="AD" clId="Web-{4CF6265F-AD49-470D-8A80-F753B204958D}" dt="2022-11-22T15:48:50.461" v="11"/>
        <pc:sldMkLst>
          <pc:docMk/>
          <pc:sldMk cId="176383944" sldId="266"/>
        </pc:sldMkLst>
      </pc:sldChg>
      <pc:sldChg chg="del">
        <pc:chgData name="Bilton, Jennifer" userId="S::jennifer.bilton@st-marys.newcastle.sch.uk::4563e38e-299d-497d-8180-1ca3e9efa758" providerId="AD" clId="Web-{4CF6265F-AD49-470D-8A80-F753B204958D}" dt="2022-11-22T15:48:52.946" v="14"/>
        <pc:sldMkLst>
          <pc:docMk/>
          <pc:sldMk cId="3895896182" sldId="267"/>
        </pc:sldMkLst>
      </pc:sldChg>
      <pc:sldChg chg="del">
        <pc:chgData name="Bilton, Jennifer" userId="S::jennifer.bilton@st-marys.newcastle.sch.uk::4563e38e-299d-497d-8180-1ca3e9efa758" providerId="AD" clId="Web-{4CF6265F-AD49-470D-8A80-F753B204958D}" dt="2022-11-22T15:48:54.024" v="16"/>
        <pc:sldMkLst>
          <pc:docMk/>
          <pc:sldMk cId="2581740437" sldId="268"/>
        </pc:sldMkLst>
      </pc:sldChg>
      <pc:sldChg chg="del">
        <pc:chgData name="Bilton, Jennifer" userId="S::jennifer.bilton@st-marys.newcastle.sch.uk::4563e38e-299d-497d-8180-1ca3e9efa758" providerId="AD" clId="Web-{4CF6265F-AD49-470D-8A80-F753B204958D}" dt="2022-11-22T15:48:55.571" v="19"/>
        <pc:sldMkLst>
          <pc:docMk/>
          <pc:sldMk cId="4166496846" sldId="269"/>
        </pc:sldMkLst>
      </pc:sldChg>
      <pc:sldChg chg="del">
        <pc:chgData name="Bilton, Jennifer" userId="S::jennifer.bilton@st-marys.newcastle.sch.uk::4563e38e-299d-497d-8180-1ca3e9efa758" providerId="AD" clId="Web-{4CF6265F-AD49-470D-8A80-F753B204958D}" dt="2022-11-22T15:48:56.008" v="20"/>
        <pc:sldMkLst>
          <pc:docMk/>
          <pc:sldMk cId="2096511980" sldId="270"/>
        </pc:sldMkLst>
      </pc:sldChg>
      <pc:sldChg chg="modSp">
        <pc:chgData name="Bilton, Jennifer" userId="S::jennifer.bilton@st-marys.newcastle.sch.uk::4563e38e-299d-497d-8180-1ca3e9efa758" providerId="AD" clId="Web-{4CF6265F-AD49-470D-8A80-F753B204958D}" dt="2022-11-22T15:53:17.593" v="31" actId="20577"/>
        <pc:sldMkLst>
          <pc:docMk/>
          <pc:sldMk cId="4269080836" sldId="271"/>
        </pc:sldMkLst>
        <pc:spChg chg="mod">
          <ac:chgData name="Bilton, Jennifer" userId="S::jennifer.bilton@st-marys.newcastle.sch.uk::4563e38e-299d-497d-8180-1ca3e9efa758" providerId="AD" clId="Web-{4CF6265F-AD49-470D-8A80-F753B204958D}" dt="2022-11-22T15:53:17.593" v="31" actId="20577"/>
          <ac:spMkLst>
            <pc:docMk/>
            <pc:sldMk cId="4269080836" sldId="271"/>
            <ac:spMk id="3" creationId="{00000000-0000-0000-0000-000000000000}"/>
          </ac:spMkLst>
        </pc:spChg>
      </pc:sldChg>
      <pc:sldChg chg="modSp ord">
        <pc:chgData name="Bilton, Jennifer" userId="S::jennifer.bilton@st-marys.newcastle.sch.uk::4563e38e-299d-497d-8180-1ca3e9efa758" providerId="AD" clId="Web-{4CF6265F-AD49-470D-8A80-F753B204958D}" dt="2022-11-22T15:50:06.635" v="26" actId="1076"/>
        <pc:sldMkLst>
          <pc:docMk/>
          <pc:sldMk cId="69467711" sldId="272"/>
        </pc:sldMkLst>
        <pc:spChg chg="mod">
          <ac:chgData name="Bilton, Jennifer" userId="S::jennifer.bilton@st-marys.newcastle.sch.uk::4563e38e-299d-497d-8180-1ca3e9efa758" providerId="AD" clId="Web-{4CF6265F-AD49-470D-8A80-F753B204958D}" dt="2022-11-22T15:49:56.369" v="25" actId="20577"/>
          <ac:spMkLst>
            <pc:docMk/>
            <pc:sldMk cId="69467711" sldId="272"/>
            <ac:spMk id="3" creationId="{00000000-0000-0000-0000-000000000000}"/>
          </ac:spMkLst>
        </pc:spChg>
        <pc:picChg chg="mod">
          <ac:chgData name="Bilton, Jennifer" userId="S::jennifer.bilton@st-marys.newcastle.sch.uk::4563e38e-299d-497d-8180-1ca3e9efa758" providerId="AD" clId="Web-{4CF6265F-AD49-470D-8A80-F753B204958D}" dt="2022-11-22T15:50:06.635" v="26" actId="1076"/>
          <ac:picMkLst>
            <pc:docMk/>
            <pc:sldMk cId="69467711" sldId="272"/>
            <ac:picMk id="6148" creationId="{00000000-0000-0000-0000-000000000000}"/>
          </ac:picMkLst>
        </pc:picChg>
      </pc:sldChg>
      <pc:sldChg chg="del">
        <pc:chgData name="Bilton, Jennifer" userId="S::jennifer.bilton@st-marys.newcastle.sch.uk::4563e38e-299d-497d-8180-1ca3e9efa758" providerId="AD" clId="Web-{4CF6265F-AD49-470D-8A80-F753B204958D}" dt="2022-11-22T15:48:53.633" v="15"/>
        <pc:sldMkLst>
          <pc:docMk/>
          <pc:sldMk cId="2383719785" sldId="273"/>
        </pc:sldMkLst>
      </pc:sldChg>
      <pc:sldChg chg="addSp delSp modSp new">
        <pc:chgData name="Bilton, Jennifer" userId="S::jennifer.bilton@st-marys.newcastle.sch.uk::4563e38e-299d-497d-8180-1ca3e9efa758" providerId="AD" clId="Web-{4CF6265F-AD49-470D-8A80-F753B204958D}" dt="2022-11-22T16:09:03.194" v="1948"/>
        <pc:sldMkLst>
          <pc:docMk/>
          <pc:sldMk cId="3375406104" sldId="273"/>
        </pc:sldMkLst>
        <pc:spChg chg="mod">
          <ac:chgData name="Bilton, Jennifer" userId="S::jennifer.bilton@st-marys.newcastle.sch.uk::4563e38e-299d-497d-8180-1ca3e9efa758" providerId="AD" clId="Web-{4CF6265F-AD49-470D-8A80-F753B204958D}" dt="2022-11-22T16:09:03.194" v="1948"/>
          <ac:spMkLst>
            <pc:docMk/>
            <pc:sldMk cId="3375406104" sldId="273"/>
            <ac:spMk id="2" creationId="{415690D5-75F2-9336-847F-EE73AC14BC09}"/>
          </ac:spMkLst>
        </pc:spChg>
        <pc:spChg chg="del mod">
          <ac:chgData name="Bilton, Jennifer" userId="S::jennifer.bilton@st-marys.newcastle.sch.uk::4563e38e-299d-497d-8180-1ca3e9efa758" providerId="AD" clId="Web-{4CF6265F-AD49-470D-8A80-F753B204958D}" dt="2022-11-22T15:54:44.236" v="41"/>
          <ac:spMkLst>
            <pc:docMk/>
            <pc:sldMk cId="3375406104" sldId="273"/>
            <ac:spMk id="3" creationId="{AD1BDA59-3271-E169-83F9-8361AB12FCCE}"/>
          </ac:spMkLst>
        </pc:spChg>
        <pc:graphicFrameChg chg="add mod ord modGraphic">
          <ac:chgData name="Bilton, Jennifer" userId="S::jennifer.bilton@st-marys.newcastle.sch.uk::4563e38e-299d-497d-8180-1ca3e9efa758" providerId="AD" clId="Web-{4CF6265F-AD49-470D-8A80-F753B204958D}" dt="2022-11-22T16:08:43.194" v="1935" actId="1076"/>
          <ac:graphicFrameMkLst>
            <pc:docMk/>
            <pc:sldMk cId="3375406104" sldId="273"/>
            <ac:graphicFrameMk id="8" creationId="{5DDC2F16-E89E-9C39-506A-F2C957E20B9E}"/>
          </ac:graphicFrameMkLst>
        </pc:graphicFrameChg>
        <pc:picChg chg="add mod">
          <ac:chgData name="Bilton, Jennifer" userId="S::jennifer.bilton@st-marys.newcastle.sch.uk::4563e38e-299d-497d-8180-1ca3e9efa758" providerId="AD" clId="Web-{4CF6265F-AD49-470D-8A80-F753B204958D}" dt="2022-11-22T16:08:36.631" v="1932" actId="1076"/>
          <ac:picMkLst>
            <pc:docMk/>
            <pc:sldMk cId="3375406104" sldId="273"/>
            <ac:picMk id="5" creationId="{1A3D3A57-C47A-737C-B30D-B1DE75C69167}"/>
          </ac:picMkLst>
        </pc:picChg>
        <pc:picChg chg="add mod">
          <ac:chgData name="Bilton, Jennifer" userId="S::jennifer.bilton@st-marys.newcastle.sch.uk::4563e38e-299d-497d-8180-1ca3e9efa758" providerId="AD" clId="Web-{4CF6265F-AD49-470D-8A80-F753B204958D}" dt="2022-11-22T16:08:35.240" v="1931" actId="1076"/>
          <ac:picMkLst>
            <pc:docMk/>
            <pc:sldMk cId="3375406104" sldId="273"/>
            <ac:picMk id="7" creationId="{35412ECF-1852-F1C8-8AA4-C92DAE3558EE}"/>
          </ac:picMkLst>
        </pc:picChg>
      </pc:sldChg>
      <pc:sldChg chg="del">
        <pc:chgData name="Bilton, Jennifer" userId="S::jennifer.bilton@st-marys.newcastle.sch.uk::4563e38e-299d-497d-8180-1ca3e9efa758" providerId="AD" clId="Web-{4CF6265F-AD49-470D-8A80-F753B204958D}" dt="2022-11-22T15:48:52.258" v="13"/>
        <pc:sldMkLst>
          <pc:docMk/>
          <pc:sldMk cId="1873979771" sldId="274"/>
        </pc:sldMkLst>
      </pc:sldChg>
      <pc:sldChg chg="del">
        <pc:chgData name="Bilton, Jennifer" userId="S::jennifer.bilton@st-marys.newcastle.sch.uk::4563e38e-299d-497d-8180-1ca3e9efa758" providerId="AD" clId="Web-{4CF6265F-AD49-470D-8A80-F753B204958D}" dt="2022-11-22T15:48:54.758" v="17"/>
        <pc:sldMkLst>
          <pc:docMk/>
          <pc:sldMk cId="3250748237" sldId="275"/>
        </pc:sldMkLst>
      </pc:sldChg>
      <pc:sldChg chg="del">
        <pc:chgData name="Bilton, Jennifer" userId="S::jennifer.bilton@st-marys.newcastle.sch.uk::4563e38e-299d-497d-8180-1ca3e9efa758" providerId="AD" clId="Web-{4CF6265F-AD49-470D-8A80-F753B204958D}" dt="2022-11-22T15:48:50.946" v="12"/>
        <pc:sldMkLst>
          <pc:docMk/>
          <pc:sldMk cId="936430513" sldId="276"/>
        </pc:sldMkLst>
      </pc:sldChg>
      <pc:sldChg chg="del">
        <pc:chgData name="Bilton, Jennifer" userId="S::jennifer.bilton@st-marys.newcastle.sch.uk::4563e38e-299d-497d-8180-1ca3e9efa758" providerId="AD" clId="Web-{4CF6265F-AD49-470D-8A80-F753B204958D}" dt="2022-11-22T15:48:56.555" v="21"/>
        <pc:sldMkLst>
          <pc:docMk/>
          <pc:sldMk cId="1670277825" sldId="277"/>
        </pc:sldMkLst>
      </pc:sldChg>
      <pc:sldChg chg="del">
        <pc:chgData name="Bilton, Jennifer" userId="S::jennifer.bilton@st-marys.newcastle.sch.uk::4563e38e-299d-497d-8180-1ca3e9efa758" providerId="AD" clId="Web-{4CF6265F-AD49-470D-8A80-F753B204958D}" dt="2022-11-22T15:48:46.086" v="5"/>
        <pc:sldMkLst>
          <pc:docMk/>
          <pc:sldMk cId="1080968868" sldId="278"/>
        </pc:sldMkLst>
      </pc:sldChg>
      <pc:sldChg chg="del">
        <pc:chgData name="Bilton, Jennifer" userId="S::jennifer.bilton@st-marys.newcastle.sch.uk::4563e38e-299d-497d-8180-1ca3e9efa758" providerId="AD" clId="Web-{4CF6265F-AD49-470D-8A80-F753B204958D}" dt="2022-11-22T15:48:46.461" v="6"/>
        <pc:sldMkLst>
          <pc:docMk/>
          <pc:sldMk cId="515083896" sldId="279"/>
        </pc:sldMkLst>
      </pc:sldChg>
      <pc:sldChg chg="del">
        <pc:chgData name="Bilton, Jennifer" userId="S::jennifer.bilton@st-marys.newcastle.sch.uk::4563e38e-299d-497d-8180-1ca3e9efa758" providerId="AD" clId="Web-{4CF6265F-AD49-470D-8A80-F753B204958D}" dt="2022-11-22T15:48:57.102" v="22"/>
        <pc:sldMkLst>
          <pc:docMk/>
          <pc:sldMk cId="3795637295" sldId="280"/>
        </pc:sldMkLst>
      </pc:sldChg>
      <pc:sldChg chg="del">
        <pc:chgData name="Bilton, Jennifer" userId="S::jennifer.bilton@st-marys.newcastle.sch.uk::4563e38e-299d-497d-8180-1ca3e9efa758" providerId="AD" clId="Web-{4CF6265F-AD49-470D-8A80-F753B204958D}" dt="2022-11-22T15:48:57.696" v="23"/>
        <pc:sldMkLst>
          <pc:docMk/>
          <pc:sldMk cId="4217506276" sldId="2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59B5D-BAA6-4D5F-925D-BC8A6234F7CF}" type="datetimeFigureOut">
              <a:rPr lang="en-GB" smtClean="0"/>
              <a:t>22/11/2022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7DAD0-7258-4F1C-8FFB-8F551E53F91F}" type="slidenum">
              <a:rPr lang="en-GB" smtClean="0"/>
              <a:t>‹#›</a:t>
            </a:fld>
            <a:endParaRPr lang="en-GB"/>
          </a:p>
        </p:txBody>
      </p:sp>
    </p:spTree>
    <p:extLst>
      <p:ext uri="{BB962C8B-B14F-4D97-AF65-F5344CB8AC3E}">
        <p14:creationId xmlns:p14="http://schemas.microsoft.com/office/powerpoint/2010/main" val="989196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833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48299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2507601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47260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1B7C9A-3B4A-4390-AC98-216090D70295}"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919899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1B7C9A-3B4A-4390-AC98-216090D70295}" type="datetimeFigureOut">
              <a:rPr lang="en-GB" smtClean="0"/>
              <a:t>22/11/2022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893613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1B7C9A-3B4A-4390-AC98-216090D70295}" type="datetimeFigureOut">
              <a:rPr lang="en-GB" smtClean="0"/>
              <a:t>22/11/2022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461893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1B7C9A-3B4A-4390-AC98-216090D70295}" type="datetimeFigureOut">
              <a:rPr lang="en-GB" smtClean="0"/>
              <a:t>22/11/2022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290360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B7C9A-3B4A-4390-AC98-216090D70295}" type="datetimeFigureOut">
              <a:rPr lang="en-GB" smtClean="0"/>
              <a:t>22/11/2022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202726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B7C9A-3B4A-4390-AC98-216090D70295}" type="datetimeFigureOut">
              <a:rPr lang="en-GB" smtClean="0"/>
              <a:t>22/11/2022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36915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B7C9A-3B4A-4390-AC98-216090D70295}" type="datetimeFigureOut">
              <a:rPr lang="en-GB" smtClean="0"/>
              <a:t>22/11/2022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2533340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B7C9A-3B4A-4390-AC98-216090D70295}" type="datetimeFigureOut">
              <a:rPr lang="en-GB" smtClean="0"/>
              <a:t>22/11/2022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ED371-C6FC-47EF-9E8E-9CA389CA8252}" type="slidenum">
              <a:rPr lang="en-GB" smtClean="0"/>
              <a:t>‹#›</a:t>
            </a:fld>
            <a:endParaRPr lang="en-GB"/>
          </a:p>
        </p:txBody>
      </p:sp>
    </p:spTree>
    <p:extLst>
      <p:ext uri="{BB962C8B-B14F-4D97-AF65-F5344CB8AC3E}">
        <p14:creationId xmlns:p14="http://schemas.microsoft.com/office/powerpoint/2010/main" val="42784888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3664" y="76742"/>
            <a:ext cx="3565192" cy="1745708"/>
          </a:xfrm>
        </p:spPr>
        <p:txBody>
          <a:bodyPr>
            <a:normAutofit/>
          </a:bodyPr>
          <a:lstStyle/>
          <a:p>
            <a:r>
              <a:rPr lang="en-GB" sz="3600" dirty="0">
                <a:latin typeface="+mn-lt"/>
              </a:rPr>
              <a:t>How to structure your paragraph points</a:t>
            </a:r>
          </a:p>
        </p:txBody>
      </p:sp>
      <p:sp>
        <p:nvSpPr>
          <p:cNvPr id="3" name="Content Placeholder 2"/>
          <p:cNvSpPr>
            <a:spLocks noGrp="1"/>
          </p:cNvSpPr>
          <p:nvPr>
            <p:ph idx="1"/>
          </p:nvPr>
        </p:nvSpPr>
        <p:spPr>
          <a:xfrm>
            <a:off x="225145" y="1822450"/>
            <a:ext cx="8693712" cy="4604673"/>
          </a:xfrm>
        </p:spPr>
        <p:txBody>
          <a:bodyPr vert="horz" lIns="91440" tIns="45720" rIns="91440" bIns="45720" rtlCol="0" anchor="t">
            <a:noAutofit/>
          </a:bodyPr>
          <a:lstStyle/>
          <a:p>
            <a:r>
              <a:rPr lang="en-GB" sz="2400" i="1" dirty="0"/>
              <a:t>Example Question: “Do you think the proposed housing development go ahead?” Yes or No.</a:t>
            </a:r>
            <a:r>
              <a:rPr lang="en-GB" sz="2400" dirty="0"/>
              <a:t> </a:t>
            </a:r>
            <a:r>
              <a:rPr lang="en-GB" sz="2400" i="1" dirty="0"/>
              <a:t>Use evidence from the booklet and your own knowledge. (9m + 3m SPAG)</a:t>
            </a:r>
          </a:p>
          <a:p>
            <a:r>
              <a:rPr lang="en-GB" sz="2400" dirty="0"/>
              <a:t>Example answer</a:t>
            </a:r>
          </a:p>
          <a:p>
            <a:endParaRPr lang="en-GB" sz="2400" dirty="0"/>
          </a:p>
          <a:p>
            <a:endParaRPr lang="en-GB" sz="2400" dirty="0"/>
          </a:p>
          <a:p>
            <a:endParaRPr lang="en-GB" sz="2400" dirty="0"/>
          </a:p>
          <a:p>
            <a:endParaRPr lang="en-GB" sz="2400" dirty="0"/>
          </a:p>
          <a:p>
            <a:endParaRPr lang="en-GB" sz="2400" dirty="0"/>
          </a:p>
          <a:p>
            <a:endParaRPr lang="en-GB" sz="2400" dirty="0"/>
          </a:p>
        </p:txBody>
      </p:sp>
      <p:pic>
        <p:nvPicPr>
          <p:cNvPr id="6148" name="Picture 4" descr="Pictur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019" y="25371"/>
            <a:ext cx="4837380" cy="177282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examp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145" y="3341425"/>
            <a:ext cx="8850489" cy="2661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67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51134"/>
          </a:xfrm>
        </p:spPr>
        <p:txBody>
          <a:bodyPr>
            <a:normAutofit fontScale="90000"/>
          </a:bodyPr>
          <a:lstStyle/>
          <a:p>
            <a:r>
              <a:rPr lang="en-GB" dirty="0"/>
              <a:t>Should the expansion go ahead?</a:t>
            </a:r>
          </a:p>
        </p:txBody>
      </p:sp>
      <p:sp>
        <p:nvSpPr>
          <p:cNvPr id="3" name="Content Placeholder 2"/>
          <p:cNvSpPr>
            <a:spLocks noGrp="1"/>
          </p:cNvSpPr>
          <p:nvPr>
            <p:ph idx="1"/>
          </p:nvPr>
        </p:nvSpPr>
        <p:spPr>
          <a:xfrm>
            <a:off x="206477" y="1150374"/>
            <a:ext cx="4350775" cy="5545394"/>
          </a:xfrm>
        </p:spPr>
        <p:txBody>
          <a:bodyPr vert="horz" lIns="91440" tIns="45720" rIns="91440" bIns="45720" rtlCol="0" anchor="t">
            <a:noAutofit/>
          </a:bodyPr>
          <a:lstStyle/>
          <a:p>
            <a:pPr marL="0" indent="0">
              <a:buNone/>
            </a:pPr>
            <a:r>
              <a:rPr lang="en-GB" sz="2200" dirty="0"/>
              <a:t>What makes a good answer to this?</a:t>
            </a:r>
          </a:p>
          <a:p>
            <a:r>
              <a:rPr lang="en-GB" sz="2200" dirty="0"/>
              <a:t>It doesn’t matter whether you chose “yes” or “no”, it’s how you justify yourself that matters!</a:t>
            </a:r>
          </a:p>
          <a:p>
            <a:r>
              <a:rPr lang="en-GB" sz="2200" dirty="0"/>
              <a:t>Start your answer being clear about whether you are choosing yes or no.  e.g. I believe the proposed housing development should go ahead….</a:t>
            </a:r>
          </a:p>
          <a:p>
            <a:r>
              <a:rPr lang="en-GB" sz="2200" dirty="0"/>
              <a:t>You should then try to make 3 clear PEE paragraph points to support what you have stated</a:t>
            </a:r>
            <a:endParaRPr lang="en-GB" sz="2200" u="sng" dirty="0">
              <a:cs typeface="Calibri"/>
            </a:endParaRPr>
          </a:p>
          <a:p>
            <a:r>
              <a:rPr lang="en-GB" sz="2200" dirty="0"/>
              <a:t>You should the come to a clear conclusion.</a:t>
            </a:r>
          </a:p>
          <a:p>
            <a:endParaRPr lang="en-GB" sz="2200" dirty="0"/>
          </a:p>
        </p:txBody>
      </p:sp>
      <p:pic>
        <p:nvPicPr>
          <p:cNvPr id="5122" name="Picture 2" descr="Heathrow&amp;#39;s third runway delayed by up to three years | The Independent |  The Independe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56135" y="3760839"/>
            <a:ext cx="4066639" cy="2711092"/>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eathrow third runway map and flight path plans – which areas would be  affected and what would the noise level b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6135" y="1007584"/>
            <a:ext cx="3992897" cy="2661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080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690D5-75F2-9336-847F-EE73AC14BC09}"/>
              </a:ext>
            </a:extLst>
          </p:cNvPr>
          <p:cNvSpPr>
            <a:spLocks noGrp="1"/>
          </p:cNvSpPr>
          <p:nvPr>
            <p:ph type="title"/>
          </p:nvPr>
        </p:nvSpPr>
        <p:spPr>
          <a:xfrm>
            <a:off x="628650" y="133957"/>
            <a:ext cx="7886700" cy="580687"/>
          </a:xfrm>
        </p:spPr>
        <p:txBody>
          <a:bodyPr>
            <a:noAutofit/>
          </a:bodyPr>
          <a:lstStyle/>
          <a:p>
            <a:r>
              <a:rPr lang="en-GB" sz="2800" dirty="0">
                <a:ea typeface="+mj-lt"/>
                <a:cs typeface="+mj-lt"/>
              </a:rPr>
              <a:t>Should the expansion go ahead? Example paragraph</a:t>
            </a:r>
            <a:endParaRPr lang="en-US" sz="2800" dirty="0">
              <a:ea typeface="+mj-lt"/>
              <a:cs typeface="+mj-lt"/>
            </a:endParaRPr>
          </a:p>
        </p:txBody>
      </p:sp>
      <p:graphicFrame>
        <p:nvGraphicFramePr>
          <p:cNvPr id="8" name="Table 8">
            <a:extLst>
              <a:ext uri="{FF2B5EF4-FFF2-40B4-BE49-F238E27FC236}">
                <a16:creationId xmlns:a16="http://schemas.microsoft.com/office/drawing/2014/main" id="{5DDC2F16-E89E-9C39-506A-F2C957E20B9E}"/>
              </a:ext>
            </a:extLst>
          </p:cNvPr>
          <p:cNvGraphicFramePr>
            <a:graphicFrameLocks noGrp="1"/>
          </p:cNvGraphicFramePr>
          <p:nvPr>
            <p:ph idx="1"/>
            <p:extLst>
              <p:ext uri="{D42A27DB-BD31-4B8C-83A1-F6EECF244321}">
                <p14:modId xmlns:p14="http://schemas.microsoft.com/office/powerpoint/2010/main" val="2189151285"/>
              </p:ext>
            </p:extLst>
          </p:nvPr>
        </p:nvGraphicFramePr>
        <p:xfrm>
          <a:off x="77056" y="847617"/>
          <a:ext cx="5001301" cy="5699760"/>
        </p:xfrm>
        <a:graphic>
          <a:graphicData uri="http://schemas.openxmlformats.org/drawingml/2006/table">
            <a:tbl>
              <a:tblPr firstRow="1" bandRow="1">
                <a:tableStyleId>{5940675A-B579-460E-94D1-54222C63F5DA}</a:tableStyleId>
              </a:tblPr>
              <a:tblGrid>
                <a:gridCol w="1176464">
                  <a:extLst>
                    <a:ext uri="{9D8B030D-6E8A-4147-A177-3AD203B41FA5}">
                      <a16:colId xmlns:a16="http://schemas.microsoft.com/office/drawing/2014/main" val="2783304595"/>
                    </a:ext>
                  </a:extLst>
                </a:gridCol>
                <a:gridCol w="3824837">
                  <a:extLst>
                    <a:ext uri="{9D8B030D-6E8A-4147-A177-3AD203B41FA5}">
                      <a16:colId xmlns:a16="http://schemas.microsoft.com/office/drawing/2014/main" val="4262929115"/>
                    </a:ext>
                  </a:extLst>
                </a:gridCol>
              </a:tblGrid>
              <a:tr h="343197">
                <a:tc>
                  <a:txBody>
                    <a:bodyPr/>
                    <a:lstStyle/>
                    <a:p>
                      <a:r>
                        <a:rPr lang="en-US" sz="1400" dirty="0">
                          <a:solidFill>
                            <a:srgbClr val="00B0F0"/>
                          </a:solidFill>
                        </a:rPr>
                        <a:t>Point</a:t>
                      </a:r>
                    </a:p>
                  </a:txBody>
                  <a:tcPr>
                    <a:lnL w="0">
                      <a:noFill/>
                    </a:lnL>
                    <a:lnR w="0">
                      <a:noFill/>
                    </a:lnR>
                    <a:lnT w="0">
                      <a:noFill/>
                    </a:lnT>
                    <a:lnB w="0">
                      <a:noFill/>
                    </a:lnB>
                  </a:tcPr>
                </a:tc>
                <a:tc>
                  <a:txBody>
                    <a:bodyPr/>
                    <a:lstStyle/>
                    <a:p>
                      <a:r>
                        <a:rPr lang="en-US" sz="1400" dirty="0">
                          <a:solidFill>
                            <a:srgbClr val="00B0F0"/>
                          </a:solidFill>
                        </a:rPr>
                        <a:t>The expansion should go ahead to keep Heathrow's status as a hub airport.</a:t>
                      </a:r>
                    </a:p>
                  </a:txBody>
                  <a:tcPr>
                    <a:lnL w="0">
                      <a:noFill/>
                    </a:lnL>
                    <a:lnR w="0">
                      <a:noFill/>
                    </a:lnR>
                    <a:lnT w="0">
                      <a:noFill/>
                    </a:lnT>
                    <a:lnB w="0">
                      <a:noFill/>
                    </a:lnB>
                  </a:tcPr>
                </a:tc>
                <a:extLst>
                  <a:ext uri="{0D108BD9-81ED-4DB2-BD59-A6C34878D82A}">
                    <a16:rowId xmlns:a16="http://schemas.microsoft.com/office/drawing/2014/main" val="2603526970"/>
                  </a:ext>
                </a:extLst>
              </a:tr>
              <a:tr h="744563">
                <a:tc>
                  <a:txBody>
                    <a:bodyPr/>
                    <a:lstStyle/>
                    <a:p>
                      <a:r>
                        <a:rPr lang="en-US" sz="1400" dirty="0">
                          <a:solidFill>
                            <a:srgbClr val="7030A0"/>
                          </a:solidFill>
                        </a:rPr>
                        <a:t>Evidence</a:t>
                      </a:r>
                    </a:p>
                  </a:txBody>
                  <a:tcPr>
                    <a:lnL w="0">
                      <a:noFill/>
                    </a:lnL>
                    <a:lnR w="0">
                      <a:noFill/>
                    </a:lnR>
                    <a:lnT w="0">
                      <a:noFill/>
                    </a:lnT>
                    <a:lnB w="0">
                      <a:noFill/>
                    </a:lnB>
                  </a:tcPr>
                </a:tc>
                <a:tc>
                  <a:txBody>
                    <a:bodyPr/>
                    <a:lstStyle/>
                    <a:p>
                      <a:pPr lvl="0">
                        <a:buNone/>
                      </a:pPr>
                      <a:r>
                        <a:rPr lang="en-US" sz="1400" b="0" i="0" u="none" strike="noStrike" noProof="0" dirty="0">
                          <a:solidFill>
                            <a:srgbClr val="7030A0"/>
                          </a:solidFill>
                          <a:latin typeface="Calibri"/>
                        </a:rPr>
                        <a:t>If it does not expand it won't be able to keep up with other competitive airports like Schiphol which has 6 runways. </a:t>
                      </a:r>
                      <a:r>
                        <a:rPr lang="en-US" sz="1400" dirty="0">
                          <a:solidFill>
                            <a:srgbClr val="7030A0"/>
                          </a:solidFill>
                        </a:rPr>
                        <a:t>Heathrow is already at maximum capacity with 80.1 million passengers and air freight to 200 destinations.</a:t>
                      </a:r>
                    </a:p>
                  </a:txBody>
                  <a:tcPr>
                    <a:lnL w="0">
                      <a:noFill/>
                    </a:lnL>
                    <a:lnR w="0">
                      <a:noFill/>
                    </a:lnR>
                    <a:lnT w="0">
                      <a:noFill/>
                    </a:lnT>
                    <a:lnB w="0">
                      <a:noFill/>
                    </a:lnB>
                  </a:tcPr>
                </a:tc>
                <a:extLst>
                  <a:ext uri="{0D108BD9-81ED-4DB2-BD59-A6C34878D82A}">
                    <a16:rowId xmlns:a16="http://schemas.microsoft.com/office/drawing/2014/main" val="2289567732"/>
                  </a:ext>
                </a:extLst>
              </a:tr>
              <a:tr h="1832327">
                <a:tc>
                  <a:txBody>
                    <a:bodyPr/>
                    <a:lstStyle/>
                    <a:p>
                      <a:r>
                        <a:rPr lang="en-US" sz="1400" dirty="0">
                          <a:solidFill>
                            <a:schemeClr val="tx1"/>
                          </a:solidFill>
                        </a:rPr>
                        <a:t>Explain</a:t>
                      </a:r>
                      <a:r>
                        <a:rPr lang="en-US" sz="1400" dirty="0"/>
                        <a:t> (with </a:t>
                      </a:r>
                      <a:r>
                        <a:rPr lang="en-US" sz="1400" dirty="0">
                          <a:solidFill>
                            <a:srgbClr val="FF0000"/>
                          </a:solidFill>
                        </a:rPr>
                        <a:t>stakeholders</a:t>
                      </a:r>
                      <a:r>
                        <a:rPr lang="en-US" sz="1400" dirty="0"/>
                        <a:t>) and </a:t>
                      </a:r>
                      <a:r>
                        <a:rPr lang="en-US" sz="1400" dirty="0">
                          <a:solidFill>
                            <a:srgbClr val="00B050"/>
                          </a:solidFill>
                        </a:rPr>
                        <a:t>link back to the question</a:t>
                      </a:r>
                      <a:r>
                        <a:rPr lang="en-US" sz="1400" dirty="0"/>
                        <a:t>.</a:t>
                      </a:r>
                    </a:p>
                  </a:txBody>
                  <a:tcPr>
                    <a:lnL w="0">
                      <a:noFill/>
                    </a:lnL>
                    <a:lnR w="0">
                      <a:noFill/>
                    </a:lnR>
                    <a:lnT w="0">
                      <a:noFill/>
                    </a:lnT>
                    <a:lnB w="0">
                      <a:noFill/>
                    </a:lnB>
                  </a:tcPr>
                </a:tc>
                <a:tc>
                  <a:txBody>
                    <a:bodyPr/>
                    <a:lstStyle/>
                    <a:p>
                      <a:r>
                        <a:rPr lang="en-US" sz="1400" dirty="0"/>
                        <a:t>This means that it could lose hub status and</a:t>
                      </a:r>
                      <a:r>
                        <a:rPr lang="en-US" sz="1400" b="0" i="0" u="none" strike="noStrike" noProof="0" dirty="0">
                          <a:latin typeface="Calibri"/>
                        </a:rPr>
                        <a:t> some of the current £100billion of imports and exports could go to other airports. This would cause job losses for </a:t>
                      </a:r>
                      <a:r>
                        <a:rPr lang="en-US" sz="1400" b="0" i="0" u="none" strike="noStrike" noProof="0" dirty="0">
                          <a:solidFill>
                            <a:srgbClr val="FF0000"/>
                          </a:solidFill>
                          <a:latin typeface="Calibri"/>
                        </a:rPr>
                        <a:t>local people, such as Hounslow,</a:t>
                      </a:r>
                      <a:r>
                        <a:rPr lang="en-US" sz="1400" b="0" i="0" u="none" strike="noStrike" noProof="0" dirty="0">
                          <a:latin typeface="Calibri"/>
                        </a:rPr>
                        <a:t> and reduced income for airport companies like </a:t>
                      </a:r>
                      <a:r>
                        <a:rPr lang="en-US" sz="1400" b="0" i="0" u="none" strike="noStrike" noProof="0" dirty="0">
                          <a:solidFill>
                            <a:srgbClr val="FF0000"/>
                          </a:solidFill>
                          <a:latin typeface="Calibri"/>
                        </a:rPr>
                        <a:t>British Airways</a:t>
                      </a:r>
                      <a:r>
                        <a:rPr lang="en-US" sz="1400" b="0" i="0" u="none" strike="noStrike" noProof="0" dirty="0">
                          <a:latin typeface="Calibri"/>
                        </a:rPr>
                        <a:t>. The loss of money would mean less investment in the airport and surrounding area further reducing the quality of Heathrow. Some airlines might stop flights from Heathrow reducing the number of destinations available to the UK </a:t>
                      </a:r>
                      <a:r>
                        <a:rPr lang="en-US" sz="1400" b="0" i="0" u="none" strike="noStrike" noProof="0" dirty="0">
                          <a:solidFill>
                            <a:srgbClr val="FF0000"/>
                          </a:solidFill>
                          <a:latin typeface="Calibri"/>
                        </a:rPr>
                        <a:t>public</a:t>
                      </a:r>
                      <a:r>
                        <a:rPr lang="en-US" sz="1400" b="0" i="0" u="none" strike="noStrike" noProof="0" dirty="0">
                          <a:latin typeface="Calibri"/>
                        </a:rPr>
                        <a:t>. </a:t>
                      </a:r>
                      <a:r>
                        <a:rPr lang="en-US" sz="1400" b="0" i="0" u="none" strike="noStrike" noProof="0" dirty="0">
                          <a:solidFill>
                            <a:srgbClr val="00B050"/>
                          </a:solidFill>
                          <a:latin typeface="Calibri"/>
                        </a:rPr>
                        <a:t>This would bring considerable social and economic problems to the south-east and potentially wider areas of the UK supporting the idea of expansion</a:t>
                      </a:r>
                      <a:r>
                        <a:rPr lang="en-US" sz="1400" b="0" i="0" u="none" strike="noStrike" noProof="0" dirty="0">
                          <a:latin typeface="Calibri"/>
                        </a:rPr>
                        <a:t>.</a:t>
                      </a:r>
                    </a:p>
                  </a:txBody>
                  <a:tcPr>
                    <a:lnL w="0">
                      <a:noFill/>
                    </a:lnL>
                    <a:lnR w="0">
                      <a:noFill/>
                    </a:lnR>
                    <a:lnT w="0">
                      <a:noFill/>
                    </a:lnT>
                    <a:lnB w="0">
                      <a:noFill/>
                    </a:lnB>
                  </a:tcPr>
                </a:tc>
                <a:extLst>
                  <a:ext uri="{0D108BD9-81ED-4DB2-BD59-A6C34878D82A}">
                    <a16:rowId xmlns:a16="http://schemas.microsoft.com/office/drawing/2014/main" val="2223381346"/>
                  </a:ext>
                </a:extLst>
              </a:tr>
              <a:tr h="727112">
                <a:tc>
                  <a:txBody>
                    <a:bodyPr/>
                    <a:lstStyle/>
                    <a:p>
                      <a:r>
                        <a:rPr lang="en-US" sz="1400" dirty="0">
                          <a:solidFill>
                            <a:srgbClr val="F58802"/>
                          </a:solidFill>
                        </a:rPr>
                        <a:t>However</a:t>
                      </a:r>
                    </a:p>
                  </a:txBody>
                  <a:tcPr>
                    <a:lnL w="0">
                      <a:noFill/>
                    </a:lnL>
                    <a:lnR w="0">
                      <a:noFill/>
                    </a:lnR>
                    <a:lnT w="0">
                      <a:noFill/>
                    </a:lnT>
                    <a:lnB w="0">
                      <a:noFill/>
                    </a:lnB>
                  </a:tcPr>
                </a:tc>
                <a:tc>
                  <a:txBody>
                    <a:bodyPr/>
                    <a:lstStyle/>
                    <a:p>
                      <a:r>
                        <a:rPr lang="en-US" sz="1400" dirty="0">
                          <a:solidFill>
                            <a:srgbClr val="F58802"/>
                          </a:solidFill>
                        </a:rPr>
                        <a:t>However, there is not a guarantee that Heathrow would lose its hub status and it would still be a major airport in the UK so these impacts could just be minor.</a:t>
                      </a:r>
                    </a:p>
                  </a:txBody>
                  <a:tcPr>
                    <a:lnL w="0">
                      <a:noFill/>
                    </a:lnL>
                    <a:lnR w="0">
                      <a:noFill/>
                    </a:lnR>
                    <a:lnT w="0">
                      <a:noFill/>
                    </a:lnT>
                    <a:lnB w="0">
                      <a:noFill/>
                    </a:lnB>
                  </a:tcPr>
                </a:tc>
                <a:extLst>
                  <a:ext uri="{0D108BD9-81ED-4DB2-BD59-A6C34878D82A}">
                    <a16:rowId xmlns:a16="http://schemas.microsoft.com/office/drawing/2014/main" val="1700279121"/>
                  </a:ext>
                </a:extLst>
              </a:tr>
            </a:tbl>
          </a:graphicData>
        </a:graphic>
      </p:graphicFrame>
      <p:pic>
        <p:nvPicPr>
          <p:cNvPr id="5" name="Picture 2" descr="Heathrow&amp;#39;s third runway delayed by up to three years | The Independent |  The Independent">
            <a:extLst>
              <a:ext uri="{FF2B5EF4-FFF2-40B4-BE49-F238E27FC236}">
                <a16:creationId xmlns:a16="http://schemas.microsoft.com/office/drawing/2014/main" id="{1A3D3A57-C47A-737C-B30D-B1DE75C6916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8742" y="3632412"/>
            <a:ext cx="4066639" cy="27110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eathrow third runway map and flight path plans – which areas would be  affected and what would the noise level be?">
            <a:extLst>
              <a:ext uri="{FF2B5EF4-FFF2-40B4-BE49-F238E27FC236}">
                <a16:creationId xmlns:a16="http://schemas.microsoft.com/office/drawing/2014/main" id="{35412ECF-1852-F1C8-8AA4-C92DAE3558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8809" y="844910"/>
            <a:ext cx="3992897" cy="2661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54061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Notes xmlns="070f71ce-64c7-4b17-bb6b-21ebf0c68387" xsi:nil="true"/>
  </documentManagement>
</p:properties>
</file>

<file path=customXml/itemProps1.xml><?xml version="1.0" encoding="utf-8"?>
<ds:datastoreItem xmlns:ds="http://schemas.openxmlformats.org/officeDocument/2006/customXml" ds:itemID="{2B10FFCB-4C97-4DEB-8AC9-347D07F5155D}">
  <ds:schemaRefs>
    <ds:schemaRef ds:uri="http://schemas.microsoft.com/sharepoint/v3/contenttype/forms"/>
  </ds:schemaRefs>
</ds:datastoreItem>
</file>

<file path=customXml/itemProps2.xml><?xml version="1.0" encoding="utf-8"?>
<ds:datastoreItem xmlns:ds="http://schemas.openxmlformats.org/officeDocument/2006/customXml" ds:itemID="{63D00F0B-6AD8-4CBC-A4D3-990770454B09}"/>
</file>

<file path=customXml/itemProps3.xml><?xml version="1.0" encoding="utf-8"?>
<ds:datastoreItem xmlns:ds="http://schemas.openxmlformats.org/officeDocument/2006/customXml" ds:itemID="{DEE04A1B-4F18-46B4-8B52-F207F15F8493}">
  <ds:schemaRefs>
    <ds:schemaRef ds:uri="http://schemas.microsoft.com/office/2006/metadata/properties"/>
    <ds:schemaRef ds:uri="http://schemas.microsoft.com/office/infopath/2007/PartnerControls"/>
    <ds:schemaRef ds:uri="8c49430d-f190-4cd8-83c3-84bb6a3d29af"/>
    <ds:schemaRef ds:uri="070f71ce-64c7-4b17-bb6b-21ebf0c68387"/>
  </ds:schemaRefs>
</ds:datastoreItem>
</file>

<file path=docProps/app.xml><?xml version="1.0" encoding="utf-8"?>
<Properties xmlns="http://schemas.openxmlformats.org/officeDocument/2006/extended-properties" xmlns:vt="http://schemas.openxmlformats.org/officeDocument/2006/docPropsVTypes">
  <Template>Office Theme</Template>
  <TotalTime>1062</TotalTime>
  <Words>2178</Words>
  <Application>Microsoft Office PowerPoint</Application>
  <PresentationFormat>On-screen Show (4:3)</PresentationFormat>
  <Paragraphs>197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How to structure your paragraph points</vt:lpstr>
      <vt:lpstr>Should the expansion go ahead?</vt:lpstr>
      <vt:lpstr>Should the expansion go ahead? Example paragraph</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Bilton, Jennifer</dc:creator>
  <cp:lastModifiedBy>Bilton, Jennifer</cp:lastModifiedBy>
  <cp:revision>153</cp:revision>
  <dcterms:created xsi:type="dcterms:W3CDTF">2021-07-06T10:58:01Z</dcterms:created>
  <dcterms:modified xsi:type="dcterms:W3CDTF">2022-11-22T16:09:05Z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y fmtid="{D5CDD505-2E9C-101B-9397-08002B2CF9AE}" pid="3" name="MediaServiceImageTags">
    <vt:lpwstr/>
  </property>
</Properties>
</file>