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09F562-5CAB-4FAD-B434-8A80091CBBC2}" v="89" dt="2022-11-22T15:47:40.335"/>
    <p1510:client id="{48703EA8-E1DC-4EDE-96AD-D27B87FE0EE4}" v="7" dt="2022-11-22T14:10:43.3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ton, Jennifer" userId="S::jennifer.bilton@st-marys.newcastle.sch.uk::4563e38e-299d-497d-8180-1ca3e9efa758" providerId="AD" clId="Web-{48703EA8-E1DC-4EDE-96AD-D27B87FE0EE4}"/>
    <pc:docChg chg="modSld">
      <pc:chgData name="Bilton, Jennifer" userId="S::jennifer.bilton@st-marys.newcastle.sch.uk::4563e38e-299d-497d-8180-1ca3e9efa758" providerId="AD" clId="Web-{48703EA8-E1DC-4EDE-96AD-D27B87FE0EE4}" dt="2022-11-22T14:10:43.310" v="6" actId="20577"/>
      <pc:docMkLst>
        <pc:docMk/>
      </pc:docMkLst>
      <pc:sldChg chg="modSp mod modClrScheme chgLayout">
        <pc:chgData name="Bilton, Jennifer" userId="S::jennifer.bilton@st-marys.newcastle.sch.uk::4563e38e-299d-497d-8180-1ca3e9efa758" providerId="AD" clId="Web-{48703EA8-E1DC-4EDE-96AD-D27B87FE0EE4}" dt="2022-11-22T14:10:43.310" v="6" actId="20577"/>
        <pc:sldMkLst>
          <pc:docMk/>
          <pc:sldMk cId="109857222" sldId="256"/>
        </pc:sldMkLst>
        <pc:spChg chg="mod ord">
          <ac:chgData name="Bilton, Jennifer" userId="S::jennifer.bilton@st-marys.newcastle.sch.uk::4563e38e-299d-497d-8180-1ca3e9efa758" providerId="AD" clId="Web-{48703EA8-E1DC-4EDE-96AD-D27B87FE0EE4}" dt="2022-11-22T14:10:43.310" v="6" actId="20577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Bilton, Jennifer" userId="S::jennifer.bilton@st-marys.newcastle.sch.uk::4563e38e-299d-497d-8180-1ca3e9efa758" providerId="AD" clId="Web-{48703EA8-E1DC-4EDE-96AD-D27B87FE0EE4}" dt="2022-11-22T14:10:37.544" v="3" actId="20577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Bilton, Jennifer" userId="S::jennifer.bilton@st-marys.newcastle.sch.uk::4563e38e-299d-497d-8180-1ca3e9efa758" providerId="AD" clId="Web-{2B09F562-5CAB-4FAD-B434-8A80091CBBC2}"/>
    <pc:docChg chg="modSld">
      <pc:chgData name="Bilton, Jennifer" userId="S::jennifer.bilton@st-marys.newcastle.sch.uk::4563e38e-299d-497d-8180-1ca3e9efa758" providerId="AD" clId="Web-{2B09F562-5CAB-4FAD-B434-8A80091CBBC2}" dt="2022-11-22T15:47:40.335" v="87" actId="1076"/>
      <pc:docMkLst>
        <pc:docMk/>
      </pc:docMkLst>
      <pc:sldChg chg="addSp delSp modSp">
        <pc:chgData name="Bilton, Jennifer" userId="S::jennifer.bilton@st-marys.newcastle.sch.uk::4563e38e-299d-497d-8180-1ca3e9efa758" providerId="AD" clId="Web-{2B09F562-5CAB-4FAD-B434-8A80091CBBC2}" dt="2022-11-22T15:47:40.335" v="87" actId="1076"/>
        <pc:sldMkLst>
          <pc:docMk/>
          <pc:sldMk cId="109857222" sldId="256"/>
        </pc:sldMkLst>
        <pc:spChg chg="mod">
          <ac:chgData name="Bilton, Jennifer" userId="S::jennifer.bilton@st-marys.newcastle.sch.uk::4563e38e-299d-497d-8180-1ca3e9efa758" providerId="AD" clId="Web-{2B09F562-5CAB-4FAD-B434-8A80091CBBC2}" dt="2022-11-22T15:47:25.616" v="80" actId="107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Bilton, Jennifer" userId="S::jennifer.bilton@st-marys.newcastle.sch.uk::4563e38e-299d-497d-8180-1ca3e9efa758" providerId="AD" clId="Web-{2B09F562-5CAB-4FAD-B434-8A80091CBBC2}" dt="2022-11-22T15:47:40.335" v="87" actId="1076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Bilton, Jennifer" userId="S::jennifer.bilton@st-marys.newcastle.sch.uk::4563e38e-299d-497d-8180-1ca3e9efa758" providerId="AD" clId="Web-{2B09F562-5CAB-4FAD-B434-8A80091CBBC2}" dt="2022-11-22T15:46:56.958" v="76"/>
          <ac:picMkLst>
            <pc:docMk/>
            <pc:sldMk cId="109857222" sldId="256"/>
            <ac:picMk id="4" creationId="{EDF77E9E-7A18-EED7-0C7C-F557EDBD1977}"/>
          </ac:picMkLst>
        </pc:picChg>
        <pc:picChg chg="add mod">
          <ac:chgData name="Bilton, Jennifer" userId="S::jennifer.bilton@st-marys.newcastle.sch.uk::4563e38e-299d-497d-8180-1ca3e9efa758" providerId="AD" clId="Web-{2B09F562-5CAB-4FAD-B434-8A80091CBBC2}" dt="2022-11-22T15:47:33.100" v="84" actId="1076"/>
          <ac:picMkLst>
            <pc:docMk/>
            <pc:sldMk cId="109857222" sldId="256"/>
            <ac:picMk id="5" creationId="{C9BFA420-C4F8-F75E-82A2-ACEC79D138D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uessr.com/seterra/en/vgp/3248" TargetMode="External"/><Relationship Id="rId2" Type="http://schemas.openxmlformats.org/officeDocument/2006/relationships/hyperlink" Target="https://www.geographyinthenews.org.uk/issues/issue-25/the-united-kingdom/ks3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jetpunk.com/tags/british-geograph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6184"/>
            <a:ext cx="10515600" cy="1325563"/>
          </a:xfrm>
        </p:spPr>
        <p:txBody>
          <a:bodyPr/>
          <a:lstStyle/>
          <a:p>
            <a:r>
              <a:rPr lang="en-US">
                <a:ea typeface="Calibri Light"/>
                <a:cs typeface="Calibri Light"/>
              </a:rPr>
              <a:t>UK Geographical features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95966" y="1426142"/>
            <a:ext cx="7079800" cy="46253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The website below has a very detailed overview of UK geography covering the key aspects of physical and human UK geography</a:t>
            </a:r>
          </a:p>
          <a:p>
            <a:pPr lvl="1"/>
            <a:r>
              <a:rPr lang="en-US" dirty="0">
                <a:ea typeface="+mn-lt"/>
                <a:cs typeface="+mn-lt"/>
                <a:hlinkClick r:id="rId2"/>
              </a:rPr>
              <a:t>https://www.geographyinthenews.org.uk/issues/issue-25/the-united-kingdom/ks3/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Here are some games to test your locational knowledge of UK landforms</a:t>
            </a:r>
          </a:p>
          <a:p>
            <a:pPr lvl="1"/>
            <a:r>
              <a:rPr lang="en-US" dirty="0">
                <a:ea typeface="+mn-lt"/>
                <a:cs typeface="+mn-lt"/>
                <a:hlinkClick r:id="rId3"/>
              </a:rPr>
              <a:t>https://www.geoguessr.com/seterra/en/vgp/3248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  <a:hlinkClick r:id="rId4"/>
              </a:rPr>
              <a:t>https://www.jetpunk.com/tags/british-geography</a:t>
            </a:r>
            <a:r>
              <a:rPr lang="en-US" dirty="0">
                <a:ea typeface="+mn-lt"/>
                <a:cs typeface="+mn-lt"/>
              </a:rPr>
              <a:t> </a:t>
            </a:r>
          </a:p>
          <a:p>
            <a:pPr lvl="1"/>
            <a:endParaRPr lang="en-US" dirty="0">
              <a:ea typeface="+mn-lt"/>
              <a:cs typeface="+mn-lt"/>
            </a:endParaRPr>
          </a:p>
        </p:txBody>
      </p:sp>
      <p:pic>
        <p:nvPicPr>
          <p:cNvPr id="5" name="Picture 5" descr="Map&#10;&#10;Description automatically generated">
            <a:extLst>
              <a:ext uri="{FF2B5EF4-FFF2-40B4-BE49-F238E27FC236}">
                <a16:creationId xmlns:a16="http://schemas.microsoft.com/office/drawing/2014/main" id="{C9BFA420-C4F8-F75E-82A2-ACEC79D138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967" y="763400"/>
            <a:ext cx="4401670" cy="482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pleted xmlns="070f71ce-64c7-4b17-bb6b-21ebf0c68387">false</Completed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Notes xmlns="070f71ce-64c7-4b17-bb6b-21ebf0c68387" xsi:nil="true"/>
  </documentManagement>
</p:properties>
</file>

<file path=customXml/itemProps1.xml><?xml version="1.0" encoding="utf-8"?>
<ds:datastoreItem xmlns:ds="http://schemas.openxmlformats.org/officeDocument/2006/customXml" ds:itemID="{1A4D03B1-28E4-4461-BCB3-288BEED482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BA5E9E-52B3-4A23-82B2-01BAE366DC83}"/>
</file>

<file path=customXml/itemProps3.xml><?xml version="1.0" encoding="utf-8"?>
<ds:datastoreItem xmlns:ds="http://schemas.openxmlformats.org/officeDocument/2006/customXml" ds:itemID="{FC005A08-2BF0-42FD-B804-D9EB2178D443}">
  <ds:schemaRefs>
    <ds:schemaRef ds:uri="http://schemas.microsoft.com/office/2006/metadata/properties"/>
    <ds:schemaRef ds:uri="http://schemas.microsoft.com/office/infopath/2007/PartnerControls"/>
    <ds:schemaRef ds:uri="070f71ce-64c7-4b17-bb6b-21ebf0c68387"/>
    <ds:schemaRef ds:uri="8c49430d-f190-4cd8-83c3-84bb6a3d29a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UK Geographical features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24</cp:revision>
  <dcterms:created xsi:type="dcterms:W3CDTF">2022-11-22T14:10:27Z</dcterms:created>
  <dcterms:modified xsi:type="dcterms:W3CDTF">2022-11-22T15:47:43Z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MediaServiceImageTags">
    <vt:lpwstr/>
  </property>
</Properties>
</file>