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00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5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0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4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7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6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7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6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3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0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2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1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B23D-5EC6-4E46-979F-D513545DCA0A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21CAD-D972-493A-A143-696473DFA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0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84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t="8947" r="6939" b="12839"/>
          <a:stretch/>
        </p:blipFill>
        <p:spPr bwMode="auto">
          <a:xfrm>
            <a:off x="2924184" y="0"/>
            <a:ext cx="5260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0625" y="1122218"/>
            <a:ext cx="2294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Completed map of the major </a:t>
            </a:r>
            <a:r>
              <a:rPr lang="en-GB" dirty="0"/>
              <a:t>Geographic features of UK such as cities, mountain ranges and rivers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526" y="1277187"/>
            <a:ext cx="2294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Maps shaded to show the different regions for Great Britain, the United Kingdom and the British Isles.</a:t>
            </a:r>
            <a:endParaRPr lang="en-GB" dirty="0"/>
          </a:p>
        </p:txBody>
      </p:sp>
      <p:sp>
        <p:nvSpPr>
          <p:cNvPr id="11" name="Left Brace 10"/>
          <p:cNvSpPr/>
          <p:nvPr/>
        </p:nvSpPr>
        <p:spPr>
          <a:xfrm>
            <a:off x="2529839" y="99753"/>
            <a:ext cx="975509" cy="4555374"/>
          </a:xfrm>
          <a:prstGeom prst="leftBrace">
            <a:avLst>
              <a:gd name="adj1" fmla="val 8333"/>
              <a:gd name="adj2" fmla="val 4069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/>
          <p:cNvSpPr/>
          <p:nvPr/>
        </p:nvSpPr>
        <p:spPr>
          <a:xfrm flipH="1">
            <a:off x="7714359" y="99753"/>
            <a:ext cx="1321576" cy="4555374"/>
          </a:xfrm>
          <a:prstGeom prst="leftBrace">
            <a:avLst>
              <a:gd name="adj1" fmla="val 8333"/>
              <a:gd name="adj2" fmla="val 4069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e 14"/>
          <p:cNvSpPr/>
          <p:nvPr/>
        </p:nvSpPr>
        <p:spPr>
          <a:xfrm flipH="1">
            <a:off x="8066264" y="4730057"/>
            <a:ext cx="1321576" cy="2053012"/>
          </a:xfrm>
          <a:prstGeom prst="leftBrace">
            <a:avLst>
              <a:gd name="adj1" fmla="val 8333"/>
              <a:gd name="adj2" fmla="val 4069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537470" y="4899198"/>
            <a:ext cx="2294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Table with some key facts and information for the United Kingdom and the Republic of Ireland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4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0"/>
            <a:ext cx="10515600" cy="815975"/>
          </a:xfrm>
        </p:spPr>
        <p:txBody>
          <a:bodyPr/>
          <a:lstStyle/>
          <a:p>
            <a:pPr algn="ctr"/>
            <a:r>
              <a:rPr lang="en-GB" dirty="0" smtClean="0"/>
              <a:t>Climate graph example</a:t>
            </a:r>
            <a:endParaRPr lang="en-GB" dirty="0"/>
          </a:p>
        </p:txBody>
      </p:sp>
      <p:pic>
        <p:nvPicPr>
          <p:cNvPr id="3074" name="Picture 2" descr="IMG_84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5" t="4765" r="11076" b="6172"/>
          <a:stretch/>
        </p:blipFill>
        <p:spPr bwMode="auto">
          <a:xfrm rot="16200000">
            <a:off x="3571829" y="-730297"/>
            <a:ext cx="4791165" cy="87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800" y="2209800"/>
            <a:ext cx="1142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Axis are labelled correctly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17600" y="2616200"/>
            <a:ext cx="482598" cy="317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77522" y="2209800"/>
            <a:ext cx="1142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Axis are labelled correctly</a:t>
            </a:r>
            <a:endParaRPr lang="en-GB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10121900" y="2671465"/>
            <a:ext cx="555622" cy="262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500" y="567031"/>
            <a:ext cx="562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Sensible title is added to the graph with the location for the data.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08200" y="990600"/>
            <a:ext cx="1308100" cy="566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99600" y="127892"/>
            <a:ext cx="195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is completed with symbols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318623" y="774223"/>
            <a:ext cx="638177" cy="648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799" y="5796694"/>
            <a:ext cx="57277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Precipitation is plotted as a bar graph and a ruler is used so the lines are straight and accurate. These are shaded in to make it even clearer the location of the bar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968500" y="4828226"/>
            <a:ext cx="647700" cy="9404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50411" y="4688699"/>
            <a:ext cx="25781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 is plotted as a line graph. Points are in the middle of the month and a ruler is used to connect the points together and it does not connect to the axis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8470900" y="4082274"/>
            <a:ext cx="1270000" cy="1289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5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22326"/>
          </a:xfrm>
        </p:spPr>
        <p:txBody>
          <a:bodyPr/>
          <a:lstStyle/>
          <a:p>
            <a:pPr algn="ctr"/>
            <a:r>
              <a:rPr lang="en-GB" dirty="0" smtClean="0"/>
              <a:t>Comparing climates example</a:t>
            </a:r>
            <a:endParaRPr lang="en-GB" dirty="0"/>
          </a:p>
        </p:txBody>
      </p:sp>
      <p:pic>
        <p:nvPicPr>
          <p:cNvPr id="1026" name="Picture 2" descr="IMG_84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14661" r="5173" b="33177"/>
          <a:stretch/>
        </p:blipFill>
        <p:spPr bwMode="auto">
          <a:xfrm>
            <a:off x="2556145" y="1085850"/>
            <a:ext cx="6744303" cy="52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5999" y="2570894"/>
            <a:ext cx="165099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Data is used from the climate graph throughout the answer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293100" y="2349500"/>
            <a:ext cx="1612900" cy="406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890000" y="3116312"/>
            <a:ext cx="1015998" cy="363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171424" y="3479800"/>
            <a:ext cx="734574" cy="1612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5678" y="1601739"/>
            <a:ext cx="165099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Comparison connectives are used to show that a comparison is being made e.g. however or similar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46677" y="2184400"/>
            <a:ext cx="1520423" cy="3864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21177" y="3724274"/>
            <a:ext cx="5254223" cy="56154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95933" y="2954338"/>
            <a:ext cx="2864967" cy="6429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97999" y="788760"/>
            <a:ext cx="24510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Data is manipulated – a difference is calculated to emphasise the variation in the climates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213600" y="1225553"/>
            <a:ext cx="2201147" cy="150581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1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3" y="0"/>
            <a:ext cx="5171902" cy="806335"/>
          </a:xfrm>
        </p:spPr>
        <p:txBody>
          <a:bodyPr/>
          <a:lstStyle/>
          <a:p>
            <a:r>
              <a:rPr lang="en-GB" dirty="0" smtClean="0"/>
              <a:t>Writing an evaluation</a:t>
            </a:r>
            <a:endParaRPr lang="en-GB" dirty="0"/>
          </a:p>
        </p:txBody>
      </p:sp>
      <p:pic>
        <p:nvPicPr>
          <p:cNvPr id="4098" name="Picture 2" descr="IMG_84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5183" r="7118" b="10650"/>
          <a:stretch/>
        </p:blipFill>
        <p:spPr bwMode="auto">
          <a:xfrm>
            <a:off x="6342173" y="0"/>
            <a:ext cx="4948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9755" y="806335"/>
            <a:ext cx="31790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Introduction to the answer with some flair in their writing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2044" y="1221971"/>
            <a:ext cx="2660072" cy="11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6335" y="1508794"/>
            <a:ext cx="35724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First point introduced and mentions that it is an economic point.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82044" y="1868302"/>
            <a:ext cx="2660072" cy="56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517178" y="1770611"/>
            <a:ext cx="4480560" cy="648393"/>
          </a:xfrm>
          <a:custGeom>
            <a:avLst/>
            <a:gdLst>
              <a:gd name="connsiteX0" fmla="*/ 0 w 4480560"/>
              <a:gd name="connsiteY0" fmla="*/ 24938 h 648393"/>
              <a:gd name="connsiteX1" fmla="*/ 8313 w 4480560"/>
              <a:gd name="connsiteY1" fmla="*/ 631767 h 648393"/>
              <a:gd name="connsiteX2" fmla="*/ 2493818 w 4480560"/>
              <a:gd name="connsiteY2" fmla="*/ 648393 h 648393"/>
              <a:gd name="connsiteX3" fmla="*/ 2502131 w 4480560"/>
              <a:gd name="connsiteY3" fmla="*/ 390698 h 648393"/>
              <a:gd name="connsiteX4" fmla="*/ 4480560 w 4480560"/>
              <a:gd name="connsiteY4" fmla="*/ 374073 h 648393"/>
              <a:gd name="connsiteX5" fmla="*/ 4472247 w 4480560"/>
              <a:gd name="connsiteY5" fmla="*/ 0 h 648393"/>
              <a:gd name="connsiteX6" fmla="*/ 0 w 4480560"/>
              <a:gd name="connsiteY6" fmla="*/ 24938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648393">
                <a:moveTo>
                  <a:pt x="0" y="24938"/>
                </a:moveTo>
                <a:lnTo>
                  <a:pt x="8313" y="631767"/>
                </a:lnTo>
                <a:lnTo>
                  <a:pt x="2493818" y="648393"/>
                </a:lnTo>
                <a:lnTo>
                  <a:pt x="2502131" y="390698"/>
                </a:lnTo>
                <a:lnTo>
                  <a:pt x="4480560" y="374073"/>
                </a:lnTo>
                <a:lnTo>
                  <a:pt x="4472247" y="0"/>
                </a:lnTo>
                <a:lnTo>
                  <a:pt x="0" y="24938"/>
                </a:lnTo>
                <a:close/>
              </a:path>
            </a:pathLst>
          </a:custGeom>
          <a:solidFill>
            <a:srgbClr val="FF3300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58735" y="2315095"/>
            <a:ext cx="3779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Evidence is used to support the point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63687" y="2518756"/>
            <a:ext cx="2130829" cy="15584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94516" y="2518756"/>
            <a:ext cx="3471949" cy="274320"/>
          </a:xfrm>
          <a:prstGeom prst="rect">
            <a:avLst/>
          </a:prstGeom>
          <a:solidFill>
            <a:srgbClr val="00FFFF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6517178" y="2926080"/>
            <a:ext cx="4580313" cy="2585258"/>
          </a:xfrm>
          <a:custGeom>
            <a:avLst/>
            <a:gdLst>
              <a:gd name="connsiteX0" fmla="*/ 24938 w 4580313"/>
              <a:gd name="connsiteY0" fmla="*/ 24938 h 2585258"/>
              <a:gd name="connsiteX1" fmla="*/ 0 w 4580313"/>
              <a:gd name="connsiteY1" fmla="*/ 2585258 h 2585258"/>
              <a:gd name="connsiteX2" fmla="*/ 4580313 w 4580313"/>
              <a:gd name="connsiteY2" fmla="*/ 2502131 h 2585258"/>
              <a:gd name="connsiteX3" fmla="*/ 4497186 w 4580313"/>
              <a:gd name="connsiteY3" fmla="*/ 0 h 2585258"/>
              <a:gd name="connsiteX4" fmla="*/ 24938 w 4580313"/>
              <a:gd name="connsiteY4" fmla="*/ 24938 h 258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0313" h="2585258">
                <a:moveTo>
                  <a:pt x="24938" y="24938"/>
                </a:moveTo>
                <a:lnTo>
                  <a:pt x="0" y="2585258"/>
                </a:lnTo>
                <a:lnTo>
                  <a:pt x="4580313" y="2502131"/>
                </a:lnTo>
                <a:lnTo>
                  <a:pt x="4497186" y="0"/>
                </a:lnTo>
                <a:lnTo>
                  <a:pt x="24938" y="24938"/>
                </a:lnTo>
                <a:close/>
              </a:path>
            </a:pathLst>
          </a:custGeom>
          <a:solidFill>
            <a:srgbClr val="00FF00">
              <a:alpha val="18039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77839" y="2876049"/>
            <a:ext cx="408510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point is then explained in detail – why will it bring benefits to the economy and the wider impacts this has.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63935" y="3183775"/>
            <a:ext cx="2049686" cy="51782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2901" y="3852795"/>
            <a:ext cx="40851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Stakeholders are also mentioned – who will be affected by the expansion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438997" y="3649287"/>
            <a:ext cx="3017519" cy="51123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7456516" y="3524596"/>
            <a:ext cx="1130531" cy="249382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7456516" y="3524596"/>
            <a:ext cx="1130531" cy="249382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7685784" y="4474188"/>
            <a:ext cx="1130531" cy="249382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7676803" y="4474188"/>
            <a:ext cx="1130531" cy="249382"/>
          </a:xfrm>
          <a:custGeom>
            <a:avLst/>
            <a:gdLst>
              <a:gd name="connsiteX0" fmla="*/ 8313 w 1130531"/>
              <a:gd name="connsiteY0" fmla="*/ 8313 h 249382"/>
              <a:gd name="connsiteX1" fmla="*/ 0 w 1130531"/>
              <a:gd name="connsiteY1" fmla="*/ 232757 h 249382"/>
              <a:gd name="connsiteX2" fmla="*/ 1130531 w 1130531"/>
              <a:gd name="connsiteY2" fmla="*/ 249382 h 249382"/>
              <a:gd name="connsiteX3" fmla="*/ 1130531 w 1130531"/>
              <a:gd name="connsiteY3" fmla="*/ 8313 h 249382"/>
              <a:gd name="connsiteX4" fmla="*/ 74815 w 1130531"/>
              <a:gd name="connsiteY4" fmla="*/ 0 h 249382"/>
              <a:gd name="connsiteX5" fmla="*/ 8313 w 1130531"/>
              <a:gd name="connsiteY5" fmla="*/ 8313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531" h="249382">
                <a:moveTo>
                  <a:pt x="8313" y="8313"/>
                </a:moveTo>
                <a:lnTo>
                  <a:pt x="0" y="232757"/>
                </a:lnTo>
                <a:lnTo>
                  <a:pt x="1130531" y="249382"/>
                </a:lnTo>
                <a:lnTo>
                  <a:pt x="1130531" y="8313"/>
                </a:lnTo>
                <a:lnTo>
                  <a:pt x="74815" y="0"/>
                </a:lnTo>
                <a:lnTo>
                  <a:pt x="8313" y="8313"/>
                </a:lnTo>
                <a:close/>
              </a:path>
            </a:pathLst>
          </a:custGeom>
          <a:solidFill>
            <a:srgbClr val="CC00CC">
              <a:alpha val="20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438997" y="4175961"/>
            <a:ext cx="3237806" cy="4229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1402" y="4998815"/>
            <a:ext cx="35724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Second point introduced and mentions that it is a social point.</a:t>
            </a:r>
            <a:endParaRPr lang="en-GB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882044" y="5398841"/>
            <a:ext cx="2473255" cy="299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6395987" y="5398841"/>
            <a:ext cx="4846320" cy="523702"/>
          </a:xfrm>
          <a:custGeom>
            <a:avLst/>
            <a:gdLst>
              <a:gd name="connsiteX0" fmla="*/ 0 w 4480560"/>
              <a:gd name="connsiteY0" fmla="*/ 24938 h 648393"/>
              <a:gd name="connsiteX1" fmla="*/ 8313 w 4480560"/>
              <a:gd name="connsiteY1" fmla="*/ 631767 h 648393"/>
              <a:gd name="connsiteX2" fmla="*/ 2493818 w 4480560"/>
              <a:gd name="connsiteY2" fmla="*/ 648393 h 648393"/>
              <a:gd name="connsiteX3" fmla="*/ 2502131 w 4480560"/>
              <a:gd name="connsiteY3" fmla="*/ 390698 h 648393"/>
              <a:gd name="connsiteX4" fmla="*/ 4480560 w 4480560"/>
              <a:gd name="connsiteY4" fmla="*/ 374073 h 648393"/>
              <a:gd name="connsiteX5" fmla="*/ 4472247 w 4480560"/>
              <a:gd name="connsiteY5" fmla="*/ 0 h 648393"/>
              <a:gd name="connsiteX6" fmla="*/ 0 w 4480560"/>
              <a:gd name="connsiteY6" fmla="*/ 24938 h 648393"/>
              <a:gd name="connsiteX0" fmla="*/ 0 w 4480560"/>
              <a:gd name="connsiteY0" fmla="*/ 24938 h 631767"/>
              <a:gd name="connsiteX1" fmla="*/ 8313 w 4480560"/>
              <a:gd name="connsiteY1" fmla="*/ 631767 h 631767"/>
              <a:gd name="connsiteX2" fmla="*/ 2502131 w 4480560"/>
              <a:gd name="connsiteY2" fmla="*/ 390698 h 631767"/>
              <a:gd name="connsiteX3" fmla="*/ 4480560 w 4480560"/>
              <a:gd name="connsiteY3" fmla="*/ 374073 h 631767"/>
              <a:gd name="connsiteX4" fmla="*/ 4472247 w 4480560"/>
              <a:gd name="connsiteY4" fmla="*/ 0 h 631767"/>
              <a:gd name="connsiteX5" fmla="*/ 0 w 4480560"/>
              <a:gd name="connsiteY5" fmla="*/ 24938 h 631767"/>
              <a:gd name="connsiteX0" fmla="*/ 0 w 4480560"/>
              <a:gd name="connsiteY0" fmla="*/ 24938 h 423949"/>
              <a:gd name="connsiteX1" fmla="*/ 33251 w 4480560"/>
              <a:gd name="connsiteY1" fmla="*/ 423949 h 423949"/>
              <a:gd name="connsiteX2" fmla="*/ 2502131 w 4480560"/>
              <a:gd name="connsiteY2" fmla="*/ 390698 h 423949"/>
              <a:gd name="connsiteX3" fmla="*/ 4480560 w 4480560"/>
              <a:gd name="connsiteY3" fmla="*/ 374073 h 423949"/>
              <a:gd name="connsiteX4" fmla="*/ 4472247 w 4480560"/>
              <a:gd name="connsiteY4" fmla="*/ 0 h 423949"/>
              <a:gd name="connsiteX5" fmla="*/ 0 w 4480560"/>
              <a:gd name="connsiteY5" fmla="*/ 24938 h 423949"/>
              <a:gd name="connsiteX0" fmla="*/ 0 w 4846320"/>
              <a:gd name="connsiteY0" fmla="*/ 24938 h 423949"/>
              <a:gd name="connsiteX1" fmla="*/ 33251 w 4846320"/>
              <a:gd name="connsiteY1" fmla="*/ 423949 h 423949"/>
              <a:gd name="connsiteX2" fmla="*/ 2502131 w 4846320"/>
              <a:gd name="connsiteY2" fmla="*/ 390698 h 423949"/>
              <a:gd name="connsiteX3" fmla="*/ 4846320 w 4846320"/>
              <a:gd name="connsiteY3" fmla="*/ 282633 h 423949"/>
              <a:gd name="connsiteX4" fmla="*/ 4472247 w 4846320"/>
              <a:gd name="connsiteY4" fmla="*/ 0 h 423949"/>
              <a:gd name="connsiteX5" fmla="*/ 0 w 4846320"/>
              <a:gd name="connsiteY5" fmla="*/ 24938 h 423949"/>
              <a:gd name="connsiteX0" fmla="*/ 0 w 4846320"/>
              <a:gd name="connsiteY0" fmla="*/ 124691 h 523702"/>
              <a:gd name="connsiteX1" fmla="*/ 33251 w 4846320"/>
              <a:gd name="connsiteY1" fmla="*/ 523702 h 523702"/>
              <a:gd name="connsiteX2" fmla="*/ 2502131 w 4846320"/>
              <a:gd name="connsiteY2" fmla="*/ 490451 h 523702"/>
              <a:gd name="connsiteX3" fmla="*/ 4846320 w 4846320"/>
              <a:gd name="connsiteY3" fmla="*/ 382386 h 523702"/>
              <a:gd name="connsiteX4" fmla="*/ 4688378 w 4846320"/>
              <a:gd name="connsiteY4" fmla="*/ 0 h 523702"/>
              <a:gd name="connsiteX5" fmla="*/ 0 w 4846320"/>
              <a:gd name="connsiteY5" fmla="*/ 124691 h 52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6320" h="523702">
                <a:moveTo>
                  <a:pt x="0" y="124691"/>
                </a:moveTo>
                <a:lnTo>
                  <a:pt x="33251" y="523702"/>
                </a:lnTo>
                <a:lnTo>
                  <a:pt x="2502131" y="490451"/>
                </a:lnTo>
                <a:lnTo>
                  <a:pt x="4846320" y="382386"/>
                </a:lnTo>
                <a:lnTo>
                  <a:pt x="4688378" y="0"/>
                </a:lnTo>
                <a:lnTo>
                  <a:pt x="0" y="124691"/>
                </a:lnTo>
                <a:close/>
              </a:path>
            </a:pathLst>
          </a:custGeom>
          <a:solidFill>
            <a:srgbClr val="FF3300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63937" y="5645146"/>
            <a:ext cx="3779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Evidence is used to support the point</a:t>
            </a:r>
            <a:endParaRPr lang="en-GB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998422" y="5869093"/>
            <a:ext cx="5627716" cy="42238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626138" y="6118475"/>
            <a:ext cx="1735974" cy="274320"/>
          </a:xfrm>
          <a:prstGeom prst="rect">
            <a:avLst/>
          </a:prstGeom>
          <a:solidFill>
            <a:srgbClr val="00FFFF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87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6670471" y="0"/>
            <a:ext cx="5343708" cy="6858000"/>
            <a:chOff x="6670471" y="0"/>
            <a:chExt cx="4844767" cy="6096000"/>
          </a:xfrm>
        </p:grpSpPr>
        <p:pic>
          <p:nvPicPr>
            <p:cNvPr id="5122" name="Picture 2" descr="IMG_846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5731" r="11944" b="15821"/>
            <a:stretch/>
          </p:blipFill>
          <p:spPr bwMode="auto">
            <a:xfrm>
              <a:off x="6670471" y="0"/>
              <a:ext cx="4680600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056005" y="54778"/>
              <a:ext cx="3435531" cy="284856"/>
            </a:xfrm>
            <a:prstGeom prst="rect">
              <a:avLst/>
            </a:prstGeom>
            <a:solidFill>
              <a:srgbClr val="00FFFF">
                <a:alpha val="1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6943165" y="298269"/>
              <a:ext cx="4374122" cy="2000794"/>
            </a:xfrm>
            <a:custGeom>
              <a:avLst/>
              <a:gdLst>
                <a:gd name="connsiteX0" fmla="*/ 24938 w 4580313"/>
                <a:gd name="connsiteY0" fmla="*/ 24938 h 2585258"/>
                <a:gd name="connsiteX1" fmla="*/ 0 w 4580313"/>
                <a:gd name="connsiteY1" fmla="*/ 2585258 h 2585258"/>
                <a:gd name="connsiteX2" fmla="*/ 4580313 w 4580313"/>
                <a:gd name="connsiteY2" fmla="*/ 2502131 h 2585258"/>
                <a:gd name="connsiteX3" fmla="*/ 4497186 w 4580313"/>
                <a:gd name="connsiteY3" fmla="*/ 0 h 2585258"/>
                <a:gd name="connsiteX4" fmla="*/ 24938 w 4580313"/>
                <a:gd name="connsiteY4" fmla="*/ 24938 h 258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0313" h="2585258">
                  <a:moveTo>
                    <a:pt x="24938" y="24938"/>
                  </a:moveTo>
                  <a:lnTo>
                    <a:pt x="0" y="2585258"/>
                  </a:lnTo>
                  <a:lnTo>
                    <a:pt x="4580313" y="2502131"/>
                  </a:lnTo>
                  <a:lnTo>
                    <a:pt x="4497186" y="0"/>
                  </a:lnTo>
                  <a:lnTo>
                    <a:pt x="24938" y="24938"/>
                  </a:lnTo>
                  <a:close/>
                </a:path>
              </a:pathLst>
            </a:custGeom>
            <a:solidFill>
              <a:srgbClr val="00FF00">
                <a:alpha val="18039"/>
              </a:srgb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 rot="175933">
              <a:off x="6955115" y="2449107"/>
              <a:ext cx="4442058" cy="580932"/>
            </a:xfrm>
            <a:custGeom>
              <a:avLst/>
              <a:gdLst>
                <a:gd name="connsiteX0" fmla="*/ 0 w 4480560"/>
                <a:gd name="connsiteY0" fmla="*/ 24938 h 648393"/>
                <a:gd name="connsiteX1" fmla="*/ 8313 w 4480560"/>
                <a:gd name="connsiteY1" fmla="*/ 631767 h 648393"/>
                <a:gd name="connsiteX2" fmla="*/ 2493818 w 4480560"/>
                <a:gd name="connsiteY2" fmla="*/ 648393 h 648393"/>
                <a:gd name="connsiteX3" fmla="*/ 2502131 w 4480560"/>
                <a:gd name="connsiteY3" fmla="*/ 390698 h 648393"/>
                <a:gd name="connsiteX4" fmla="*/ 4480560 w 4480560"/>
                <a:gd name="connsiteY4" fmla="*/ 374073 h 648393"/>
                <a:gd name="connsiteX5" fmla="*/ 4472247 w 4480560"/>
                <a:gd name="connsiteY5" fmla="*/ 0 h 648393"/>
                <a:gd name="connsiteX6" fmla="*/ 0 w 4480560"/>
                <a:gd name="connsiteY6" fmla="*/ 24938 h 648393"/>
                <a:gd name="connsiteX0" fmla="*/ 0 w 4480560"/>
                <a:gd name="connsiteY0" fmla="*/ 24938 h 631767"/>
                <a:gd name="connsiteX1" fmla="*/ 8313 w 4480560"/>
                <a:gd name="connsiteY1" fmla="*/ 631767 h 631767"/>
                <a:gd name="connsiteX2" fmla="*/ 2502131 w 4480560"/>
                <a:gd name="connsiteY2" fmla="*/ 390698 h 631767"/>
                <a:gd name="connsiteX3" fmla="*/ 4480560 w 4480560"/>
                <a:gd name="connsiteY3" fmla="*/ 374073 h 631767"/>
                <a:gd name="connsiteX4" fmla="*/ 4472247 w 4480560"/>
                <a:gd name="connsiteY4" fmla="*/ 0 h 631767"/>
                <a:gd name="connsiteX5" fmla="*/ 0 w 4480560"/>
                <a:gd name="connsiteY5" fmla="*/ 24938 h 631767"/>
                <a:gd name="connsiteX0" fmla="*/ 0 w 4480560"/>
                <a:gd name="connsiteY0" fmla="*/ 24938 h 423949"/>
                <a:gd name="connsiteX1" fmla="*/ 33251 w 4480560"/>
                <a:gd name="connsiteY1" fmla="*/ 423949 h 423949"/>
                <a:gd name="connsiteX2" fmla="*/ 2502131 w 4480560"/>
                <a:gd name="connsiteY2" fmla="*/ 390698 h 423949"/>
                <a:gd name="connsiteX3" fmla="*/ 4480560 w 4480560"/>
                <a:gd name="connsiteY3" fmla="*/ 374073 h 423949"/>
                <a:gd name="connsiteX4" fmla="*/ 4472247 w 4480560"/>
                <a:gd name="connsiteY4" fmla="*/ 0 h 423949"/>
                <a:gd name="connsiteX5" fmla="*/ 0 w 4480560"/>
                <a:gd name="connsiteY5" fmla="*/ 24938 h 423949"/>
                <a:gd name="connsiteX0" fmla="*/ 0 w 4846320"/>
                <a:gd name="connsiteY0" fmla="*/ 24938 h 423949"/>
                <a:gd name="connsiteX1" fmla="*/ 33251 w 4846320"/>
                <a:gd name="connsiteY1" fmla="*/ 423949 h 423949"/>
                <a:gd name="connsiteX2" fmla="*/ 2502131 w 4846320"/>
                <a:gd name="connsiteY2" fmla="*/ 390698 h 423949"/>
                <a:gd name="connsiteX3" fmla="*/ 4846320 w 4846320"/>
                <a:gd name="connsiteY3" fmla="*/ 282633 h 423949"/>
                <a:gd name="connsiteX4" fmla="*/ 4472247 w 4846320"/>
                <a:gd name="connsiteY4" fmla="*/ 0 h 423949"/>
                <a:gd name="connsiteX5" fmla="*/ 0 w 4846320"/>
                <a:gd name="connsiteY5" fmla="*/ 24938 h 423949"/>
                <a:gd name="connsiteX0" fmla="*/ 0 w 4846320"/>
                <a:gd name="connsiteY0" fmla="*/ 124691 h 523702"/>
                <a:gd name="connsiteX1" fmla="*/ 33251 w 4846320"/>
                <a:gd name="connsiteY1" fmla="*/ 523702 h 523702"/>
                <a:gd name="connsiteX2" fmla="*/ 2502131 w 4846320"/>
                <a:gd name="connsiteY2" fmla="*/ 490451 h 523702"/>
                <a:gd name="connsiteX3" fmla="*/ 4846320 w 4846320"/>
                <a:gd name="connsiteY3" fmla="*/ 382386 h 523702"/>
                <a:gd name="connsiteX4" fmla="*/ 4688378 w 4846320"/>
                <a:gd name="connsiteY4" fmla="*/ 0 h 523702"/>
                <a:gd name="connsiteX5" fmla="*/ 0 w 4846320"/>
                <a:gd name="connsiteY5" fmla="*/ 124691 h 523702"/>
                <a:gd name="connsiteX0" fmla="*/ 0 w 4846320"/>
                <a:gd name="connsiteY0" fmla="*/ 124691 h 523702"/>
                <a:gd name="connsiteX1" fmla="*/ 33251 w 4846320"/>
                <a:gd name="connsiteY1" fmla="*/ 523702 h 523702"/>
                <a:gd name="connsiteX2" fmla="*/ 2513219 w 4846320"/>
                <a:gd name="connsiteY2" fmla="*/ 439068 h 523702"/>
                <a:gd name="connsiteX3" fmla="*/ 4846320 w 4846320"/>
                <a:gd name="connsiteY3" fmla="*/ 382386 h 523702"/>
                <a:gd name="connsiteX4" fmla="*/ 4688378 w 4846320"/>
                <a:gd name="connsiteY4" fmla="*/ 0 h 523702"/>
                <a:gd name="connsiteX5" fmla="*/ 0 w 4846320"/>
                <a:gd name="connsiteY5" fmla="*/ 124691 h 523702"/>
                <a:gd name="connsiteX0" fmla="*/ 0 w 4883868"/>
                <a:gd name="connsiteY0" fmla="*/ 124691 h 523702"/>
                <a:gd name="connsiteX1" fmla="*/ 33251 w 4883868"/>
                <a:gd name="connsiteY1" fmla="*/ 523702 h 523702"/>
                <a:gd name="connsiteX2" fmla="*/ 2513219 w 4883868"/>
                <a:gd name="connsiteY2" fmla="*/ 439068 h 523702"/>
                <a:gd name="connsiteX3" fmla="*/ 4883868 w 4883868"/>
                <a:gd name="connsiteY3" fmla="*/ 304336 h 523702"/>
                <a:gd name="connsiteX4" fmla="*/ 4688378 w 4883868"/>
                <a:gd name="connsiteY4" fmla="*/ 0 h 523702"/>
                <a:gd name="connsiteX5" fmla="*/ 0 w 4883868"/>
                <a:gd name="connsiteY5" fmla="*/ 124691 h 523702"/>
                <a:gd name="connsiteX0" fmla="*/ 0 w 4883868"/>
                <a:gd name="connsiteY0" fmla="*/ 181921 h 580932"/>
                <a:gd name="connsiteX1" fmla="*/ 33251 w 4883868"/>
                <a:gd name="connsiteY1" fmla="*/ 580932 h 580932"/>
                <a:gd name="connsiteX2" fmla="*/ 2513219 w 4883868"/>
                <a:gd name="connsiteY2" fmla="*/ 496298 h 580932"/>
                <a:gd name="connsiteX3" fmla="*/ 4883868 w 4883868"/>
                <a:gd name="connsiteY3" fmla="*/ 361566 h 580932"/>
                <a:gd name="connsiteX4" fmla="*/ 4824970 w 4883868"/>
                <a:gd name="connsiteY4" fmla="*/ 0 h 580932"/>
                <a:gd name="connsiteX5" fmla="*/ 0 w 4883868"/>
                <a:gd name="connsiteY5" fmla="*/ 181921 h 5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3868" h="580932">
                  <a:moveTo>
                    <a:pt x="0" y="181921"/>
                  </a:moveTo>
                  <a:lnTo>
                    <a:pt x="33251" y="580932"/>
                  </a:lnTo>
                  <a:lnTo>
                    <a:pt x="2513219" y="496298"/>
                  </a:lnTo>
                  <a:lnTo>
                    <a:pt x="4883868" y="361566"/>
                  </a:lnTo>
                  <a:lnTo>
                    <a:pt x="4824970" y="0"/>
                  </a:lnTo>
                  <a:lnTo>
                    <a:pt x="0" y="181921"/>
                  </a:lnTo>
                  <a:close/>
                </a:path>
              </a:pathLst>
            </a:custGeom>
            <a:solidFill>
              <a:srgbClr val="FF3300">
                <a:alpha val="1411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79707" y="2899333"/>
              <a:ext cx="3435531" cy="228843"/>
            </a:xfrm>
            <a:prstGeom prst="rect">
              <a:avLst/>
            </a:prstGeom>
            <a:solidFill>
              <a:srgbClr val="00FFFF">
                <a:alpha val="1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699988" y="3316687"/>
              <a:ext cx="4651082" cy="1712514"/>
            </a:xfrm>
            <a:custGeom>
              <a:avLst/>
              <a:gdLst>
                <a:gd name="connsiteX0" fmla="*/ 24938 w 4580313"/>
                <a:gd name="connsiteY0" fmla="*/ 24938 h 2585258"/>
                <a:gd name="connsiteX1" fmla="*/ 0 w 4580313"/>
                <a:gd name="connsiteY1" fmla="*/ 2585258 h 2585258"/>
                <a:gd name="connsiteX2" fmla="*/ 4580313 w 4580313"/>
                <a:gd name="connsiteY2" fmla="*/ 2502131 h 2585258"/>
                <a:gd name="connsiteX3" fmla="*/ 4497186 w 4580313"/>
                <a:gd name="connsiteY3" fmla="*/ 0 h 2585258"/>
                <a:gd name="connsiteX4" fmla="*/ 24938 w 4580313"/>
                <a:gd name="connsiteY4" fmla="*/ 24938 h 2585258"/>
                <a:gd name="connsiteX0" fmla="*/ 24938 w 4580313"/>
                <a:gd name="connsiteY0" fmla="*/ 24938 h 2798325"/>
                <a:gd name="connsiteX1" fmla="*/ 0 w 4580313"/>
                <a:gd name="connsiteY1" fmla="*/ 2585258 h 2798325"/>
                <a:gd name="connsiteX2" fmla="*/ 3473468 w 4580313"/>
                <a:gd name="connsiteY2" fmla="*/ 2797519 h 2798325"/>
                <a:gd name="connsiteX3" fmla="*/ 4580313 w 4580313"/>
                <a:gd name="connsiteY3" fmla="*/ 2502131 h 2798325"/>
                <a:gd name="connsiteX4" fmla="*/ 4497186 w 4580313"/>
                <a:gd name="connsiteY4" fmla="*/ 0 h 2798325"/>
                <a:gd name="connsiteX5" fmla="*/ 24938 w 4580313"/>
                <a:gd name="connsiteY5" fmla="*/ 24938 h 2798325"/>
                <a:gd name="connsiteX0" fmla="*/ 24938 w 4580313"/>
                <a:gd name="connsiteY0" fmla="*/ 24938 h 2798325"/>
                <a:gd name="connsiteX1" fmla="*/ 0 w 4580313"/>
                <a:gd name="connsiteY1" fmla="*/ 2585258 h 2798325"/>
                <a:gd name="connsiteX2" fmla="*/ 3473468 w 4580313"/>
                <a:gd name="connsiteY2" fmla="*/ 2797519 h 2798325"/>
                <a:gd name="connsiteX3" fmla="*/ 4580313 w 4580313"/>
                <a:gd name="connsiteY3" fmla="*/ 2502131 h 2798325"/>
                <a:gd name="connsiteX4" fmla="*/ 4497186 w 4580313"/>
                <a:gd name="connsiteY4" fmla="*/ 0 h 2798325"/>
                <a:gd name="connsiteX5" fmla="*/ 24938 w 4580313"/>
                <a:gd name="connsiteY5" fmla="*/ 24938 h 2798325"/>
                <a:gd name="connsiteX0" fmla="*/ 37838 w 4593213"/>
                <a:gd name="connsiteY0" fmla="*/ 24938 h 2847326"/>
                <a:gd name="connsiteX1" fmla="*/ 0 w 4593213"/>
                <a:gd name="connsiteY1" fmla="*/ 2847326 h 2847326"/>
                <a:gd name="connsiteX2" fmla="*/ 3486368 w 4593213"/>
                <a:gd name="connsiteY2" fmla="*/ 2797519 h 2847326"/>
                <a:gd name="connsiteX3" fmla="*/ 4593213 w 4593213"/>
                <a:gd name="connsiteY3" fmla="*/ 2502131 h 2847326"/>
                <a:gd name="connsiteX4" fmla="*/ 4510086 w 4593213"/>
                <a:gd name="connsiteY4" fmla="*/ 0 h 2847326"/>
                <a:gd name="connsiteX5" fmla="*/ 37838 w 4593213"/>
                <a:gd name="connsiteY5" fmla="*/ 24938 h 2847326"/>
                <a:gd name="connsiteX0" fmla="*/ 37838 w 4593213"/>
                <a:gd name="connsiteY0" fmla="*/ 24938 h 2863036"/>
                <a:gd name="connsiteX1" fmla="*/ 0 w 4593213"/>
                <a:gd name="connsiteY1" fmla="*/ 2847326 h 2863036"/>
                <a:gd name="connsiteX2" fmla="*/ 3499268 w 4593213"/>
                <a:gd name="connsiteY2" fmla="*/ 2863036 h 2863036"/>
                <a:gd name="connsiteX3" fmla="*/ 4593213 w 4593213"/>
                <a:gd name="connsiteY3" fmla="*/ 2502131 h 2863036"/>
                <a:gd name="connsiteX4" fmla="*/ 4510086 w 4593213"/>
                <a:gd name="connsiteY4" fmla="*/ 0 h 2863036"/>
                <a:gd name="connsiteX5" fmla="*/ 37838 w 4593213"/>
                <a:gd name="connsiteY5" fmla="*/ 24938 h 28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3213" h="2863036">
                  <a:moveTo>
                    <a:pt x="37838" y="24938"/>
                  </a:moveTo>
                  <a:lnTo>
                    <a:pt x="0" y="2847326"/>
                  </a:lnTo>
                  <a:lnTo>
                    <a:pt x="3499268" y="2863036"/>
                  </a:lnTo>
                  <a:cubicBezTo>
                    <a:pt x="3455406" y="2349635"/>
                    <a:pt x="4224265" y="2600594"/>
                    <a:pt x="4593213" y="2502131"/>
                  </a:cubicBezTo>
                  <a:lnTo>
                    <a:pt x="4510086" y="0"/>
                  </a:lnTo>
                  <a:lnTo>
                    <a:pt x="37838" y="24938"/>
                  </a:lnTo>
                  <a:close/>
                </a:path>
              </a:pathLst>
            </a:custGeom>
            <a:solidFill>
              <a:srgbClr val="00FF00">
                <a:alpha val="18039"/>
              </a:srgb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685230" y="4829619"/>
              <a:ext cx="4671411" cy="1172216"/>
            </a:xfrm>
            <a:custGeom>
              <a:avLst/>
              <a:gdLst>
                <a:gd name="connsiteX0" fmla="*/ 24938 w 4580313"/>
                <a:gd name="connsiteY0" fmla="*/ 24938 h 2585258"/>
                <a:gd name="connsiteX1" fmla="*/ 0 w 4580313"/>
                <a:gd name="connsiteY1" fmla="*/ 2585258 h 2585258"/>
                <a:gd name="connsiteX2" fmla="*/ 4580313 w 4580313"/>
                <a:gd name="connsiteY2" fmla="*/ 2502131 h 2585258"/>
                <a:gd name="connsiteX3" fmla="*/ 4497186 w 4580313"/>
                <a:gd name="connsiteY3" fmla="*/ 0 h 2585258"/>
                <a:gd name="connsiteX4" fmla="*/ 24938 w 4580313"/>
                <a:gd name="connsiteY4" fmla="*/ 24938 h 2585258"/>
                <a:gd name="connsiteX0" fmla="*/ 24938 w 4580313"/>
                <a:gd name="connsiteY0" fmla="*/ 24938 h 2798325"/>
                <a:gd name="connsiteX1" fmla="*/ 0 w 4580313"/>
                <a:gd name="connsiteY1" fmla="*/ 2585258 h 2798325"/>
                <a:gd name="connsiteX2" fmla="*/ 3473468 w 4580313"/>
                <a:gd name="connsiteY2" fmla="*/ 2797519 h 2798325"/>
                <a:gd name="connsiteX3" fmla="*/ 4580313 w 4580313"/>
                <a:gd name="connsiteY3" fmla="*/ 2502131 h 2798325"/>
                <a:gd name="connsiteX4" fmla="*/ 4497186 w 4580313"/>
                <a:gd name="connsiteY4" fmla="*/ 0 h 2798325"/>
                <a:gd name="connsiteX5" fmla="*/ 24938 w 4580313"/>
                <a:gd name="connsiteY5" fmla="*/ 24938 h 2798325"/>
                <a:gd name="connsiteX0" fmla="*/ 24938 w 4580313"/>
                <a:gd name="connsiteY0" fmla="*/ 24938 h 2798325"/>
                <a:gd name="connsiteX1" fmla="*/ 0 w 4580313"/>
                <a:gd name="connsiteY1" fmla="*/ 2585258 h 2798325"/>
                <a:gd name="connsiteX2" fmla="*/ 3473468 w 4580313"/>
                <a:gd name="connsiteY2" fmla="*/ 2797519 h 2798325"/>
                <a:gd name="connsiteX3" fmla="*/ 4580313 w 4580313"/>
                <a:gd name="connsiteY3" fmla="*/ 2502131 h 2798325"/>
                <a:gd name="connsiteX4" fmla="*/ 4497186 w 4580313"/>
                <a:gd name="connsiteY4" fmla="*/ 0 h 2798325"/>
                <a:gd name="connsiteX5" fmla="*/ 24938 w 4580313"/>
                <a:gd name="connsiteY5" fmla="*/ 24938 h 2798325"/>
                <a:gd name="connsiteX0" fmla="*/ 37838 w 4593213"/>
                <a:gd name="connsiteY0" fmla="*/ 24938 h 2847326"/>
                <a:gd name="connsiteX1" fmla="*/ 0 w 4593213"/>
                <a:gd name="connsiteY1" fmla="*/ 2847326 h 2847326"/>
                <a:gd name="connsiteX2" fmla="*/ 3486368 w 4593213"/>
                <a:gd name="connsiteY2" fmla="*/ 2797519 h 2847326"/>
                <a:gd name="connsiteX3" fmla="*/ 4593213 w 4593213"/>
                <a:gd name="connsiteY3" fmla="*/ 2502131 h 2847326"/>
                <a:gd name="connsiteX4" fmla="*/ 4510086 w 4593213"/>
                <a:gd name="connsiteY4" fmla="*/ 0 h 2847326"/>
                <a:gd name="connsiteX5" fmla="*/ 37838 w 4593213"/>
                <a:gd name="connsiteY5" fmla="*/ 24938 h 2847326"/>
                <a:gd name="connsiteX0" fmla="*/ 37838 w 4593213"/>
                <a:gd name="connsiteY0" fmla="*/ 24938 h 2863036"/>
                <a:gd name="connsiteX1" fmla="*/ 0 w 4593213"/>
                <a:gd name="connsiteY1" fmla="*/ 2847326 h 2863036"/>
                <a:gd name="connsiteX2" fmla="*/ 3499268 w 4593213"/>
                <a:gd name="connsiteY2" fmla="*/ 2863036 h 2863036"/>
                <a:gd name="connsiteX3" fmla="*/ 4593213 w 4593213"/>
                <a:gd name="connsiteY3" fmla="*/ 2502131 h 2863036"/>
                <a:gd name="connsiteX4" fmla="*/ 4510086 w 4593213"/>
                <a:gd name="connsiteY4" fmla="*/ 0 h 2863036"/>
                <a:gd name="connsiteX5" fmla="*/ 37838 w 4593213"/>
                <a:gd name="connsiteY5" fmla="*/ 24938 h 2863036"/>
                <a:gd name="connsiteX0" fmla="*/ 37838 w 4613289"/>
                <a:gd name="connsiteY0" fmla="*/ 610982 h 3449080"/>
                <a:gd name="connsiteX1" fmla="*/ 0 w 4613289"/>
                <a:gd name="connsiteY1" fmla="*/ 3433370 h 3449080"/>
                <a:gd name="connsiteX2" fmla="*/ 3499268 w 4613289"/>
                <a:gd name="connsiteY2" fmla="*/ 3449080 h 3449080"/>
                <a:gd name="connsiteX3" fmla="*/ 4593213 w 4613289"/>
                <a:gd name="connsiteY3" fmla="*/ 3088175 h 3449080"/>
                <a:gd name="connsiteX4" fmla="*/ 4613289 w 4613289"/>
                <a:gd name="connsiteY4" fmla="*/ 0 h 3449080"/>
                <a:gd name="connsiteX5" fmla="*/ 37838 w 4613289"/>
                <a:gd name="connsiteY5" fmla="*/ 610982 h 3449080"/>
                <a:gd name="connsiteX0" fmla="*/ 37838 w 4613289"/>
                <a:gd name="connsiteY0" fmla="*/ 610982 h 3449080"/>
                <a:gd name="connsiteX1" fmla="*/ 0 w 4613289"/>
                <a:gd name="connsiteY1" fmla="*/ 3433370 h 3449080"/>
                <a:gd name="connsiteX2" fmla="*/ 3499268 w 4613289"/>
                <a:gd name="connsiteY2" fmla="*/ 3449080 h 3449080"/>
                <a:gd name="connsiteX3" fmla="*/ 4593213 w 4613289"/>
                <a:gd name="connsiteY3" fmla="*/ 3088175 h 3449080"/>
                <a:gd name="connsiteX4" fmla="*/ 4613289 w 4613289"/>
                <a:gd name="connsiteY4" fmla="*/ 0 h 3449080"/>
                <a:gd name="connsiteX5" fmla="*/ 3668646 w 4613289"/>
                <a:gd name="connsiteY5" fmla="*/ 120083 h 3449080"/>
                <a:gd name="connsiteX6" fmla="*/ 37838 w 4613289"/>
                <a:gd name="connsiteY6" fmla="*/ 610982 h 3449080"/>
                <a:gd name="connsiteX0" fmla="*/ 37838 w 4613289"/>
                <a:gd name="connsiteY0" fmla="*/ 610982 h 3449080"/>
                <a:gd name="connsiteX1" fmla="*/ 0 w 4613289"/>
                <a:gd name="connsiteY1" fmla="*/ 3433370 h 3449080"/>
                <a:gd name="connsiteX2" fmla="*/ 3499268 w 4613289"/>
                <a:gd name="connsiteY2" fmla="*/ 3449080 h 3449080"/>
                <a:gd name="connsiteX3" fmla="*/ 4593213 w 4613289"/>
                <a:gd name="connsiteY3" fmla="*/ 3088175 h 3449080"/>
                <a:gd name="connsiteX4" fmla="*/ 4613289 w 4613289"/>
                <a:gd name="connsiteY4" fmla="*/ 0 h 3449080"/>
                <a:gd name="connsiteX5" fmla="*/ 3720248 w 4613289"/>
                <a:gd name="connsiteY5" fmla="*/ 120083 h 3449080"/>
                <a:gd name="connsiteX6" fmla="*/ 37838 w 4613289"/>
                <a:gd name="connsiteY6" fmla="*/ 610982 h 3449080"/>
                <a:gd name="connsiteX0" fmla="*/ 37838 w 4613289"/>
                <a:gd name="connsiteY0" fmla="*/ 610982 h 3449080"/>
                <a:gd name="connsiteX1" fmla="*/ 0 w 4613289"/>
                <a:gd name="connsiteY1" fmla="*/ 3433370 h 3449080"/>
                <a:gd name="connsiteX2" fmla="*/ 3499268 w 4613289"/>
                <a:gd name="connsiteY2" fmla="*/ 3449080 h 3449080"/>
                <a:gd name="connsiteX3" fmla="*/ 4593213 w 4613289"/>
                <a:gd name="connsiteY3" fmla="*/ 3088175 h 3449080"/>
                <a:gd name="connsiteX4" fmla="*/ 4613289 w 4613289"/>
                <a:gd name="connsiteY4" fmla="*/ 0 h 3449080"/>
                <a:gd name="connsiteX5" fmla="*/ 3720248 w 4613289"/>
                <a:gd name="connsiteY5" fmla="*/ 120083 h 3449080"/>
                <a:gd name="connsiteX6" fmla="*/ 3307437 w 4613289"/>
                <a:gd name="connsiteY6" fmla="*/ 156711 h 3449080"/>
                <a:gd name="connsiteX7" fmla="*/ 37838 w 4613289"/>
                <a:gd name="connsiteY7" fmla="*/ 610982 h 3449080"/>
                <a:gd name="connsiteX0" fmla="*/ 37838 w 4613289"/>
                <a:gd name="connsiteY0" fmla="*/ 610982 h 3449080"/>
                <a:gd name="connsiteX1" fmla="*/ 0 w 4613289"/>
                <a:gd name="connsiteY1" fmla="*/ 3433370 h 3449080"/>
                <a:gd name="connsiteX2" fmla="*/ 3499268 w 4613289"/>
                <a:gd name="connsiteY2" fmla="*/ 3449080 h 3449080"/>
                <a:gd name="connsiteX3" fmla="*/ 4593213 w 4613289"/>
                <a:gd name="connsiteY3" fmla="*/ 3088175 h 3449080"/>
                <a:gd name="connsiteX4" fmla="*/ 4613289 w 4613289"/>
                <a:gd name="connsiteY4" fmla="*/ 0 h 3449080"/>
                <a:gd name="connsiteX5" fmla="*/ 3720248 w 4613289"/>
                <a:gd name="connsiteY5" fmla="*/ 120083 h 3449080"/>
                <a:gd name="connsiteX6" fmla="*/ 3668646 w 4613289"/>
                <a:gd name="connsiteY6" fmla="*/ 669501 h 3449080"/>
                <a:gd name="connsiteX7" fmla="*/ 37838 w 4613289"/>
                <a:gd name="connsiteY7" fmla="*/ 610982 h 3449080"/>
                <a:gd name="connsiteX0" fmla="*/ 37838 w 4613289"/>
                <a:gd name="connsiteY0" fmla="*/ 610982 h 3433369"/>
                <a:gd name="connsiteX1" fmla="*/ 0 w 4613289"/>
                <a:gd name="connsiteY1" fmla="*/ 3433370 h 3433369"/>
                <a:gd name="connsiteX2" fmla="*/ 3499268 w 4613289"/>
                <a:gd name="connsiteY2" fmla="*/ 3265941 h 3433369"/>
                <a:gd name="connsiteX3" fmla="*/ 4593213 w 4613289"/>
                <a:gd name="connsiteY3" fmla="*/ 3088175 h 3433369"/>
                <a:gd name="connsiteX4" fmla="*/ 4613289 w 4613289"/>
                <a:gd name="connsiteY4" fmla="*/ 0 h 3433369"/>
                <a:gd name="connsiteX5" fmla="*/ 3720248 w 4613289"/>
                <a:gd name="connsiteY5" fmla="*/ 120083 h 3433369"/>
                <a:gd name="connsiteX6" fmla="*/ 3668646 w 4613289"/>
                <a:gd name="connsiteY6" fmla="*/ 669501 h 3433369"/>
                <a:gd name="connsiteX7" fmla="*/ 37838 w 4613289"/>
                <a:gd name="connsiteY7" fmla="*/ 610982 h 3433369"/>
                <a:gd name="connsiteX0" fmla="*/ 37838 w 4613289"/>
                <a:gd name="connsiteY0" fmla="*/ 610982 h 3286859"/>
                <a:gd name="connsiteX1" fmla="*/ 0 w 4613289"/>
                <a:gd name="connsiteY1" fmla="*/ 3286859 h 3286859"/>
                <a:gd name="connsiteX2" fmla="*/ 3499268 w 4613289"/>
                <a:gd name="connsiteY2" fmla="*/ 3265941 h 3286859"/>
                <a:gd name="connsiteX3" fmla="*/ 4593213 w 4613289"/>
                <a:gd name="connsiteY3" fmla="*/ 3088175 h 3286859"/>
                <a:gd name="connsiteX4" fmla="*/ 4613289 w 4613289"/>
                <a:gd name="connsiteY4" fmla="*/ 0 h 3286859"/>
                <a:gd name="connsiteX5" fmla="*/ 3720248 w 4613289"/>
                <a:gd name="connsiteY5" fmla="*/ 120083 h 3286859"/>
                <a:gd name="connsiteX6" fmla="*/ 3668646 w 4613289"/>
                <a:gd name="connsiteY6" fmla="*/ 669501 h 3286859"/>
                <a:gd name="connsiteX7" fmla="*/ 37838 w 4613289"/>
                <a:gd name="connsiteY7" fmla="*/ 610982 h 3286859"/>
                <a:gd name="connsiteX0" fmla="*/ 37838 w 4613289"/>
                <a:gd name="connsiteY0" fmla="*/ 610982 h 3286859"/>
                <a:gd name="connsiteX1" fmla="*/ 0 w 4613289"/>
                <a:gd name="connsiteY1" fmla="*/ 3286859 h 3286859"/>
                <a:gd name="connsiteX2" fmla="*/ 3499268 w 4613289"/>
                <a:gd name="connsiteY2" fmla="*/ 3265941 h 3286859"/>
                <a:gd name="connsiteX3" fmla="*/ 4593213 w 4613289"/>
                <a:gd name="connsiteY3" fmla="*/ 2685270 h 3286859"/>
                <a:gd name="connsiteX4" fmla="*/ 4613289 w 4613289"/>
                <a:gd name="connsiteY4" fmla="*/ 0 h 3286859"/>
                <a:gd name="connsiteX5" fmla="*/ 3720248 w 4613289"/>
                <a:gd name="connsiteY5" fmla="*/ 120083 h 3286859"/>
                <a:gd name="connsiteX6" fmla="*/ 3668646 w 4613289"/>
                <a:gd name="connsiteY6" fmla="*/ 669501 h 3286859"/>
                <a:gd name="connsiteX7" fmla="*/ 37838 w 4613289"/>
                <a:gd name="connsiteY7" fmla="*/ 610982 h 328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3289" h="3286859">
                  <a:moveTo>
                    <a:pt x="37838" y="610982"/>
                  </a:moveTo>
                  <a:lnTo>
                    <a:pt x="0" y="3286859"/>
                  </a:lnTo>
                  <a:lnTo>
                    <a:pt x="3499268" y="3265941"/>
                  </a:lnTo>
                  <a:cubicBezTo>
                    <a:pt x="3455406" y="2752540"/>
                    <a:pt x="4224265" y="2783733"/>
                    <a:pt x="4593213" y="2685270"/>
                  </a:cubicBezTo>
                  <a:lnTo>
                    <a:pt x="4613289" y="0"/>
                  </a:lnTo>
                  <a:lnTo>
                    <a:pt x="3720248" y="120083"/>
                  </a:lnTo>
                  <a:lnTo>
                    <a:pt x="3668646" y="669501"/>
                  </a:lnTo>
                  <a:lnTo>
                    <a:pt x="37838" y="610982"/>
                  </a:lnTo>
                  <a:close/>
                </a:path>
              </a:pathLst>
            </a:custGeom>
            <a:solidFill>
              <a:srgbClr val="CC00CC">
                <a:alpha val="18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37543" y="217125"/>
            <a:ext cx="3779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Evidence is used to support the point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72028" y="217125"/>
            <a:ext cx="1483978" cy="22394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137" y="871864"/>
            <a:ext cx="5473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Another strong explanation using evidence throughout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727664" y="894190"/>
            <a:ext cx="1215500" cy="130244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6575" y="1802916"/>
            <a:ext cx="60252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Other side of view (negatives of expansion) is given to provide balance to the argument. This shows the student has considered both sides before coming to their decision.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52098" y="2251951"/>
            <a:ext cx="1613007" cy="440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4145" y="2908426"/>
            <a:ext cx="6327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oint is made, mentioning </a:t>
            </a:r>
            <a:r>
              <a:rPr lang="en-GB" dirty="0" smtClean="0"/>
              <a:t>that it is </a:t>
            </a:r>
            <a:r>
              <a:rPr lang="en-GB" dirty="0" smtClean="0"/>
              <a:t>an environmental point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849224" y="2899121"/>
            <a:ext cx="1057337" cy="181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4732" y="3552866"/>
            <a:ext cx="3779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Evidence is used to support the point</a:t>
            </a:r>
            <a:endParaRPr lang="en-GB" dirty="0"/>
          </a:p>
        </p:txBody>
      </p:sp>
      <p:cxnSp>
        <p:nvCxnSpPr>
          <p:cNvPr id="23" name="Straight Arrow Connector 22"/>
          <p:cNvCxnSpPr>
            <a:endCxn id="24" idx="1"/>
          </p:cNvCxnSpPr>
          <p:nvPr/>
        </p:nvCxnSpPr>
        <p:spPr>
          <a:xfrm flipV="1">
            <a:off x="4669006" y="3390474"/>
            <a:ext cx="3555832" cy="40459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5745" y="4145469"/>
            <a:ext cx="46113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Explanation of the point with who is affected by this (stakeholders)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978937" y="4154774"/>
            <a:ext cx="1707813" cy="221061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5683" y="5450013"/>
            <a:ext cx="55981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point is counter argued to again support students decision that Heathrow should be expanded.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736919" y="5779071"/>
            <a:ext cx="949831" cy="186618"/>
          </a:xfrm>
          <a:prstGeom prst="straightConnector1">
            <a:avLst/>
          </a:prstGeom>
          <a:ln>
            <a:solidFill>
              <a:srgbClr val="CC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4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_8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9059" r="3936" b="47488"/>
          <a:stretch/>
        </p:blipFill>
        <p:spPr bwMode="auto">
          <a:xfrm>
            <a:off x="4530254" y="1529145"/>
            <a:ext cx="7614869" cy="48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004" y="227287"/>
            <a:ext cx="392265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Conclusion is included to finish the answer re-stating the students opinion to the issue.</a:t>
            </a:r>
          </a:p>
          <a:p>
            <a:r>
              <a:rPr lang="en-GB" dirty="0" smtClean="0"/>
              <a:t>No new information is added. The key points from the answer are summarised well.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45164" y="537029"/>
            <a:ext cx="785090" cy="14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IMG_84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82498" r="7264" b="6015"/>
          <a:stretch/>
        </p:blipFill>
        <p:spPr bwMode="auto">
          <a:xfrm>
            <a:off x="4642345" y="177083"/>
            <a:ext cx="7502778" cy="13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5448" y="2198461"/>
            <a:ext cx="34001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Rhetorical question is used showing flair of writing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09257" y="2400065"/>
            <a:ext cx="1333088" cy="23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262" y="3129617"/>
            <a:ext cx="34001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Lots of key geographic terminology is used throughout the answer.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309257" y="2747052"/>
            <a:ext cx="3294743" cy="583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3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67B54F96-0212-4D07-A2AE-E370B5A6D60E}"/>
</file>

<file path=customXml/itemProps2.xml><?xml version="1.0" encoding="utf-8"?>
<ds:datastoreItem xmlns:ds="http://schemas.openxmlformats.org/officeDocument/2006/customXml" ds:itemID="{B089F709-5CC4-4E3E-9852-542BD603753A}"/>
</file>

<file path=customXml/itemProps3.xml><?xml version="1.0" encoding="utf-8"?>
<ds:datastoreItem xmlns:ds="http://schemas.openxmlformats.org/officeDocument/2006/customXml" ds:itemID="{2D189A26-08C5-4D78-98DF-2AE077A46E76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424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Climate graph example</vt:lpstr>
      <vt:lpstr>Comparing climates example</vt:lpstr>
      <vt:lpstr>Writing an evaluation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Bilton, Jennifer</dc:creator>
  <cp:lastModifiedBy>Bilton, Jennifer</cp:lastModifiedBy>
  <cp:revision>11</cp:revision>
  <dcterms:created xsi:type="dcterms:W3CDTF">2022-11-23T10:35:24Z</dcterms:created>
  <dcterms:modified xsi:type="dcterms:W3CDTF">2022-11-24T15:25:59Z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