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3" d="100"/>
          <a:sy n="53" d="100"/>
        </p:scale>
        <p:origin x="2772" y="14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F5EFF8-8996-44CD-B9B8-DCA20D1C98A3}"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262935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5EFF8-8996-44CD-B9B8-DCA20D1C98A3}"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27580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5EFF8-8996-44CD-B9B8-DCA20D1C98A3}"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22373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5EFF8-8996-44CD-B9B8-DCA20D1C98A3}"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94614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F5EFF8-8996-44CD-B9B8-DCA20D1C98A3}"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24719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F5EFF8-8996-44CD-B9B8-DCA20D1C98A3}"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250424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F5EFF8-8996-44CD-B9B8-DCA20D1C98A3}" type="datetimeFigureOut">
              <a:rPr lang="en-GB" smtClean="0"/>
              <a:t>14/11/2022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386048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F5EFF8-8996-44CD-B9B8-DCA20D1C98A3}" type="datetimeFigureOut">
              <a:rPr lang="en-GB" smtClean="0"/>
              <a:t>14/11/2022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417930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5EFF8-8996-44CD-B9B8-DCA20D1C98A3}" type="datetimeFigureOut">
              <a:rPr lang="en-GB" smtClean="0"/>
              <a:t>14/11/2022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241186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5EFF8-8996-44CD-B9B8-DCA20D1C98A3}"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379123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5EFF8-8996-44CD-B9B8-DCA20D1C98A3}"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5F32D1-7FCF-47A2-8E4E-8522F858780C}" type="slidenum">
              <a:rPr lang="en-GB" smtClean="0"/>
              <a:t>‹#›</a:t>
            </a:fld>
            <a:endParaRPr lang="en-GB"/>
          </a:p>
        </p:txBody>
      </p:sp>
    </p:spTree>
    <p:extLst>
      <p:ext uri="{BB962C8B-B14F-4D97-AF65-F5344CB8AC3E}">
        <p14:creationId xmlns:p14="http://schemas.microsoft.com/office/powerpoint/2010/main" val="327700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5EFF8-8996-44CD-B9B8-DCA20D1C98A3}" type="datetimeFigureOut">
              <a:rPr lang="en-GB" smtClean="0"/>
              <a:t>14/11/2022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F32D1-7FCF-47A2-8E4E-8522F858780C}" type="slidenum">
              <a:rPr lang="en-GB" smtClean="0"/>
              <a:t>‹#›</a:t>
            </a:fld>
            <a:endParaRPr lang="en-GB"/>
          </a:p>
        </p:txBody>
      </p:sp>
    </p:spTree>
    <p:extLst>
      <p:ext uri="{BB962C8B-B14F-4D97-AF65-F5344CB8AC3E}">
        <p14:creationId xmlns:p14="http://schemas.microsoft.com/office/powerpoint/2010/main" val="85474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gWk6br5Ngkc" TargetMode="External"/><Relationship Id="rId2" Type="http://schemas.openxmlformats.org/officeDocument/2006/relationships/hyperlink" Target="https://www.youtube.com/watch?v=Oee8VfjR1CE"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7269" y="5535413"/>
            <a:ext cx="5076261" cy="923330"/>
          </a:xfrm>
          <a:prstGeom prst="rect">
            <a:avLst/>
          </a:prstGeom>
        </p:spPr>
        <p:txBody>
          <a:bodyPr wrap="none">
            <a:spAutoFit/>
          </a:bodyPr>
          <a:lstStyle/>
          <a:p>
            <a:pPr algn="ctr"/>
            <a:r>
              <a:rPr lang="en-GB" dirty="0" smtClean="0">
                <a:hlinkClick r:id="rId2"/>
              </a:rPr>
              <a:t>https://www.youtube.com/watch?v=Oee8VfjR1CE</a:t>
            </a:r>
            <a:endParaRPr lang="en-GB" dirty="0" smtClean="0"/>
          </a:p>
          <a:p>
            <a:pPr algn="ctr"/>
            <a:endParaRPr lang="en-GB" dirty="0"/>
          </a:p>
          <a:p>
            <a:pPr algn="ctr"/>
            <a:r>
              <a:rPr lang="en-GB" dirty="0" smtClean="0">
                <a:hlinkClick r:id="rId3"/>
              </a:rPr>
              <a:t>https://www.youtube.com/watch?v=gWk6br5Ngkc</a:t>
            </a:r>
            <a:r>
              <a:rPr lang="en-GB" dirty="0" smtClean="0"/>
              <a:t>  </a:t>
            </a:r>
            <a:endParaRPr lang="en-GB" dirty="0"/>
          </a:p>
        </p:txBody>
      </p:sp>
      <p:pic>
        <p:nvPicPr>
          <p:cNvPr id="5" name="Picture 4"/>
          <p:cNvPicPr>
            <a:picLocks noChangeAspect="1"/>
          </p:cNvPicPr>
          <p:nvPr/>
        </p:nvPicPr>
        <p:blipFill rotWithShape="1">
          <a:blip r:embed="rId4"/>
          <a:srcRect l="12602" t="13592" r="1198" b="67386"/>
          <a:stretch/>
        </p:blipFill>
        <p:spPr>
          <a:xfrm>
            <a:off x="0" y="0"/>
            <a:ext cx="12192000" cy="1513393"/>
          </a:xfrm>
          <a:prstGeom prst="rect">
            <a:avLst/>
          </a:prstGeom>
        </p:spPr>
      </p:pic>
      <p:pic>
        <p:nvPicPr>
          <p:cNvPr id="6" name="Picture 5"/>
          <p:cNvPicPr>
            <a:picLocks noChangeAspect="1"/>
          </p:cNvPicPr>
          <p:nvPr/>
        </p:nvPicPr>
        <p:blipFill rotWithShape="1">
          <a:blip r:embed="rId4"/>
          <a:srcRect l="21667" t="37288" r="64733" b="53467"/>
          <a:stretch/>
        </p:blipFill>
        <p:spPr>
          <a:xfrm>
            <a:off x="420624" y="1817400"/>
            <a:ext cx="4732608" cy="1809526"/>
          </a:xfrm>
          <a:prstGeom prst="rect">
            <a:avLst/>
          </a:prstGeom>
        </p:spPr>
      </p:pic>
      <p:sp>
        <p:nvSpPr>
          <p:cNvPr id="7" name="TextBox 6"/>
          <p:cNvSpPr txBox="1"/>
          <p:nvPr/>
        </p:nvSpPr>
        <p:spPr>
          <a:xfrm>
            <a:off x="5943600" y="1918766"/>
            <a:ext cx="5943600" cy="3416320"/>
          </a:xfrm>
          <a:prstGeom prst="rect">
            <a:avLst/>
          </a:prstGeom>
          <a:noFill/>
        </p:spPr>
        <p:txBody>
          <a:bodyPr wrap="square" rtlCol="0">
            <a:spAutoFit/>
          </a:bodyPr>
          <a:lstStyle/>
          <a:p>
            <a:r>
              <a:rPr lang="en-GB" dirty="0" smtClean="0"/>
              <a:t>Product Tank is a YouTube channel which has been created by a Product Designer and aims to educate young designers in methods of design, prototyping, portfolio creation and product testing. </a:t>
            </a:r>
          </a:p>
          <a:p>
            <a:endParaRPr lang="en-GB" dirty="0"/>
          </a:p>
          <a:p>
            <a:r>
              <a:rPr lang="en-GB" dirty="0" smtClean="0"/>
              <a:t>There are some fantastic videos which discuss why designers prototype, how to prototype successfully and methods of prototype manufacture. To support Year 9 students in our prototyping project I suggest they watch the 2 video links below, making notes about techniques, tips and ideas as well and reasons for the use of different forms of prototypes, this could be done as an extended mind map.  </a:t>
            </a:r>
            <a:endParaRPr lang="en-GB" dirty="0"/>
          </a:p>
        </p:txBody>
      </p:sp>
      <p:pic>
        <p:nvPicPr>
          <p:cNvPr id="8" name="Picture 7"/>
          <p:cNvPicPr>
            <a:picLocks noChangeAspect="1"/>
          </p:cNvPicPr>
          <p:nvPr/>
        </p:nvPicPr>
        <p:blipFill rotWithShape="1">
          <a:blip r:embed="rId5"/>
          <a:srcRect l="7366" t="15955" r="39134" b="27690"/>
          <a:stretch/>
        </p:blipFill>
        <p:spPr>
          <a:xfrm>
            <a:off x="928704" y="3829568"/>
            <a:ext cx="4224528" cy="2503132"/>
          </a:xfrm>
          <a:prstGeom prst="rect">
            <a:avLst/>
          </a:prstGeom>
        </p:spPr>
      </p:pic>
    </p:spTree>
    <p:extLst>
      <p:ext uri="{BB962C8B-B14F-4D97-AF65-F5344CB8AC3E}">
        <p14:creationId xmlns:p14="http://schemas.microsoft.com/office/powerpoint/2010/main" val="2359910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7" ma:contentTypeDescription="Create a new document." ma:contentTypeScope="" ma:versionID="48b29fa8638abee717d1fdd10b1328d1">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e44dfcf108e842c73ed980802cedbc8a"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pleted xmlns="070f71ce-64c7-4b17-bb6b-21ebf0c68387">false</Completed>
    <TaxCatchAll xmlns="8c49430d-f190-4cd8-83c3-84bb6a3d29af" xsi:nil="true"/>
    <lcf76f155ced4ddcb4097134ff3c332f xmlns="070f71ce-64c7-4b17-bb6b-21ebf0c68387">
      <Terms xmlns="http://schemas.microsoft.com/office/infopath/2007/PartnerControls"/>
    </lcf76f155ced4ddcb4097134ff3c332f>
    <Notes xmlns="070f71ce-64c7-4b17-bb6b-21ebf0c68387" xsi:nil="true"/>
  </documentManagement>
</p:properties>
</file>

<file path=customXml/itemProps1.xml><?xml version="1.0" encoding="utf-8"?>
<ds:datastoreItem xmlns:ds="http://schemas.openxmlformats.org/officeDocument/2006/customXml" ds:itemID="{B3BC1AA7-E8AC-4042-A4BE-78668B064A6A}"/>
</file>

<file path=customXml/itemProps2.xml><?xml version="1.0" encoding="utf-8"?>
<ds:datastoreItem xmlns:ds="http://schemas.openxmlformats.org/officeDocument/2006/customXml" ds:itemID="{74191E0C-0831-4A20-9D32-390E2D667B04}"/>
</file>

<file path=customXml/itemProps3.xml><?xml version="1.0" encoding="utf-8"?>
<ds:datastoreItem xmlns:ds="http://schemas.openxmlformats.org/officeDocument/2006/customXml" ds:itemID="{291482DF-A9BB-41AE-ACC2-A95E4BFA85B3}"/>
</file>

<file path=docProps/app.xml><?xml version="1.0" encoding="utf-8"?>
<Properties xmlns="http://schemas.openxmlformats.org/officeDocument/2006/extended-properties" xmlns:vt="http://schemas.openxmlformats.org/officeDocument/2006/docPropsVTypes">
  <TotalTime>1</TotalTime>
  <Words>110</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McVay, Catherine</cp:lastModifiedBy>
  <cp:revision>2</cp:revision>
  <dcterms:created xsi:type="dcterms:W3CDTF">2022-11-14T12:55:51Z</dcterms:created>
  <dcterms:modified xsi:type="dcterms:W3CDTF">2022-11-14T12:57:08Z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