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56" r:id="rId4"/>
    <p:sldId id="274" r:id="rId5"/>
    <p:sldId id="275" r:id="rId6"/>
    <p:sldId id="27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AD2B-C256-4E4A-925B-75A5C61C9CF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960A-B4DB-44C5-AFDA-43BAB1C1E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63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AD2B-C256-4E4A-925B-75A5C61C9CF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960A-B4DB-44C5-AFDA-43BAB1C1E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65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AD2B-C256-4E4A-925B-75A5C61C9CF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960A-B4DB-44C5-AFDA-43BAB1C1E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84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AD2B-C256-4E4A-925B-75A5C61C9CF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960A-B4DB-44C5-AFDA-43BAB1C1E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07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AD2B-C256-4E4A-925B-75A5C61C9CF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960A-B4DB-44C5-AFDA-43BAB1C1E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78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AD2B-C256-4E4A-925B-75A5C61C9CF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960A-B4DB-44C5-AFDA-43BAB1C1E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561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AD2B-C256-4E4A-925B-75A5C61C9CF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960A-B4DB-44C5-AFDA-43BAB1C1E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88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AD2B-C256-4E4A-925B-75A5C61C9CF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960A-B4DB-44C5-AFDA-43BAB1C1E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761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AD2B-C256-4E4A-925B-75A5C61C9CF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960A-B4DB-44C5-AFDA-43BAB1C1E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943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AD2B-C256-4E4A-925B-75A5C61C9CF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960A-B4DB-44C5-AFDA-43BAB1C1E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86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AD2B-C256-4E4A-925B-75A5C61C9CF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960A-B4DB-44C5-AFDA-43BAB1C1E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549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8AD2B-C256-4E4A-925B-75A5C61C9CF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8960A-B4DB-44C5-AFDA-43BAB1C1E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61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DxIDKZHW3-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lassroom.thenational.academy/lessons/outward-signs-of-mental-wellbeing-concerns-6tk30t?step=1&amp;activity=intro_quiz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.org.uk/information-support/for-children-and-young-people/" TargetMode="External"/><Relationship Id="rId2" Type="http://schemas.openxmlformats.org/officeDocument/2006/relationships/hyperlink" Target="https://youngminds.org.uk/find-help/looking-after-yourself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amaritans.org/how-we-can-help/schools/young-people/" TargetMode="External"/><Relationship Id="rId5" Type="http://schemas.openxmlformats.org/officeDocument/2006/relationships/hyperlink" Target="https://www.nhs.uk/oneyou/every-mind-matters/low-mood/" TargetMode="External"/><Relationship Id="rId4" Type="http://schemas.openxmlformats.org/officeDocument/2006/relationships/hyperlink" Target="https://www.nhs.uk/oneyou/every-mind-matters/anxiety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27003"/>
            <a:ext cx="12001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This week is children’s mental health awareness week and </a:t>
            </a:r>
          </a:p>
          <a:p>
            <a:pPr algn="ctr"/>
            <a:r>
              <a:rPr lang="en-GB" sz="2400" dirty="0" smtClean="0"/>
              <a:t>the theme this year is ‘Express yourself’</a:t>
            </a:r>
            <a:endParaRPr lang="en-GB" sz="2400" dirty="0"/>
          </a:p>
        </p:txBody>
      </p:sp>
      <p:pic>
        <p:nvPicPr>
          <p:cNvPr id="6146" name="Picture 2" descr="Children's Mental Health Week 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4" y="235982"/>
            <a:ext cx="9904394" cy="570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151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3294" y="6445418"/>
            <a:ext cx="4980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2"/>
              </a:rPr>
              <a:t>https://www.youtube.com/watch?v=DxIDKZHW3-E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050" t="14478" r="28650" b="23662"/>
          <a:stretch/>
        </p:blipFill>
        <p:spPr>
          <a:xfrm>
            <a:off x="1123950" y="432787"/>
            <a:ext cx="10039350" cy="52689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1974" y="5614421"/>
            <a:ext cx="1116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Watch this video clip which explains that we all have mental health and gives us some tips on how we can look after it.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5245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1693" y="4819650"/>
            <a:ext cx="121729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hlinkClick r:id="rId2"/>
              </a:rPr>
              <a:t>https://classroom.thenational.academy/lessons/outward-signs-of-mental-wellbeing-concerns-6tk30t?step=1&amp;activity=intro_quiz</a:t>
            </a:r>
            <a:endParaRPr lang="en-GB" sz="2800" dirty="0" smtClean="0"/>
          </a:p>
          <a:p>
            <a:pPr algn="ctr"/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47611" y="400050"/>
            <a:ext cx="1021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Mental Health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 smtClean="0"/>
              <a:t>What do you know?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 smtClean="0"/>
              <a:t>Click on the link below and complete the short quiz to test your knowledge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2208" y="400050"/>
            <a:ext cx="3600449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8849"/>
            <a:ext cx="3833813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34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8650"/>
            <a:ext cx="121920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There are lots of websites which can provide excellent support for anyone struggling with mental health. </a:t>
            </a:r>
          </a:p>
          <a:p>
            <a:pPr algn="ctr"/>
            <a:endParaRPr lang="en-GB" sz="3200" dirty="0" smtClean="0"/>
          </a:p>
          <a:p>
            <a:pPr algn="ctr"/>
            <a:r>
              <a:rPr lang="en-GB" sz="3200" dirty="0" smtClean="0">
                <a:hlinkClick r:id="rId2"/>
              </a:rPr>
              <a:t>https://youngminds.org.uk/find-help/looking-after-yourself/</a:t>
            </a:r>
            <a:endParaRPr lang="en-GB" sz="3200" dirty="0" smtClean="0"/>
          </a:p>
          <a:p>
            <a:pPr algn="ctr"/>
            <a:endParaRPr lang="en-GB" sz="3200" dirty="0"/>
          </a:p>
          <a:p>
            <a:pPr algn="ctr"/>
            <a:r>
              <a:rPr lang="en-GB" sz="3200" dirty="0" smtClean="0">
                <a:hlinkClick r:id="rId3"/>
              </a:rPr>
              <a:t>https://www.mind.org.uk/information-support/for-children-and-young-people/</a:t>
            </a:r>
            <a:r>
              <a:rPr lang="en-GB" sz="3200" dirty="0" smtClean="0"/>
              <a:t> 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 smtClean="0">
                <a:hlinkClick r:id="rId4"/>
              </a:rPr>
              <a:t>https://www.nhs.uk/oneyou/every-mind-matters/anxiety/</a:t>
            </a:r>
            <a:endParaRPr lang="en-GB" sz="3200" dirty="0" smtClean="0"/>
          </a:p>
          <a:p>
            <a:pPr algn="ctr"/>
            <a:endParaRPr lang="en-GB" sz="3200" dirty="0"/>
          </a:p>
          <a:p>
            <a:pPr algn="ctr"/>
            <a:r>
              <a:rPr lang="en-GB" sz="3200" dirty="0" smtClean="0">
                <a:hlinkClick r:id="rId5"/>
              </a:rPr>
              <a:t>https://www.nhs.uk/oneyou/every-mind-matters/low-mood/</a:t>
            </a:r>
            <a:endParaRPr lang="en-GB" sz="3200" dirty="0" smtClean="0"/>
          </a:p>
          <a:p>
            <a:pPr algn="ctr"/>
            <a:endParaRPr lang="en-GB" sz="3200" dirty="0"/>
          </a:p>
          <a:p>
            <a:pPr algn="ctr"/>
            <a:r>
              <a:rPr lang="en-GB" sz="3200" dirty="0" smtClean="0">
                <a:hlinkClick r:id="rId6"/>
              </a:rPr>
              <a:t>https://www.samaritans.org/how-we-can-help/schools/young-people/</a:t>
            </a:r>
            <a:r>
              <a:rPr lang="en-GB" sz="3200" dirty="0" smtClean="0"/>
              <a:t> </a:t>
            </a:r>
          </a:p>
          <a:p>
            <a:pPr algn="ctr"/>
            <a:endParaRPr lang="en-GB" sz="3200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3232182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8650"/>
            <a:ext cx="1219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There are lots of apps which can provide excellent support for anyone struggling with mental health. </a:t>
            </a:r>
          </a:p>
          <a:p>
            <a:pPr algn="ctr"/>
            <a:endParaRPr lang="en-GB" sz="3200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3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050" y="1507331"/>
            <a:ext cx="3848100" cy="21645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893093"/>
            <a:ext cx="2952750" cy="1552575"/>
          </a:xfrm>
          <a:prstGeom prst="rect">
            <a:avLst/>
          </a:prstGeom>
        </p:spPr>
      </p:pic>
      <p:pic>
        <p:nvPicPr>
          <p:cNvPr id="8194" name="Picture 2" descr="SAM Anxiety Management Mobile - UWE Bristol: Computer Science and Creative  Technolog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49" y="1347074"/>
            <a:ext cx="232410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91075" y="1347074"/>
            <a:ext cx="161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" y="4472226"/>
            <a:ext cx="2847975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1037" y="4200764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9187" y="3970259"/>
            <a:ext cx="2333625" cy="23736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72099" y="6273641"/>
            <a:ext cx="161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Distract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727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24900"/>
            <a:ext cx="12192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70C0"/>
                </a:solidFill>
              </a:rPr>
              <a:t>Don’t forget, although we aren’t in school at the moment…we are always here to help and support you.</a:t>
            </a:r>
          </a:p>
          <a:p>
            <a:pPr algn="ctr"/>
            <a:endParaRPr lang="en-GB" sz="3200" b="1" dirty="0">
              <a:solidFill>
                <a:srgbClr val="FF0000"/>
              </a:solidFill>
            </a:endParaRPr>
          </a:p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The designated safeguarding lead teachers in school are:</a:t>
            </a:r>
          </a:p>
          <a:p>
            <a:pPr algn="ctr"/>
            <a:endParaRPr lang="en-GB" sz="3200" b="1" dirty="0">
              <a:solidFill>
                <a:srgbClr val="FF0000"/>
              </a:solidFill>
            </a:endParaRPr>
          </a:p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Mr Tait</a:t>
            </a:r>
          </a:p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Mr McDonald</a:t>
            </a:r>
          </a:p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Miss Largue</a:t>
            </a:r>
          </a:p>
          <a:p>
            <a:pPr algn="ctr"/>
            <a:endParaRPr lang="en-GB" sz="3200" b="1" dirty="0">
              <a:solidFill>
                <a:srgbClr val="0070C0"/>
              </a:solidFill>
            </a:endParaRPr>
          </a:p>
          <a:p>
            <a:pPr algn="ctr"/>
            <a:r>
              <a:rPr lang="en-GB" sz="3200" b="1" dirty="0" smtClean="0">
                <a:solidFill>
                  <a:srgbClr val="0070C0"/>
                </a:solidFill>
              </a:rPr>
              <a:t>You can speak to your Head of Year, </a:t>
            </a:r>
            <a:r>
              <a:rPr lang="en-GB" sz="3200" b="1" smtClean="0">
                <a:solidFill>
                  <a:srgbClr val="0070C0"/>
                </a:solidFill>
              </a:rPr>
              <a:t>Form Tutor </a:t>
            </a:r>
            <a:r>
              <a:rPr lang="en-GB" sz="3200" b="1" dirty="0" smtClean="0">
                <a:solidFill>
                  <a:srgbClr val="0070C0"/>
                </a:solidFill>
              </a:rPr>
              <a:t>or any teacher if anything is worrying you, no matter how big or small. </a:t>
            </a:r>
          </a:p>
          <a:p>
            <a:pPr algn="ctr"/>
            <a:endParaRPr lang="en-GB" sz="3200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1845425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188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Mary's Catholic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Largue, Danielle</dc:creator>
  <cp:lastModifiedBy>Largue, Danielle</cp:lastModifiedBy>
  <cp:revision>20</cp:revision>
  <dcterms:created xsi:type="dcterms:W3CDTF">2021-01-27T12:50:08Z</dcterms:created>
  <dcterms:modified xsi:type="dcterms:W3CDTF">2021-02-02T13:46:09Z</dcterms:modified>
</cp:coreProperties>
</file>