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0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42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0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3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08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6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2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9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1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5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defTabSz="457200"/>
            <a:fld id="{6E98BB43-2D4D-45EA-927C-5C1FB7A83363}" type="slidenum">
              <a:rPr lang="en-GB" smtClean="0">
                <a:solidFill>
                  <a:srgbClr val="40BAD2"/>
                </a:solidFill>
              </a:rPr>
              <a:pPr defTabSz="457200"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97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How to Access Live Lessons from Teams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90604" y="831273"/>
            <a:ext cx="7393864" cy="5153475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Go to your chosen lesson tile to check if you have live lesson coming up, and check any instructions from your teacher.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You can also check this using the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Calendar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icon and looking at the appropriate date.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To join the live lesson, go the live lesson (meeting) notification on the posts page. 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 the 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notification message of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live lesson, click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Join.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Make sure your camera and microphone are turned off. Click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Join Now.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You are now in the live lesson classroom.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To leave the lesson, click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Leave.</a:t>
            </a:r>
          </a:p>
          <a:p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Teachers can also pre-record lessons and post them on Teams. 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To access pre-recorded lessons click and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download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the video and open the file on your device.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204" y="1480462"/>
            <a:ext cx="646232" cy="8047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22" y="4340344"/>
            <a:ext cx="1384676" cy="138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417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Corbel</vt:lpstr>
      <vt:lpstr>Wingdings 2</vt:lpstr>
      <vt:lpstr>Frame</vt:lpstr>
      <vt:lpstr>How to Access Live Lessons from Teams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Live Stream lesson from Teams </dc:title>
  <dc:creator>Iain Clough</dc:creator>
  <cp:lastModifiedBy>James Turnbull</cp:lastModifiedBy>
  <cp:revision>2</cp:revision>
  <dcterms:created xsi:type="dcterms:W3CDTF">2020-09-20T17:29:33Z</dcterms:created>
  <dcterms:modified xsi:type="dcterms:W3CDTF">2021-01-10T16:38:22Z</dcterms:modified>
</cp:coreProperties>
</file>