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6B55-DA03-45D1-AD55-CAA0AD9C6E5B}" type="datetimeFigureOut">
              <a:rPr lang="en-GB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10/01/2021</a:t>
            </a:fld>
            <a:endParaRPr lang="en-GB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BB43-2D4D-45EA-927C-5C1FB7A83363}" type="slidenum">
              <a:rPr lang="en-GB" smtClean="0">
                <a:solidFill>
                  <a:srgbClr val="40BAD2"/>
                </a:solidFill>
              </a:rPr>
              <a:pPr/>
              <a:t>‹#›</a:t>
            </a:fld>
            <a:endParaRPr lang="en-GB">
              <a:solidFill>
                <a:srgbClr val="40BA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351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6B55-DA03-45D1-AD55-CAA0AD9C6E5B}" type="datetimeFigureOut">
              <a:rPr lang="en-GB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10/01/2021</a:t>
            </a:fld>
            <a:endParaRPr lang="en-GB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BB43-2D4D-45EA-927C-5C1FB7A83363}" type="slidenum">
              <a:rPr lang="en-GB" smtClean="0">
                <a:solidFill>
                  <a:srgbClr val="40BAD2"/>
                </a:solidFill>
              </a:rPr>
              <a:pPr/>
              <a:t>‹#›</a:t>
            </a:fld>
            <a:endParaRPr lang="en-GB">
              <a:solidFill>
                <a:srgbClr val="40BA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708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6B55-DA03-45D1-AD55-CAA0AD9C6E5B}" type="datetimeFigureOut">
              <a:rPr lang="en-GB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10/01/2021</a:t>
            </a:fld>
            <a:endParaRPr lang="en-GB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BB43-2D4D-45EA-927C-5C1FB7A83363}" type="slidenum">
              <a:rPr lang="en-GB" smtClean="0">
                <a:solidFill>
                  <a:srgbClr val="40BAD2"/>
                </a:solidFill>
              </a:rPr>
              <a:pPr/>
              <a:t>‹#›</a:t>
            </a:fld>
            <a:endParaRPr lang="en-GB">
              <a:solidFill>
                <a:srgbClr val="40BA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424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6B55-DA03-45D1-AD55-CAA0AD9C6E5B}" type="datetimeFigureOut">
              <a:rPr lang="en-GB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10/01/2021</a:t>
            </a:fld>
            <a:endParaRPr lang="en-GB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BB43-2D4D-45EA-927C-5C1FB7A83363}" type="slidenum">
              <a:rPr lang="en-GB" smtClean="0">
                <a:solidFill>
                  <a:srgbClr val="40BAD2"/>
                </a:solidFill>
              </a:rPr>
              <a:pPr/>
              <a:t>‹#›</a:t>
            </a:fld>
            <a:endParaRPr lang="en-GB">
              <a:solidFill>
                <a:srgbClr val="40BA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030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6B55-DA03-45D1-AD55-CAA0AD9C6E5B}" type="datetimeFigureOut">
              <a:rPr lang="en-GB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10/01/2021</a:t>
            </a:fld>
            <a:endParaRPr lang="en-GB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BB43-2D4D-45EA-927C-5C1FB7A83363}" type="slidenum">
              <a:rPr lang="en-GB" smtClean="0">
                <a:solidFill>
                  <a:srgbClr val="40BAD2"/>
                </a:solidFill>
              </a:rPr>
              <a:pPr/>
              <a:t>‹#›</a:t>
            </a:fld>
            <a:endParaRPr lang="en-GB">
              <a:solidFill>
                <a:srgbClr val="40BA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938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6B55-DA03-45D1-AD55-CAA0AD9C6E5B}" type="datetimeFigureOut">
              <a:rPr lang="en-GB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10/01/2021</a:t>
            </a:fld>
            <a:endParaRPr lang="en-GB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BB43-2D4D-45EA-927C-5C1FB7A83363}" type="slidenum">
              <a:rPr lang="en-GB" smtClean="0">
                <a:solidFill>
                  <a:srgbClr val="40BAD2"/>
                </a:solidFill>
              </a:rPr>
              <a:pPr/>
              <a:t>‹#›</a:t>
            </a:fld>
            <a:endParaRPr lang="en-GB">
              <a:solidFill>
                <a:srgbClr val="40BA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082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6B55-DA03-45D1-AD55-CAA0AD9C6E5B}" type="datetimeFigureOut">
              <a:rPr lang="en-GB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10/01/2021</a:t>
            </a:fld>
            <a:endParaRPr lang="en-GB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BB43-2D4D-45EA-927C-5C1FB7A83363}" type="slidenum">
              <a:rPr lang="en-GB" smtClean="0">
                <a:solidFill>
                  <a:srgbClr val="40BAD2"/>
                </a:solidFill>
              </a:rPr>
              <a:pPr/>
              <a:t>‹#›</a:t>
            </a:fld>
            <a:endParaRPr lang="en-GB">
              <a:solidFill>
                <a:srgbClr val="40BA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869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6B55-DA03-45D1-AD55-CAA0AD9C6E5B}" type="datetimeFigureOut">
              <a:rPr lang="en-GB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10/01/2021</a:t>
            </a:fld>
            <a:endParaRPr lang="en-GB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BB43-2D4D-45EA-927C-5C1FB7A83363}" type="slidenum">
              <a:rPr lang="en-GB" smtClean="0">
                <a:solidFill>
                  <a:srgbClr val="40BAD2"/>
                </a:solidFill>
              </a:rPr>
              <a:pPr/>
              <a:t>‹#›</a:t>
            </a:fld>
            <a:endParaRPr lang="en-GB">
              <a:solidFill>
                <a:srgbClr val="40BA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022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6B55-DA03-45D1-AD55-CAA0AD9C6E5B}" type="datetimeFigureOut">
              <a:rPr lang="en-GB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10/01/2021</a:t>
            </a:fld>
            <a:endParaRPr lang="en-GB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BB43-2D4D-45EA-927C-5C1FB7A83363}" type="slidenum">
              <a:rPr lang="en-GB" smtClean="0">
                <a:solidFill>
                  <a:srgbClr val="40BAD2"/>
                </a:solidFill>
              </a:rPr>
              <a:pPr/>
              <a:t>‹#›</a:t>
            </a:fld>
            <a:endParaRPr lang="en-GB">
              <a:solidFill>
                <a:srgbClr val="40BA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094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6B55-DA03-45D1-AD55-CAA0AD9C6E5B}" type="datetimeFigureOut">
              <a:rPr lang="en-GB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10/01/2021</a:t>
            </a:fld>
            <a:endParaRPr lang="en-GB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BB43-2D4D-45EA-927C-5C1FB7A83363}" type="slidenum">
              <a:rPr lang="en-GB" smtClean="0">
                <a:solidFill>
                  <a:srgbClr val="40BAD2"/>
                </a:solidFill>
              </a:rPr>
              <a:pPr/>
              <a:t>‹#›</a:t>
            </a:fld>
            <a:endParaRPr lang="en-GB">
              <a:solidFill>
                <a:srgbClr val="40BA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016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6B55-DA03-45D1-AD55-CAA0AD9C6E5B}" type="datetimeFigureOut">
              <a:rPr lang="en-GB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10/01/2021</a:t>
            </a:fld>
            <a:endParaRPr lang="en-GB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GB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BB43-2D4D-45EA-927C-5C1FB7A83363}" type="slidenum">
              <a:rPr lang="en-GB" smtClean="0">
                <a:solidFill>
                  <a:srgbClr val="40BAD2"/>
                </a:solidFill>
              </a:rPr>
              <a:pPr/>
              <a:t>‹#›</a:t>
            </a:fld>
            <a:endParaRPr lang="en-GB">
              <a:solidFill>
                <a:srgbClr val="40BA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052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defTabSz="457200"/>
            <a:fld id="{52976B55-DA03-45D1-AD55-CAA0AD9C6E5B}" type="datetimeFigureOut">
              <a:rPr lang="en-GB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 defTabSz="457200"/>
              <a:t>10/01/2021</a:t>
            </a:fld>
            <a:endParaRPr lang="en-GB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defTabSz="457200"/>
            <a:endParaRPr lang="en-GB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pPr defTabSz="457200"/>
            <a:fld id="{6E98BB43-2D4D-45EA-927C-5C1FB7A83363}" type="slidenum">
              <a:rPr lang="en-GB" smtClean="0">
                <a:solidFill>
                  <a:srgbClr val="40BAD2"/>
                </a:solidFill>
              </a:rPr>
              <a:pPr defTabSz="457200"/>
              <a:t>‹#›</a:t>
            </a:fld>
            <a:endParaRPr lang="en-GB">
              <a:solidFill>
                <a:srgbClr val="40BA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977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How to Access Live Lessons from Teams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790604" y="831273"/>
            <a:ext cx="7393864" cy="5153475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Go to your chosen lesson tile to check if you have live lesson coming up, and check any instructions from your teacher. </a:t>
            </a: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You can also check this using the 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Calendar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icon and looking at the appropriate date. </a:t>
            </a: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To join the live lesson, go the live lesson (meeting) notification on the posts page.  </a:t>
            </a: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In the </a:t>
            </a:r>
            <a:r>
              <a:rPr lang="en-GB">
                <a:latin typeface="Calibri" panose="020F0502020204030204" pitchFamily="34" charset="0"/>
                <a:cs typeface="Calibri" panose="020F0502020204030204" pitchFamily="34" charset="0"/>
              </a:rPr>
              <a:t>notification message of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the live lesson, click 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Join.</a:t>
            </a: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Make sure your camera and microphone are turned off. Click 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Join Now.</a:t>
            </a: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You are now in the live lesson classroom. </a:t>
            </a: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To leave the lesson, click 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Leave.</a:t>
            </a:r>
          </a:p>
          <a:p>
            <a:endParaRPr lang="en-GB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Teachers can also pre-record lessons and post them on Teams.  </a:t>
            </a: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To access pre-recorded lessons click and 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download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the video and open the file on your device.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204" y="1480462"/>
            <a:ext cx="646232" cy="80474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322" y="4340344"/>
            <a:ext cx="1384676" cy="1384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04179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137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Corbel</vt:lpstr>
      <vt:lpstr>Wingdings 2</vt:lpstr>
      <vt:lpstr>Frame</vt:lpstr>
      <vt:lpstr>How to Access Live Lessons from Teams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Live Stream lesson from Teams </dc:title>
  <dc:creator>Iain Clough</dc:creator>
  <cp:lastModifiedBy>James Turnbull</cp:lastModifiedBy>
  <cp:revision>2</cp:revision>
  <dcterms:created xsi:type="dcterms:W3CDTF">2020-09-20T17:29:33Z</dcterms:created>
  <dcterms:modified xsi:type="dcterms:W3CDTF">2021-01-10T16:38:22Z</dcterms:modified>
</cp:coreProperties>
</file>