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6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9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792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5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8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9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7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6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4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BB43-2D4D-45EA-927C-5C1FB7A83363}" type="slidenum">
              <a:rPr lang="en-GB" smtClean="0">
                <a:solidFill>
                  <a:srgbClr val="40BAD2"/>
                </a:solidFill>
              </a:rPr>
              <a:pPr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80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fld id="{52976B55-DA03-45D1-AD55-CAA0AD9C6E5B}" type="datetimeFigureOut">
              <a:rPr lang="en-GB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 defTabSz="457200"/>
              <a:t>10/01/2021</a:t>
            </a:fld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defTabSz="457200"/>
            <a:endParaRPr lang="en-GB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defTabSz="457200"/>
            <a:fld id="{6E98BB43-2D4D-45EA-927C-5C1FB7A83363}" type="slidenum">
              <a:rPr lang="en-GB" smtClean="0">
                <a:solidFill>
                  <a:srgbClr val="40BAD2"/>
                </a:solidFill>
              </a:rPr>
              <a:pPr defTabSz="457200"/>
              <a:t>‹#›</a:t>
            </a:fld>
            <a:endParaRPr lang="en-GB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3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How to Access Class Work on Teams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90604" y="831273"/>
            <a:ext cx="7393864" cy="515347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Click on the Teams tile for the relevant class page on the Teams homepage.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Click on the “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files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” tab along the top. This brings up the folders of class work. 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Click on “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Class materials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Here you will find resources which have been place onto Teams by your teachers. The folders will have been dated. Access the folder with the correct date on it.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You can download a document in the folder to save to your own device by clicking “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download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”.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Complete the class work as stated in the instructions by the teacher.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Only complete this for the one hour duration of the lesson.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204" y="1480462"/>
            <a:ext cx="646232" cy="8047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22" y="4340344"/>
            <a:ext cx="1384676" cy="138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1247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 2</vt:lpstr>
      <vt:lpstr>Frame</vt:lpstr>
      <vt:lpstr>How to Access Class Work on Teams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resources on Teams</dc:title>
  <dc:creator>Iain Clough</dc:creator>
  <cp:lastModifiedBy>James Turnbull</cp:lastModifiedBy>
  <cp:revision>4</cp:revision>
  <dcterms:created xsi:type="dcterms:W3CDTF">2020-09-20T17:06:22Z</dcterms:created>
  <dcterms:modified xsi:type="dcterms:W3CDTF">2021-01-10T17:13:38Z</dcterms:modified>
</cp:coreProperties>
</file>