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66381D-31BA-4417-BBDB-CD05B4B5C9B2}" type="datetimeFigureOut">
              <a:rPr lang="en-GB" smtClean="0"/>
              <a:t>14/09/2016</a:t>
            </a:fld>
            <a:endParaRPr lang="en-GB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DC6B24-61CC-4138-BF74-DA6CB50C6818}" type="slidenum">
              <a:rPr lang="en-GB" smtClean="0"/>
              <a:t>‹#›</a:t>
            </a:fld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66381D-31BA-4417-BBDB-CD05B4B5C9B2}" type="datetimeFigureOut">
              <a:rPr lang="en-GB" smtClean="0"/>
              <a:t>14/09/2016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DC6B24-61CC-4138-BF74-DA6CB50C681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66381D-31BA-4417-BBDB-CD05B4B5C9B2}" type="datetimeFigureOut">
              <a:rPr lang="en-GB" smtClean="0"/>
              <a:t>14/09/2016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DC6B24-61CC-4138-BF74-DA6CB50C681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66381D-31BA-4417-BBDB-CD05B4B5C9B2}" type="datetimeFigureOut">
              <a:rPr lang="en-GB" smtClean="0"/>
              <a:t>14/09/2016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DC6B24-61CC-4138-BF74-DA6CB50C681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66381D-31BA-4417-BBDB-CD05B4B5C9B2}" type="datetimeFigureOut">
              <a:rPr lang="en-GB" smtClean="0"/>
              <a:t>14/09/2016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DC6B24-61CC-4138-BF74-DA6CB50C6818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66381D-31BA-4417-BBDB-CD05B4B5C9B2}" type="datetimeFigureOut">
              <a:rPr lang="en-GB" smtClean="0"/>
              <a:t>14/09/2016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DC6B24-61CC-4138-BF74-DA6CB50C681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66381D-31BA-4417-BBDB-CD05B4B5C9B2}" type="datetimeFigureOut">
              <a:rPr lang="en-GB" smtClean="0"/>
              <a:t>14/09/2016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DC6B24-61CC-4138-BF74-DA6CB50C681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66381D-31BA-4417-BBDB-CD05B4B5C9B2}" type="datetimeFigureOut">
              <a:rPr lang="en-GB" smtClean="0"/>
              <a:t>14/09/2016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DC6B24-61CC-4138-BF74-DA6CB50C681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66381D-31BA-4417-BBDB-CD05B4B5C9B2}" type="datetimeFigureOut">
              <a:rPr lang="en-GB" smtClean="0"/>
              <a:t>14/09/2016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DC6B24-61CC-4138-BF74-DA6CB50C6818}" type="slidenum">
              <a:rPr lang="en-GB" smtClean="0"/>
              <a:t>‹#›</a:t>
            </a:fld>
            <a:endParaRPr lang="en-GB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66381D-31BA-4417-BBDB-CD05B4B5C9B2}" type="datetimeFigureOut">
              <a:rPr lang="en-GB" smtClean="0"/>
              <a:t>14/09/2016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DC6B24-61CC-4138-BF74-DA6CB50C681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66381D-31BA-4417-BBDB-CD05B4B5C9B2}" type="datetimeFigureOut">
              <a:rPr lang="en-GB" smtClean="0"/>
              <a:t>14/09/2016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DC6B24-61CC-4138-BF74-DA6CB50C6818}" type="slidenum">
              <a:rPr lang="en-GB" smtClean="0"/>
              <a:t>‹#›</a:t>
            </a:fld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D66381D-31BA-4417-BBDB-CD05B4B5C9B2}" type="datetimeFigureOut">
              <a:rPr lang="en-GB" smtClean="0"/>
              <a:t>14/09/2016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GB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6DC6B24-61CC-4138-BF74-DA6CB50C6818}" type="slidenum">
              <a:rPr lang="en-GB" smtClean="0"/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Batman Returns (1992)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Music by Danny </a:t>
            </a:r>
            <a:r>
              <a:rPr lang="en-GB" dirty="0" err="1" smtClean="0"/>
              <a:t>Elfman</a:t>
            </a:r>
            <a:endParaRPr lang="en-GB" dirty="0"/>
          </a:p>
        </p:txBody>
      </p:sp>
      <p:sp>
        <p:nvSpPr>
          <p:cNvPr id="4" name="AutoShape 2" descr="Image result for BATMAN RETURN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" name="AutoShape 4" descr="Image result for BATMAN RETURN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" name="AutoShape 6" descr="Image result for BATMAN RETUR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8513" y="2500313"/>
            <a:ext cx="5653087" cy="4256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3910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Composer – Danny </a:t>
            </a:r>
            <a:r>
              <a:rPr lang="en-GB" dirty="0" err="1" smtClean="0"/>
              <a:t>Elfman</a:t>
            </a:r>
            <a:endParaRPr lang="en-GB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13" y="1905000"/>
            <a:ext cx="9074587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016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371600" y="2997506"/>
            <a:ext cx="742594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GB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doni MT Black" panose="02070A03080606020203" pitchFamily="18" charset="0"/>
              </a:rPr>
              <a:t>What is a leitmotif? </a:t>
            </a:r>
            <a:endParaRPr lang="en-GB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Bodoni MT Black" panose="02070A03080606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6389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Leitmotif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How might a leitmotif change throughout the film and why? </a:t>
            </a:r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" y="1371600"/>
            <a:ext cx="9495430" cy="1622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855" y="4572000"/>
            <a:ext cx="9157855" cy="20376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4652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Copy out and label the notes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r>
              <a:rPr lang="en-GB" dirty="0" smtClean="0"/>
              <a:t>Play them through – can you make alternative versions of the same leitmotif to change the mood? </a:t>
            </a:r>
            <a:endParaRPr lang="en-GB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090" y="1219200"/>
            <a:ext cx="8750153" cy="3557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909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1" y="533400"/>
            <a:ext cx="10848813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98392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43000"/>
            <a:ext cx="8776421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9124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Performance techniques </a:t>
            </a:r>
            <a:endParaRPr lang="en-GB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676400"/>
            <a:ext cx="4294187" cy="3905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ounded Rectangle 4"/>
          <p:cNvSpPr/>
          <p:nvPr/>
        </p:nvSpPr>
        <p:spPr>
          <a:xfrm>
            <a:off x="4724400" y="3581400"/>
            <a:ext cx="4114800" cy="18288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ysClr val="windowText" lastClr="000000"/>
                </a:solidFill>
              </a:rPr>
              <a:t>Pick one of the 4 extracts</a:t>
            </a:r>
          </a:p>
          <a:p>
            <a:pPr algn="ctr"/>
            <a:endParaRPr lang="en-GB" dirty="0">
              <a:solidFill>
                <a:sysClr val="windowText" lastClr="000000"/>
              </a:solidFill>
            </a:endParaRPr>
          </a:p>
          <a:p>
            <a:pPr algn="ctr"/>
            <a:r>
              <a:rPr lang="en-GB" dirty="0" smtClean="0">
                <a:solidFill>
                  <a:sysClr val="windowText" lastClr="000000"/>
                </a:solidFill>
              </a:rPr>
              <a:t>Find out which of the list happens in your piece, find out what it means, explain what it sounds like and identify a bar number in which it happens</a:t>
            </a:r>
            <a:endParaRPr lang="en-GB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7520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20</TotalTime>
  <Words>93</Words>
  <Application>Microsoft Office PowerPoint</Application>
  <PresentationFormat>On-screen Show (4:3)</PresentationFormat>
  <Paragraphs>22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Solstice</vt:lpstr>
      <vt:lpstr>Batman Returns (1992)</vt:lpstr>
      <vt:lpstr>Composer – Danny Elfman</vt:lpstr>
      <vt:lpstr>PowerPoint Presentation</vt:lpstr>
      <vt:lpstr>Leitmotif </vt:lpstr>
      <vt:lpstr>Copy out and label the notes</vt:lpstr>
      <vt:lpstr>PowerPoint Presentation</vt:lpstr>
      <vt:lpstr>PowerPoint Presentation</vt:lpstr>
      <vt:lpstr>Performance techniques 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Hannah</dc:creator>
  <cp:lastModifiedBy>Hannah</cp:lastModifiedBy>
  <cp:revision>5</cp:revision>
  <dcterms:created xsi:type="dcterms:W3CDTF">2016-09-14T20:59:53Z</dcterms:created>
  <dcterms:modified xsi:type="dcterms:W3CDTF">2016-09-14T21:20:33Z</dcterms:modified>
</cp:coreProperties>
</file>