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0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22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457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381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305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071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203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187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2780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1410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65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20A3-0D3A-4603-9973-020566882B5C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66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F20A3-0D3A-4603-9973-020566882B5C}" type="datetimeFigureOut">
              <a:rPr lang="en-GB" smtClean="0"/>
              <a:t>24/05/2019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48D67-55A7-4F97-9F90-45D45CF0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464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2858" y="522514"/>
            <a:ext cx="57918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u="sng" dirty="0" smtClean="0"/>
              <a:t>Key Tectonic Words and Diagrams</a:t>
            </a:r>
            <a:endParaRPr lang="en-GB" sz="3200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310957" y="2090057"/>
            <a:ext cx="84356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Add the correct words and notes to the diagrams on the next slide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725323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blank layers of the eart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91" y="123961"/>
            <a:ext cx="3769225" cy="2832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blank volcano diagra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067" y="3444675"/>
            <a:ext cx="4432573" cy="3260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blank earthquake diagra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4640" y="0"/>
            <a:ext cx="4368216" cy="3276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4654640" y="0"/>
            <a:ext cx="91440" cy="685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0" y="3276163"/>
            <a:ext cx="470036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887767" y="3276163"/>
            <a:ext cx="3993401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The Focus is ______________________</a:t>
            </a:r>
          </a:p>
          <a:p>
            <a:r>
              <a:rPr lang="en-GB" dirty="0" smtClean="0"/>
              <a:t>________________________________</a:t>
            </a:r>
          </a:p>
          <a:p>
            <a:r>
              <a:rPr lang="en-GB" dirty="0" smtClean="0"/>
              <a:t>________________________________</a:t>
            </a:r>
          </a:p>
          <a:p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 err="1" smtClean="0"/>
              <a:t>Epicenter</a:t>
            </a:r>
            <a:r>
              <a:rPr lang="en-GB" dirty="0" smtClean="0"/>
              <a:t> is ___________________</a:t>
            </a:r>
          </a:p>
          <a:p>
            <a:r>
              <a:rPr lang="en-GB" dirty="0" smtClean="0"/>
              <a:t>_________________________________</a:t>
            </a:r>
          </a:p>
          <a:p>
            <a:r>
              <a:rPr lang="en-GB" dirty="0" smtClean="0"/>
              <a:t>_________________________________</a:t>
            </a:r>
          </a:p>
          <a:p>
            <a:endParaRPr lang="en-GB" dirty="0" smtClean="0"/>
          </a:p>
          <a:p>
            <a:r>
              <a:rPr lang="en-GB" dirty="0" smtClean="0"/>
              <a:t>A Fault is _________________________</a:t>
            </a:r>
          </a:p>
          <a:p>
            <a:r>
              <a:rPr lang="en-GB" dirty="0" smtClean="0"/>
              <a:t>_________________________________</a:t>
            </a:r>
          </a:p>
          <a:p>
            <a:r>
              <a:rPr lang="en-GB" dirty="0" smtClean="0"/>
              <a:t>_________________________________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8739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36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Gamesby, Robert</dc:creator>
  <cp:lastModifiedBy>Cosgrove, Richard</cp:lastModifiedBy>
  <cp:revision>10</cp:revision>
  <dcterms:created xsi:type="dcterms:W3CDTF">2018-07-03T08:58:07Z</dcterms:created>
  <dcterms:modified xsi:type="dcterms:W3CDTF">2019-05-24T06:38:27Z</dcterms:modified>
</cp:coreProperties>
</file>