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>
                <a:solidFill>
                  <a:schemeClr val="tx1"/>
                </a:solidFill>
              </a:rPr>
              <a:t>_________________________________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984143835953096E-2"/>
          <c:y val="8.4846409595306968E-2"/>
          <c:w val="0.852668416447944"/>
          <c:h val="0.8135773924953626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Precipitation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09-4240-810A-5C8A47A7C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07155920"/>
        <c:axId val="40715559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Temperature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09-4240-810A-5C8A47A7C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5172688"/>
        <c:axId val="415171376"/>
      </c:lineChart>
      <c:catAx>
        <c:axId val="415172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>
                    <a:solidFill>
                      <a:schemeClr val="tx1"/>
                    </a:solidFill>
                  </a:rPr>
                  <a:t>Axis Title:_______________________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171376"/>
        <c:crosses val="autoZero"/>
        <c:auto val="1"/>
        <c:lblAlgn val="ctr"/>
        <c:lblOffset val="100"/>
        <c:noMultiLvlLbl val="0"/>
      </c:catAx>
      <c:valAx>
        <c:axId val="415171376"/>
        <c:scaling>
          <c:orientation val="minMax"/>
          <c:max val="40"/>
        </c:scaling>
        <c:delete val="1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>
                    <a:solidFill>
                      <a:schemeClr val="tx1"/>
                    </a:solidFill>
                  </a:rPr>
                  <a:t>Axis</a:t>
                </a:r>
                <a:r>
                  <a:rPr lang="en-GB" baseline="0">
                    <a:solidFill>
                      <a:schemeClr val="tx1"/>
                    </a:solidFill>
                  </a:rPr>
                  <a:t> Title:_________________________</a:t>
                </a:r>
                <a:endParaRPr lang="en-GB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560549313358302E-3"/>
              <c:y val="0.290848375834922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15172688"/>
        <c:crosses val="autoZero"/>
        <c:crossBetween val="between"/>
      </c:valAx>
      <c:valAx>
        <c:axId val="407155592"/>
        <c:scaling>
          <c:orientation val="minMax"/>
          <c:max val="16"/>
        </c:scaling>
        <c:delete val="1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>
                    <a:solidFill>
                      <a:schemeClr val="tx1"/>
                    </a:solidFill>
                  </a:rPr>
                  <a:t>Axis Title:_________________________</a:t>
                </a:r>
              </a:p>
            </c:rich>
          </c:tx>
          <c:layout>
            <c:manualLayout>
              <c:xMode val="edge"/>
              <c:yMode val="edge"/>
              <c:x val="0.96378739174457129"/>
              <c:y val="0.304573866737371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7155920"/>
        <c:crosses val="max"/>
        <c:crossBetween val="between"/>
      </c:valAx>
      <c:catAx>
        <c:axId val="407155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715559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5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38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30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07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8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78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1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6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F20A3-0D3A-4603-9973-020566882B5C}" type="datetimeFigureOut">
              <a:rPr lang="en-GB" smtClean="0"/>
              <a:t>23/05/2019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6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461154"/>
              </p:ext>
            </p:extLst>
          </p:nvPr>
        </p:nvGraphicFramePr>
        <p:xfrm>
          <a:off x="0" y="1791425"/>
          <a:ext cx="9144000" cy="1723859"/>
        </p:xfrm>
        <a:graphic>
          <a:graphicData uri="http://schemas.openxmlformats.org/drawingml/2006/table">
            <a:tbl>
              <a:tblPr/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23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53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8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6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Jan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Feb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Apr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May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Jun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Aug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Sep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90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Rainfall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mm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90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Temperature °C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8457" y="561703"/>
            <a:ext cx="350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Climate Data for Aberdeen</a:t>
            </a:r>
            <a:endParaRPr lang="en-GB" sz="24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00891" y="4075611"/>
            <a:ext cx="66674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Drawing Climate Graphs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These have 2 graphs on one 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Rainfall (or precipitation) is </a:t>
            </a:r>
            <a:r>
              <a:rPr lang="en-GB" sz="2400" u="sng" dirty="0" smtClean="0"/>
              <a:t>ALWAYS</a:t>
            </a:r>
            <a:r>
              <a:rPr lang="en-GB" sz="2400" dirty="0" smtClean="0"/>
              <a:t> a </a:t>
            </a:r>
            <a:r>
              <a:rPr lang="en-GB" sz="2400" u="sng" dirty="0" smtClean="0"/>
              <a:t>BAR</a:t>
            </a:r>
            <a:r>
              <a:rPr lang="en-GB" sz="2400" dirty="0" smtClean="0"/>
              <a:t> Graph.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Temperature is </a:t>
            </a:r>
            <a:r>
              <a:rPr lang="en-GB" sz="2400" u="sng" dirty="0" smtClean="0"/>
              <a:t>ALWAYS</a:t>
            </a:r>
            <a:r>
              <a:rPr lang="en-GB" sz="2400" dirty="0" smtClean="0"/>
              <a:t> a </a:t>
            </a:r>
            <a:r>
              <a:rPr lang="en-GB" sz="2400" u="sng" dirty="0" smtClean="0"/>
              <a:t>LINE</a:t>
            </a:r>
            <a:r>
              <a:rPr lang="en-GB" sz="2400" dirty="0" smtClean="0"/>
              <a:t> Graph.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Remember to use the correct scale to draw them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0379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imate gra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5" y="707253"/>
            <a:ext cx="8703961" cy="5562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0102" y="1660965"/>
            <a:ext cx="1556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Temperature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Is a LINE graph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2" idx="3"/>
          </p:cNvCxnSpPr>
          <p:nvPr/>
        </p:nvCxnSpPr>
        <p:spPr>
          <a:xfrm>
            <a:off x="1667003" y="1984131"/>
            <a:ext cx="2160414" cy="15854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90792" y="1660965"/>
            <a:ext cx="15209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Rainfall (or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Precipitation)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Is a BAR graph</a:t>
            </a:r>
            <a:endParaRPr lang="en-GB" dirty="0">
              <a:solidFill>
                <a:srgbClr val="0070C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309360" y="2481943"/>
            <a:ext cx="1175657" cy="10067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7280" y="245588"/>
            <a:ext cx="7155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An Example of a Climate Graph for Vancouver in Canada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140534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12657048"/>
              </p:ext>
            </p:extLst>
          </p:nvPr>
        </p:nvGraphicFramePr>
        <p:xfrm>
          <a:off x="718457" y="522515"/>
          <a:ext cx="8138160" cy="5551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55725" y="897715"/>
            <a:ext cx="418704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80</a:t>
            </a:r>
          </a:p>
          <a:p>
            <a:endParaRPr lang="en-GB" dirty="0"/>
          </a:p>
          <a:p>
            <a:r>
              <a:rPr lang="en-GB" dirty="0" smtClean="0"/>
              <a:t>70</a:t>
            </a:r>
          </a:p>
          <a:p>
            <a:endParaRPr lang="en-GB" dirty="0"/>
          </a:p>
          <a:p>
            <a:r>
              <a:rPr lang="en-GB" dirty="0" smtClean="0"/>
              <a:t>60</a:t>
            </a:r>
          </a:p>
          <a:p>
            <a:endParaRPr lang="en-GB" dirty="0"/>
          </a:p>
          <a:p>
            <a:r>
              <a:rPr lang="en-GB" dirty="0" smtClean="0"/>
              <a:t>50</a:t>
            </a:r>
          </a:p>
          <a:p>
            <a:endParaRPr lang="en-GB" dirty="0"/>
          </a:p>
          <a:p>
            <a:r>
              <a:rPr lang="en-GB" dirty="0" smtClean="0"/>
              <a:t>40</a:t>
            </a:r>
          </a:p>
          <a:p>
            <a:endParaRPr lang="en-GB" dirty="0"/>
          </a:p>
          <a:p>
            <a:r>
              <a:rPr lang="en-GB" dirty="0" smtClean="0"/>
              <a:t>30</a:t>
            </a:r>
          </a:p>
          <a:p>
            <a:endParaRPr lang="en-GB" dirty="0"/>
          </a:p>
          <a:p>
            <a:r>
              <a:rPr lang="en-GB" dirty="0" smtClean="0"/>
              <a:t>20</a:t>
            </a:r>
          </a:p>
          <a:p>
            <a:endParaRPr lang="en-GB" dirty="0"/>
          </a:p>
          <a:p>
            <a:r>
              <a:rPr lang="en-GB" dirty="0" smtClean="0"/>
              <a:t>10</a:t>
            </a:r>
          </a:p>
          <a:p>
            <a:endParaRPr lang="en-GB" dirty="0"/>
          </a:p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01337" y="897715"/>
            <a:ext cx="418704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16</a:t>
            </a:r>
          </a:p>
          <a:p>
            <a:endParaRPr lang="en-GB" dirty="0"/>
          </a:p>
          <a:p>
            <a:r>
              <a:rPr lang="en-GB" dirty="0" smtClean="0"/>
              <a:t>14</a:t>
            </a:r>
          </a:p>
          <a:p>
            <a:endParaRPr lang="en-GB" dirty="0"/>
          </a:p>
          <a:p>
            <a:r>
              <a:rPr lang="en-GB" dirty="0" smtClean="0"/>
              <a:t>12</a:t>
            </a:r>
          </a:p>
          <a:p>
            <a:endParaRPr lang="en-GB" dirty="0"/>
          </a:p>
          <a:p>
            <a:r>
              <a:rPr lang="en-GB" dirty="0" smtClean="0"/>
              <a:t>10</a:t>
            </a:r>
          </a:p>
          <a:p>
            <a:endParaRPr lang="en-GB" dirty="0"/>
          </a:p>
          <a:p>
            <a:r>
              <a:rPr lang="en-GB" dirty="0" smtClean="0"/>
              <a:t>8</a:t>
            </a:r>
          </a:p>
          <a:p>
            <a:endParaRPr lang="en-GB" dirty="0"/>
          </a:p>
          <a:p>
            <a:r>
              <a:rPr lang="en-GB" dirty="0" smtClean="0"/>
              <a:t>6</a:t>
            </a:r>
          </a:p>
          <a:p>
            <a:endParaRPr lang="en-GB" dirty="0"/>
          </a:p>
          <a:p>
            <a:r>
              <a:rPr lang="en-GB" dirty="0" smtClean="0"/>
              <a:t>4</a:t>
            </a:r>
          </a:p>
          <a:p>
            <a:endParaRPr lang="en-GB" dirty="0"/>
          </a:p>
          <a:p>
            <a:r>
              <a:rPr lang="en-GB" dirty="0" smtClean="0"/>
              <a:t>2</a:t>
            </a:r>
          </a:p>
          <a:p>
            <a:endParaRPr lang="en-GB" dirty="0"/>
          </a:p>
          <a:p>
            <a:r>
              <a:rPr lang="en-GB" dirty="0" smtClean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4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827088" y="115888"/>
            <a:ext cx="2941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u="sng">
                <a:latin typeface="Arial" panose="020B0604020202020204" pitchFamily="34" charset="0"/>
                <a:cs typeface="Arial" panose="020B0604020202020204" pitchFamily="34" charset="0"/>
              </a:rPr>
              <a:t>Describe the graphs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215900" y="1711325"/>
            <a:ext cx="885666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Aberdeen has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a highest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temperature of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____ degrees C in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month of ________. The coldest temperature is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___ C in the month of ______.</a:t>
            </a:r>
          </a:p>
          <a:p>
            <a:pPr eaLnBrk="1" hangingPunct="1"/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Aberdeen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rainfall is very _______ for each month.</a:t>
            </a:r>
          </a:p>
          <a:p>
            <a:pPr eaLnBrk="1" hangingPunct="1"/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It ranges between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54mm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and ___ mm. A difference of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16mm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wettest month is _____ with 70mm of rain. </a:t>
            </a:r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driest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month is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________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____ mm </a:t>
            </a: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of rain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1447800" y="5589588"/>
            <a:ext cx="68210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14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70	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endParaRPr lang="en-GB" alt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54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similar</a:t>
            </a: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altLang="en-U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endParaRPr lang="en-GB" alt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684213" y="706438"/>
            <a:ext cx="73056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Copy out and complete the passage below. Use the </a:t>
            </a:r>
          </a:p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Words/numbers in the box at the bottom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628775"/>
            <a:ext cx="8893175" cy="36004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58888" y="5445125"/>
            <a:ext cx="6913562" cy="11525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30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225</Words>
  <Application>Microsoft Office PowerPoint</Application>
  <PresentationFormat>On-screen Show (4:3)</PresentationFormat>
  <Paragraphs>101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Gamesby, Robert</dc:creator>
  <cp:lastModifiedBy>Cosgrove, Richard</cp:lastModifiedBy>
  <cp:revision>7</cp:revision>
  <dcterms:created xsi:type="dcterms:W3CDTF">2018-07-03T08:58:07Z</dcterms:created>
  <dcterms:modified xsi:type="dcterms:W3CDTF">2019-05-23T06:56:36Z</dcterms:modified>
</cp:coreProperties>
</file>