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1"/>
  </p:notesMasterIdLst>
  <p:sldIdLst>
    <p:sldId id="256" r:id="rId2"/>
    <p:sldId id="273" r:id="rId3"/>
    <p:sldId id="257" r:id="rId4"/>
    <p:sldId id="259" r:id="rId5"/>
    <p:sldId id="260" r:id="rId6"/>
    <p:sldId id="261" r:id="rId7"/>
    <p:sldId id="262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88296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DD36A-53DB-4A80-9D1A-5650F5D2F772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C3FB1-670F-465B-857E-350B743B3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7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lesofsport.com/sports/rugby.html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https://www.rulesofsport.com/sports/rugby.html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C3FB1-670F-465B-857E-350B743B371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97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81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76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593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1174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77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753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842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428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2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01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34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4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11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6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31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21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F44FDEA-09E3-4E0D-9FF8-E995E33BBF75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3C185-CDF8-404A-B72A-5B8638FD4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92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7utxLO-XN4" TargetMode="External"/><Relationship Id="rId7" Type="http://schemas.openxmlformats.org/officeDocument/2006/relationships/image" Target="../media/image6.tiff"/><Relationship Id="rId2" Type="http://schemas.openxmlformats.org/officeDocument/2006/relationships/hyperlink" Target="https://www.youtube.com/watch?v=WTyYyHLOfT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JvNI2QiCYJY" TargetMode="External"/><Relationship Id="rId5" Type="http://schemas.openxmlformats.org/officeDocument/2006/relationships/hyperlink" Target="https://www.youtube.com/watch?v=2htLUcu-lcs" TargetMode="External"/><Relationship Id="rId4" Type="http://schemas.openxmlformats.org/officeDocument/2006/relationships/hyperlink" Target="https://www.youtube.com/watch?v=mMHRZ8LzS7Q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lesofsport.com/sports/rugby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C9379-1AC8-453D-A208-7D005FA16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Rugby</a:t>
            </a:r>
            <a:br>
              <a:rPr lang="en-GB" b="1" dirty="0"/>
            </a:br>
            <a:r>
              <a:rPr lang="en-GB" b="1" dirty="0"/>
              <a:t/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27934-F11E-4BFE-88F1-D1E05657F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429000"/>
            <a:ext cx="9144000" cy="2387599"/>
          </a:xfrm>
        </p:spPr>
        <p:txBody>
          <a:bodyPr>
            <a:normAutofit/>
          </a:bodyPr>
          <a:lstStyle/>
          <a:p>
            <a:r>
              <a:rPr lang="en-GB" dirty="0"/>
              <a:t>Task list:</a:t>
            </a:r>
          </a:p>
          <a:p>
            <a:pPr marL="514350" indent="-514350">
              <a:buAutoNum type="arabicPeriod"/>
            </a:pPr>
            <a:r>
              <a:rPr lang="en-GB" dirty="0"/>
              <a:t>Students write down how to carry out at least 3 key skills within the sport/activity they are currently doing in Core PE. </a:t>
            </a:r>
          </a:p>
          <a:p>
            <a:pPr marL="514350" indent="-514350">
              <a:buAutoNum type="arabicPeriod"/>
            </a:pPr>
            <a:r>
              <a:rPr lang="en-GB" dirty="0"/>
              <a:t>Students create a poster which outlines the main rules and regulations of the sport/activity they are currently completing in Core PE.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387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C1BC5-9E8F-4E4C-8323-141DFCB7A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600" b="1" u="sng" dirty="0"/>
              <a:t>Rugby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25170-79EE-0842-8442-46AA2DE6E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997587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GB" sz="4400" dirty="0"/>
              <a:t>Passing - </a:t>
            </a:r>
            <a:r>
              <a:rPr lang="en-GB" sz="4400" dirty="0">
                <a:hlinkClick r:id="rId2"/>
              </a:rPr>
              <a:t>https://www.youtube.com/watch?v=WTyYyHLOfTU</a:t>
            </a:r>
            <a:endParaRPr lang="en-GB" sz="4400" dirty="0"/>
          </a:p>
          <a:p>
            <a:pPr algn="ctr"/>
            <a:r>
              <a:rPr lang="en-GB" sz="4400" dirty="0"/>
              <a:t>Running (acceleration, changing pace/direction)- </a:t>
            </a:r>
            <a:r>
              <a:rPr lang="en-GB" sz="4400" dirty="0">
                <a:hlinkClick r:id="rId3"/>
              </a:rPr>
              <a:t>https://www.youtube.com/watch?v=e7utxLO-XN4</a:t>
            </a:r>
            <a:endParaRPr lang="en-GB" sz="4400" dirty="0"/>
          </a:p>
          <a:p>
            <a:pPr algn="ctr"/>
            <a:r>
              <a:rPr lang="en-GB" sz="4400" dirty="0"/>
              <a:t>Tackling - </a:t>
            </a:r>
            <a:r>
              <a:rPr lang="en-GB" sz="4400" dirty="0">
                <a:hlinkClick r:id="rId4"/>
              </a:rPr>
              <a:t>https://www.youtube.com/watch?v=mMHRZ8LzS7Q</a:t>
            </a:r>
            <a:endParaRPr lang="en-GB" sz="4400" dirty="0"/>
          </a:p>
          <a:p>
            <a:pPr algn="ctr"/>
            <a:r>
              <a:rPr lang="en-GB" sz="4400" dirty="0"/>
              <a:t>Rucking - </a:t>
            </a:r>
            <a:r>
              <a:rPr lang="en-GB" sz="4400" dirty="0">
                <a:hlinkClick r:id="rId5"/>
              </a:rPr>
              <a:t>https://www.youtube.com/watch?v=2htLUcu-lcs</a:t>
            </a:r>
            <a:endParaRPr lang="en-GB" sz="4400" dirty="0"/>
          </a:p>
          <a:p>
            <a:pPr algn="ctr"/>
            <a:r>
              <a:rPr lang="en-GB" sz="4400" dirty="0"/>
              <a:t>Presenting - </a:t>
            </a:r>
            <a:r>
              <a:rPr lang="en-GB" sz="4400" dirty="0">
                <a:hlinkClick r:id="rId6"/>
              </a:rPr>
              <a:t>https://www.youtube.com/watch?v=JvNI2QiCYJY</a:t>
            </a:r>
            <a:endParaRPr lang="en-GB" sz="4400" dirty="0"/>
          </a:p>
          <a:p>
            <a:pPr marL="0" indent="0" algn="ctr">
              <a:buNone/>
            </a:pPr>
            <a:endParaRPr lang="en-GB" sz="4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658B29-FD39-6C47-96BF-A11079D179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036" y="316706"/>
            <a:ext cx="1422400" cy="1422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8BAE4A-7853-3846-8888-9EDF32962B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16564" y="230188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281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3E2A-E554-4E3E-A750-21044A79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73D39-28C4-4956-8ABE-F864C8A41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697366" cy="4885764"/>
          </a:xfrm>
        </p:spPr>
        <p:txBody>
          <a:bodyPr/>
          <a:lstStyle/>
          <a:p>
            <a:r>
              <a:rPr lang="en-GB" sz="2400" dirty="0"/>
              <a:t>For the sport/activity that you are currently completing within your Core PE lessons. You must research HOW to carry out at least 3 key skills within this sport/activity. </a:t>
            </a:r>
          </a:p>
          <a:p>
            <a:endParaRPr lang="en-GB" sz="2400" dirty="0"/>
          </a:p>
          <a:p>
            <a:r>
              <a:rPr lang="en-GB" sz="2400" b="1" i="1" dirty="0"/>
              <a:t>CHALLENGE</a:t>
            </a:r>
            <a:r>
              <a:rPr lang="en-GB" sz="2400" i="1" dirty="0"/>
              <a:t>: Complete this task for the 3 most important skills/techniques within the sport/activity. You must justify WHY you have selected them as the 3 most important skills/techniques. 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59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Skill/technique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49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Skill/technique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25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Skill/technique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1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b="1" dirty="0"/>
              <a:t>Task 2:</a:t>
            </a:r>
            <a:r>
              <a:rPr lang="en-GB" dirty="0"/>
              <a:t> Create a poster which outlines the main rules and regulations of the sport/activity that you are currently completing within your Core PE lessons.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i="1" dirty="0"/>
              <a:t>CHALLENGE: What are the 3 most important rules/regulations within this sport/activity? Justify your response.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489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64E7A-F5FE-4B8B-BD26-6A35478B0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5" y="365125"/>
            <a:ext cx="10515600" cy="1325563"/>
          </a:xfrm>
        </p:spPr>
        <p:txBody>
          <a:bodyPr/>
          <a:lstStyle/>
          <a:p>
            <a:pPr algn="ctr"/>
            <a:r>
              <a:rPr lang="en-GB" b="1" u="sng" dirty="0"/>
              <a:t>Rugby </a:t>
            </a:r>
            <a:r>
              <a:rPr lang="en-GB" dirty="0"/>
              <a:t>– Rule 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D20F2-A0C8-460F-89CE-9D81CF367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5" y="1838876"/>
            <a:ext cx="7239896" cy="49014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u="sng" dirty="0"/>
              <a:t>Basic rules:</a:t>
            </a:r>
          </a:p>
          <a:p>
            <a:r>
              <a:rPr lang="en-GB" dirty="0"/>
              <a:t>The ball must always be passed backwards. To be take forwards it must be carried or kicked.</a:t>
            </a:r>
          </a:p>
          <a:p>
            <a:pPr fontAlgn="base"/>
            <a:r>
              <a:rPr lang="en-GB" dirty="0"/>
              <a:t>Teams have possession of the ball for six tackles or plays. On the sixth play if they are tackled the ball ‘turns over’ to the other team</a:t>
            </a:r>
          </a:p>
          <a:p>
            <a:pPr fontAlgn="base"/>
            <a:r>
              <a:rPr lang="en-GB" dirty="0"/>
              <a:t>When a player has been tackled, his opponent must release him to enable him to play the ball.</a:t>
            </a:r>
          </a:p>
          <a:p>
            <a:pPr fontAlgn="base"/>
            <a:r>
              <a:rPr lang="en-GB" dirty="0"/>
              <a:t>When tackled, the ball carrier plays the ball backwards by foot along the ground to a teammate behind them.</a:t>
            </a:r>
          </a:p>
          <a:p>
            <a:pPr fontAlgn="base"/>
            <a:r>
              <a:rPr lang="en-GB" dirty="0"/>
              <a:t>To score a try you must run over the opponents ‘try line’ and place the ball down to score – </a:t>
            </a:r>
            <a:r>
              <a:rPr lang="en-GB" b="1" i="1" u="sng" dirty="0"/>
              <a:t>IT CANNOT BE DROPPED OR THROWN</a:t>
            </a:r>
          </a:p>
          <a:p>
            <a:pPr fontAlgn="base"/>
            <a:endParaRPr lang="en-GB" dirty="0"/>
          </a:p>
          <a:p>
            <a:pPr marL="0" indent="0">
              <a:buNone/>
            </a:pPr>
            <a:r>
              <a:rPr lang="en-GB" u="sng" dirty="0"/>
              <a:t>Advanced rules:</a:t>
            </a:r>
          </a:p>
          <a:p>
            <a:r>
              <a:rPr lang="en-GB" dirty="0"/>
              <a:t>The player with the ball must be the highest player up the pitch on their team otherwise anyone further up than them is ‘Offside’.</a:t>
            </a:r>
          </a:p>
          <a:p>
            <a:r>
              <a:rPr lang="en-GB" dirty="0"/>
              <a:t>Penalties are awarded for high tackles, hitting an opponent, tripping, kicking the ball when a player is attempting to pick it up.</a:t>
            </a:r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0460865-C075-4C12-82CF-46D66B871C20}"/>
              </a:ext>
            </a:extLst>
          </p:cNvPr>
          <p:cNvSpPr/>
          <p:nvPr/>
        </p:nvSpPr>
        <p:spPr>
          <a:xfrm>
            <a:off x="7508725" y="1591450"/>
            <a:ext cx="4389120" cy="49014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The basics of the game:</a:t>
            </a:r>
          </a:p>
          <a:p>
            <a:pPr algn="ctr"/>
            <a:endParaRPr lang="en-GB" sz="2400" dirty="0"/>
          </a:p>
          <a:p>
            <a:pPr marL="285750" indent="-285750" algn="ctr">
              <a:buFontTx/>
              <a:buChar char="-"/>
            </a:pPr>
            <a:r>
              <a:rPr lang="en-GB" sz="2400" dirty="0"/>
              <a:t>A game is played 13v13</a:t>
            </a:r>
          </a:p>
          <a:p>
            <a:pPr marL="285750" indent="-285750" algn="ctr">
              <a:buFontTx/>
              <a:buChar char="-"/>
            </a:pPr>
            <a:r>
              <a:rPr lang="en-GB" sz="2400" dirty="0"/>
              <a:t>The game begins with one team kicking the ball into the opponents half.</a:t>
            </a:r>
          </a:p>
          <a:p>
            <a:pPr marL="285750" indent="-285750" algn="ctr">
              <a:buFontTx/>
              <a:buChar char="-"/>
            </a:pPr>
            <a:r>
              <a:rPr lang="en-GB" sz="2400" dirty="0"/>
              <a:t>When a try is scored 4 points are awarded and  the game restarts the same way it began.</a:t>
            </a:r>
          </a:p>
        </p:txBody>
      </p:sp>
      <p:pic>
        <p:nvPicPr>
          <p:cNvPr id="1026" name="Picture 2" descr="Image result for rugby ball">
            <a:extLst>
              <a:ext uri="{FF2B5EF4-FFF2-40B4-BE49-F238E27FC236}">
                <a16:creationId xmlns:a16="http://schemas.microsoft.com/office/drawing/2014/main" id="{6D8AF3E4-F573-42AC-88A8-A1DEC89E6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14" y="150893"/>
            <a:ext cx="1237129" cy="1237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938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1FD1-223D-4709-A8D4-E16B38D7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Poster - </a:t>
            </a:r>
            <a:r>
              <a:rPr lang="en-GB" sz="2400" dirty="0">
                <a:hlinkClick r:id="rId3"/>
              </a:rPr>
              <a:t>https://www.rulesofsport.com/sports/rugby.html</a:t>
            </a:r>
            <a:r>
              <a:rPr lang="en-GB" sz="2400" dirty="0"/>
              <a:t/>
            </a:r>
            <a:br>
              <a:rPr lang="en-GB" sz="2400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FF1-0721-4E95-BA73-05D91032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781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</TotalTime>
  <Words>430</Words>
  <Application>Microsoft Office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Ion</vt:lpstr>
      <vt:lpstr>Rugby  </vt:lpstr>
      <vt:lpstr>Rugby</vt:lpstr>
      <vt:lpstr>TASK 1</vt:lpstr>
      <vt:lpstr>Skill/technique 1</vt:lpstr>
      <vt:lpstr>Skill/technique 2</vt:lpstr>
      <vt:lpstr>Skill/technique 3</vt:lpstr>
      <vt:lpstr>Task 2</vt:lpstr>
      <vt:lpstr>Rugby – Rule card</vt:lpstr>
      <vt:lpstr>Poster - https://www.rulesofsport.com/sports/rugby.html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Trotter</dc:creator>
  <cp:lastModifiedBy>Bone, John</cp:lastModifiedBy>
  <cp:revision>12</cp:revision>
  <dcterms:created xsi:type="dcterms:W3CDTF">2020-03-12T09:17:54Z</dcterms:created>
  <dcterms:modified xsi:type="dcterms:W3CDTF">2020-03-19T09:33:25Z</dcterms:modified>
</cp:coreProperties>
</file>