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6"/>
  </p:notesMasterIdLst>
  <p:sldIdLst>
    <p:sldId id="316" r:id="rId3"/>
    <p:sldId id="257" r:id="rId4"/>
    <p:sldId id="317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73" d="100"/>
          <a:sy n="73" d="100"/>
        </p:scale>
        <p:origin x="32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D24E01-DD8A-4F46-850E-C530BA1F56E0}" type="datetimeFigureOut">
              <a:rPr lang="en-GB" smtClean="0"/>
              <a:t>25/06/2018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31410D-1C0B-4C9D-BB2F-A4B9CF7F6AE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85703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olgeography.co.uk/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GB" altLang="en-US" b="1" u="sng" smtClean="0">
                <a:latin typeface="Arial" panose="020B0604020202020204" pitchFamily="34" charset="0"/>
                <a:ea typeface="ＭＳ Ｐゴシック" panose="020B0600070205080204" pitchFamily="34" charset="-128"/>
              </a:rPr>
              <a:t>COPYRIGHT NOTICE</a:t>
            </a:r>
            <a:endParaRPr lang="en-GB" altLang="en-US" smtClean="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r>
              <a:rPr lang="en-GB" altLang="en-US" smtClean="0">
                <a:latin typeface="Arial" panose="020B0604020202020204" pitchFamily="34" charset="0"/>
                <a:ea typeface="ＭＳ Ｐゴシック" panose="020B0600070205080204" pitchFamily="34" charset="-128"/>
              </a:rPr>
              <a:t>This Document is the copyrighted property of Robert Gamesby and </a:t>
            </a:r>
            <a:r>
              <a:rPr lang="en-GB" altLang="en-US" u="sng" smtClean="0">
                <a:latin typeface="Arial" panose="020B0604020202020204" pitchFamily="34" charset="0"/>
                <a:ea typeface="ＭＳ Ｐゴシック" panose="020B0600070205080204" pitchFamily="34" charset="-128"/>
                <a:hlinkClick r:id="rId3"/>
              </a:rPr>
              <a:t>http://www.coolgeography.co.uk</a:t>
            </a:r>
            <a:r>
              <a:rPr lang="en-GB" altLang="en-US" smtClean="0">
                <a:latin typeface="Arial" panose="020B0604020202020204" pitchFamily="34" charset="0"/>
                <a:ea typeface="ＭＳ Ｐゴシック" panose="020B0600070205080204" pitchFamily="34" charset="-128"/>
              </a:rPr>
              <a:t> </a:t>
            </a:r>
          </a:p>
          <a:p>
            <a:r>
              <a:rPr lang="en-GB" altLang="en-US" smtClean="0">
                <a:latin typeface="Arial" panose="020B0604020202020204" pitchFamily="34" charset="0"/>
                <a:ea typeface="ＭＳ Ｐゴシック" panose="020B0600070205080204" pitchFamily="34" charset="-128"/>
              </a:rPr>
              <a:t>This document </a:t>
            </a:r>
            <a:r>
              <a:rPr lang="en-GB" altLang="en-US" b="1" u="sng" smtClean="0">
                <a:latin typeface="Arial" panose="020B0604020202020204" pitchFamily="34" charset="0"/>
                <a:ea typeface="ＭＳ Ｐゴシック" panose="020B0600070205080204" pitchFamily="34" charset="-128"/>
              </a:rPr>
              <a:t>can</a:t>
            </a:r>
            <a:r>
              <a:rPr lang="en-GB" altLang="en-US" b="1" smtClean="0">
                <a:latin typeface="Arial" panose="020B0604020202020204" pitchFamily="34" charset="0"/>
                <a:ea typeface="ＭＳ Ｐゴシック" panose="020B0600070205080204" pitchFamily="34" charset="-128"/>
              </a:rPr>
              <a:t> </a:t>
            </a:r>
            <a:r>
              <a:rPr lang="en-GB" altLang="en-US" smtClean="0">
                <a:latin typeface="Arial" panose="020B0604020202020204" pitchFamily="34" charset="0"/>
                <a:ea typeface="ＭＳ Ｐゴシック" panose="020B0600070205080204" pitchFamily="34" charset="-128"/>
              </a:rPr>
              <a:t>be copied, revised, customised and used for the use of a </a:t>
            </a:r>
            <a:r>
              <a:rPr lang="en-GB" altLang="en-US" b="1" u="sng" smtClean="0">
                <a:latin typeface="Arial" panose="020B0604020202020204" pitchFamily="34" charset="0"/>
                <a:ea typeface="ＭＳ Ｐゴシック" panose="020B0600070205080204" pitchFamily="34" charset="-128"/>
              </a:rPr>
              <a:t>PAID SUBSCRIBING SCHOOL ONLY</a:t>
            </a:r>
            <a:r>
              <a:rPr lang="en-GB" altLang="en-US" smtClean="0">
                <a:latin typeface="Arial" panose="020B0604020202020204" pitchFamily="34" charset="0"/>
                <a:ea typeface="ＭＳ Ｐゴシック" panose="020B0600070205080204" pitchFamily="34" charset="-128"/>
              </a:rPr>
              <a:t> under the conditions of the School Subscribers Agreement found at </a:t>
            </a:r>
            <a:r>
              <a:rPr lang="en-GB" altLang="en-US" u="sng" smtClean="0">
                <a:latin typeface="Arial" panose="020B0604020202020204" pitchFamily="34" charset="0"/>
                <a:ea typeface="ＭＳ Ｐゴシック" panose="020B0600070205080204" pitchFamily="34" charset="-128"/>
                <a:hlinkClick r:id="rId3"/>
              </a:rPr>
              <a:t>http://www.coolgeography.co.uk</a:t>
            </a:r>
            <a:r>
              <a:rPr lang="en-GB" altLang="en-US" smtClean="0">
                <a:latin typeface="Arial" panose="020B0604020202020204" pitchFamily="34" charset="0"/>
                <a:ea typeface="ＭＳ Ｐゴシック" panose="020B0600070205080204" pitchFamily="34" charset="-128"/>
              </a:rPr>
              <a:t>  </a:t>
            </a:r>
          </a:p>
          <a:p>
            <a:r>
              <a:rPr lang="en-GB" altLang="en-US" b="1" u="sng" smtClean="0">
                <a:latin typeface="Arial" panose="020B0604020202020204" pitchFamily="34" charset="0"/>
                <a:ea typeface="ＭＳ Ｐゴシック" panose="020B0600070205080204" pitchFamily="34" charset="-128"/>
              </a:rPr>
              <a:t>PROHIBITED USES </a:t>
            </a:r>
            <a:endParaRPr lang="en-GB" altLang="en-US" smtClean="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r>
              <a:rPr lang="en-GB" altLang="en-US" smtClean="0">
                <a:latin typeface="Arial" panose="020B0604020202020204" pitchFamily="34" charset="0"/>
                <a:ea typeface="ＭＳ Ｐゴシック" panose="020B0600070205080204" pitchFamily="34" charset="-128"/>
              </a:rPr>
              <a:t>The School shall not and shall procure that each and every Authorised User within their school does not:</a:t>
            </a:r>
          </a:p>
          <a:p>
            <a:r>
              <a:rPr lang="en-GB" altLang="en-US" smtClean="0">
                <a:latin typeface="Arial" panose="020B0604020202020204" pitchFamily="34" charset="0"/>
                <a:ea typeface="ＭＳ Ｐゴシック" panose="020B0600070205080204" pitchFamily="34" charset="-128"/>
              </a:rPr>
              <a:t>Copy, print out or otherwise reproduce any Resources (in whole or part) for </a:t>
            </a:r>
            <a:r>
              <a:rPr lang="en-GB" altLang="en-US" b="1" u="sng" smtClean="0">
                <a:latin typeface="Arial" panose="020B0604020202020204" pitchFamily="34" charset="0"/>
                <a:ea typeface="ＭＳ Ｐゴシック" panose="020B0600070205080204" pitchFamily="34" charset="-128"/>
              </a:rPr>
              <a:t>any commercial use</a:t>
            </a:r>
            <a:r>
              <a:rPr lang="en-GB" altLang="en-US" smtClean="0">
                <a:latin typeface="Arial" panose="020B0604020202020204" pitchFamily="34" charset="0"/>
                <a:ea typeface="ＭＳ Ｐゴシック" panose="020B0600070205080204" pitchFamily="34" charset="-128"/>
              </a:rPr>
              <a:t> or </a:t>
            </a:r>
            <a:r>
              <a:rPr lang="en-GB" altLang="en-US" b="1" u="sng" smtClean="0">
                <a:latin typeface="Arial" panose="020B0604020202020204" pitchFamily="34" charset="0"/>
                <a:ea typeface="ＭＳ Ｐゴシック" panose="020B0600070205080204" pitchFamily="34" charset="-128"/>
              </a:rPr>
              <a:t>any of purpose except as permitted under the School Subscribers Agreement</a:t>
            </a:r>
            <a:r>
              <a:rPr lang="en-GB" altLang="en-US" smtClean="0">
                <a:latin typeface="Arial" panose="020B0604020202020204" pitchFamily="34" charset="0"/>
                <a:ea typeface="ＭＳ Ｐゴシック" panose="020B0600070205080204" pitchFamily="34" charset="-128"/>
              </a:rPr>
              <a:t> or authorised in advance by </a:t>
            </a:r>
            <a:r>
              <a:rPr lang="en-GB" altLang="en-US" u="sng" smtClean="0">
                <a:latin typeface="Arial" panose="020B0604020202020204" pitchFamily="34" charset="0"/>
                <a:ea typeface="ＭＳ Ｐゴシック" panose="020B0600070205080204" pitchFamily="34" charset="-128"/>
                <a:hlinkClick r:id="rId3"/>
              </a:rPr>
              <a:t>Http://www.coolgeography.co.uk</a:t>
            </a:r>
            <a:r>
              <a:rPr lang="en-GB" altLang="en-US" smtClean="0">
                <a:latin typeface="Arial" panose="020B0604020202020204" pitchFamily="34" charset="0"/>
                <a:ea typeface="ＭＳ Ｐゴシック" panose="020B0600070205080204" pitchFamily="34" charset="-128"/>
              </a:rPr>
              <a:t> in writing;</a:t>
            </a:r>
          </a:p>
          <a:p>
            <a:r>
              <a:rPr lang="en-GB" altLang="en-US" smtClean="0">
                <a:latin typeface="Arial" panose="020B0604020202020204" pitchFamily="34" charset="0"/>
                <a:ea typeface="ＭＳ Ｐゴシック" panose="020B0600070205080204" pitchFamily="34" charset="-128"/>
              </a:rPr>
              <a:t>Mount or distribute any part of the Resources on </a:t>
            </a:r>
            <a:r>
              <a:rPr lang="en-GB" altLang="en-US" b="1" u="sng" smtClean="0">
                <a:latin typeface="Arial" panose="020B0604020202020204" pitchFamily="34" charset="0"/>
                <a:ea typeface="ＭＳ Ｐゴシック" panose="020B0600070205080204" pitchFamily="34" charset="-128"/>
              </a:rPr>
              <a:t>any </a:t>
            </a:r>
            <a:r>
              <a:rPr lang="en-GB" altLang="en-US" smtClean="0">
                <a:latin typeface="Arial" panose="020B0604020202020204" pitchFamily="34" charset="0"/>
                <a:ea typeface="ＭＳ Ｐゴシック" panose="020B0600070205080204" pitchFamily="34" charset="-128"/>
              </a:rPr>
              <a:t>electronic network, including TES resources, Nings, file sharing sites etc.</a:t>
            </a:r>
          </a:p>
          <a:p>
            <a:r>
              <a:rPr lang="en-GB" altLang="en-US" smtClean="0">
                <a:latin typeface="Arial" panose="020B0604020202020204" pitchFamily="34" charset="0"/>
                <a:ea typeface="ＭＳ Ｐゴシック" panose="020B0600070205080204" pitchFamily="34" charset="-128"/>
              </a:rPr>
              <a:t>Remove or alter any copyright notices or means of identification or disclaimers as they appear in the Resources.  This includes the BACKGROUNDS of PowerPoints which have a copyright notice on them.</a:t>
            </a:r>
          </a:p>
          <a:p>
            <a:r>
              <a:rPr lang="en-GB" altLang="en-US" b="1" u="sng" smtClean="0">
                <a:latin typeface="Arial" panose="020B0604020202020204" pitchFamily="34" charset="0"/>
                <a:ea typeface="ＭＳ Ｐゴシック" panose="020B0600070205080204" pitchFamily="34" charset="-128"/>
              </a:rPr>
              <a:t>NOTE</a:t>
            </a:r>
            <a:endParaRPr lang="en-GB" altLang="en-US" smtClean="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r>
              <a:rPr lang="en-GB" altLang="en-US" smtClean="0">
                <a:latin typeface="Arial" panose="020B0604020202020204" pitchFamily="34" charset="0"/>
                <a:ea typeface="ＭＳ Ｐゴシック" panose="020B0600070205080204" pitchFamily="34" charset="-128"/>
              </a:rPr>
              <a:t>I have spent hundreds of hours putting the resources together, please respect my work!</a:t>
            </a:r>
          </a:p>
          <a:p>
            <a:endParaRPr lang="en-GB" altLang="en-US" smtClean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6F503A9-3180-41A9-9744-D63F0E52B9B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60508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F01D3-06CB-401C-9F0A-844508102425}" type="datetimeFigureOut">
              <a:rPr lang="en-GB" smtClean="0"/>
              <a:t>25/06/2018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A3201-8105-44D2-8415-A684D6DD4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4667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F01D3-06CB-401C-9F0A-844508102425}" type="datetimeFigureOut">
              <a:rPr lang="en-GB" smtClean="0"/>
              <a:t>25/06/2018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A3201-8105-44D2-8415-A684D6DD4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9692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F01D3-06CB-401C-9F0A-844508102425}" type="datetimeFigureOut">
              <a:rPr lang="en-GB" smtClean="0"/>
              <a:t>25/06/2018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A3201-8105-44D2-8415-A684D6DD4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0037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30982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ED0186A6-75EF-44F8-801A-47A9CD4E2E8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64474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7B0861CC-17A6-4C20-951D-A0164BFAEE1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801399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82676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842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69804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381540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381540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AC4A1C6-D377-4BA8-916E-37C93F65555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838093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B9E41D1F-0458-4506-A85B-85EE1D5A771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999183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3F821D7-C164-4D44-9300-73D67DAD8F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716264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495739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91D0D099-1407-4A43-BD10-01D9FFE8ED5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94020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F01D3-06CB-401C-9F0A-844508102425}" type="datetimeFigureOut">
              <a:rPr lang="en-GB" smtClean="0"/>
              <a:t>25/06/2018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A3201-8105-44D2-8415-A684D6DD4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69167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4E1BA9E7-1CF2-4A3F-B462-7C588BDE5F3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1488298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E9CB564F-02AB-41E4-83C1-4AA05B4B822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6613405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9377562F-8E3F-4B7C-BC0C-192C6F4C4AB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96906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F01D3-06CB-401C-9F0A-844508102425}" type="datetimeFigureOut">
              <a:rPr lang="en-GB" smtClean="0"/>
              <a:t>25/06/2018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A3201-8105-44D2-8415-A684D6DD4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5386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F01D3-06CB-401C-9F0A-844508102425}" type="datetimeFigureOut">
              <a:rPr lang="en-GB" smtClean="0"/>
              <a:t>25/06/2018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A3201-8105-44D2-8415-A684D6DD4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5271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F01D3-06CB-401C-9F0A-844508102425}" type="datetimeFigureOut">
              <a:rPr lang="en-GB" smtClean="0"/>
              <a:t>25/06/2018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A3201-8105-44D2-8415-A684D6DD4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5489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F01D3-06CB-401C-9F0A-844508102425}" type="datetimeFigureOut">
              <a:rPr lang="en-GB" smtClean="0"/>
              <a:t>25/06/2018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A3201-8105-44D2-8415-A684D6DD4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73133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F01D3-06CB-401C-9F0A-844508102425}" type="datetimeFigureOut">
              <a:rPr lang="en-GB" smtClean="0"/>
              <a:t>25/06/2018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A3201-8105-44D2-8415-A684D6DD4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4762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F01D3-06CB-401C-9F0A-844508102425}" type="datetimeFigureOut">
              <a:rPr lang="en-GB" smtClean="0"/>
              <a:t>25/06/2018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A3201-8105-44D2-8415-A684D6DD4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6978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F01D3-06CB-401C-9F0A-844508102425}" type="datetimeFigureOut">
              <a:rPr lang="en-GB" smtClean="0"/>
              <a:t>25/06/2018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A3201-8105-44D2-8415-A684D6DD4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0090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hyperlink" Target="http://www.coolgeography.co.uk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7F01D3-06CB-401C-9F0A-844508102425}" type="datetimeFigureOut">
              <a:rPr lang="en-GB" smtClean="0"/>
              <a:t>25/06/2018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0A3201-8105-44D2-8415-A684D6DD4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9964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0105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010525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7" name="Rectangle 6"/>
          <p:cNvSpPr/>
          <p:nvPr/>
        </p:nvSpPr>
        <p:spPr>
          <a:xfrm>
            <a:off x="8624888" y="0"/>
            <a:ext cx="515937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/>
          </a:p>
        </p:txBody>
      </p:sp>
      <p:grpSp>
        <p:nvGrpSpPr>
          <p:cNvPr id="1029" name="Group 7"/>
          <p:cNvGrpSpPr>
            <a:grpSpLocks/>
          </p:cNvGrpSpPr>
          <p:nvPr/>
        </p:nvGrpSpPr>
        <p:grpSpPr bwMode="auto">
          <a:xfrm>
            <a:off x="-9525" y="6357938"/>
            <a:ext cx="3460750" cy="511175"/>
            <a:chOff x="261515" y="2234795"/>
            <a:chExt cx="8572346" cy="3016684"/>
          </a:xfrm>
        </p:grpSpPr>
        <p:pic>
          <p:nvPicPr>
            <p:cNvPr id="1096" name="Picture 12" descr="http://i919.photobucket.com/albums/ad39/adawiyah_photo/Raining.gif"/>
            <p:cNvPicPr>
              <a:picLocks noChangeAspect="1" noChangeArrowheads="1" noCrop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71515" y="4110096"/>
              <a:ext cx="1128611" cy="8464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97" name="Picture 12" descr="http://i919.photobucket.com/albums/ad39/adawiyah_photo/Raining.gif"/>
            <p:cNvPicPr>
              <a:picLocks noChangeAspect="1" noChangeArrowheads="1" noCrop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54243" y="4106493"/>
              <a:ext cx="1128611" cy="8464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98" name="Picture 12" descr="http://i919.photobucket.com/albums/ad39/adawiyah_photo/Raining.gif"/>
            <p:cNvPicPr>
              <a:picLocks noChangeAspect="1" noChangeArrowheads="1" noCrop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50063" y="4069231"/>
              <a:ext cx="1128611" cy="8464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99" name="Picture 12" descr="http://i919.photobucket.com/albums/ad39/adawiyah_photo/Raining.gif"/>
            <p:cNvPicPr>
              <a:picLocks noChangeAspect="1" noChangeArrowheads="1" noCrop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20655" y="4124646"/>
              <a:ext cx="1128611" cy="8464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00" name="Picture 12" descr="http://i919.photobucket.com/albums/ad39/adawiyah_photo/Raining.gif"/>
            <p:cNvPicPr>
              <a:picLocks noChangeAspect="1" noChangeArrowheads="1" noCrop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00654" y="4214981"/>
              <a:ext cx="1128611" cy="8464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01" name="Picture 12" descr="http://i919.photobucket.com/albums/ad39/adawiyah_photo/Raining.gif"/>
            <p:cNvPicPr>
              <a:picLocks noChangeAspect="1" noChangeArrowheads="1" noCrop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43511" y="4196649"/>
              <a:ext cx="1128611" cy="8464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102" name="Group 14"/>
            <p:cNvGrpSpPr>
              <a:grpSpLocks/>
            </p:cNvGrpSpPr>
            <p:nvPr/>
          </p:nvGrpSpPr>
          <p:grpSpPr bwMode="auto">
            <a:xfrm>
              <a:off x="261515" y="2287694"/>
              <a:ext cx="8166300" cy="2142463"/>
              <a:chOff x="278500" y="2272681"/>
              <a:chExt cx="8166300" cy="2142463"/>
            </a:xfrm>
          </p:grpSpPr>
          <p:sp>
            <p:nvSpPr>
              <p:cNvPr id="48" name="Cloud Callout 3"/>
              <p:cNvSpPr/>
              <p:nvPr/>
            </p:nvSpPr>
            <p:spPr>
              <a:xfrm>
                <a:off x="3452876" y="3140432"/>
                <a:ext cx="720842" cy="436989"/>
              </a:xfrm>
              <a:custGeom>
                <a:avLst/>
                <a:gdLst>
                  <a:gd name="connsiteX0" fmla="*/ 3900 w 43200"/>
                  <a:gd name="connsiteY0" fmla="*/ 14370 h 43200"/>
                  <a:gd name="connsiteX1" fmla="*/ 5623 w 43200"/>
                  <a:gd name="connsiteY1" fmla="*/ 6907 h 43200"/>
                  <a:gd name="connsiteX2" fmla="*/ 14005 w 43200"/>
                  <a:gd name="connsiteY2" fmla="*/ 5202 h 43200"/>
                  <a:gd name="connsiteX3" fmla="*/ 22456 w 43200"/>
                  <a:gd name="connsiteY3" fmla="*/ 3432 h 43200"/>
                  <a:gd name="connsiteX4" fmla="*/ 25749 w 43200"/>
                  <a:gd name="connsiteY4" fmla="*/ 200 h 43200"/>
                  <a:gd name="connsiteX5" fmla="*/ 29833 w 43200"/>
                  <a:gd name="connsiteY5" fmla="*/ 2481 h 43200"/>
                  <a:gd name="connsiteX6" fmla="*/ 35463 w 43200"/>
                  <a:gd name="connsiteY6" fmla="*/ 690 h 43200"/>
                  <a:gd name="connsiteX7" fmla="*/ 38318 w 43200"/>
                  <a:gd name="connsiteY7" fmla="*/ 5576 h 43200"/>
                  <a:gd name="connsiteX8" fmla="*/ 41982 w 43200"/>
                  <a:gd name="connsiteY8" fmla="*/ 10318 h 43200"/>
                  <a:gd name="connsiteX9" fmla="*/ 41818 w 43200"/>
                  <a:gd name="connsiteY9" fmla="*/ 15460 h 43200"/>
                  <a:gd name="connsiteX10" fmla="*/ 43016 w 43200"/>
                  <a:gd name="connsiteY10" fmla="*/ 23322 h 43200"/>
                  <a:gd name="connsiteX11" fmla="*/ 37404 w 43200"/>
                  <a:gd name="connsiteY11" fmla="*/ 30204 h 43200"/>
                  <a:gd name="connsiteX12" fmla="*/ 35395 w 43200"/>
                  <a:gd name="connsiteY12" fmla="*/ 36101 h 43200"/>
                  <a:gd name="connsiteX13" fmla="*/ 28555 w 43200"/>
                  <a:gd name="connsiteY13" fmla="*/ 36815 h 43200"/>
                  <a:gd name="connsiteX14" fmla="*/ 23667 w 43200"/>
                  <a:gd name="connsiteY14" fmla="*/ 43106 h 43200"/>
                  <a:gd name="connsiteX15" fmla="*/ 16480 w 43200"/>
                  <a:gd name="connsiteY15" fmla="*/ 39266 h 43200"/>
                  <a:gd name="connsiteX16" fmla="*/ 5804 w 43200"/>
                  <a:gd name="connsiteY16" fmla="*/ 35472 h 43200"/>
                  <a:gd name="connsiteX17" fmla="*/ 1110 w 43200"/>
                  <a:gd name="connsiteY17" fmla="*/ 31250 h 43200"/>
                  <a:gd name="connsiteX18" fmla="*/ 2113 w 43200"/>
                  <a:gd name="connsiteY18" fmla="*/ 25551 h 43200"/>
                  <a:gd name="connsiteX19" fmla="*/ -5 w 43200"/>
                  <a:gd name="connsiteY19" fmla="*/ 19704 h 43200"/>
                  <a:gd name="connsiteX20" fmla="*/ 3863 w 43200"/>
                  <a:gd name="connsiteY20" fmla="*/ 14507 h 43200"/>
                  <a:gd name="connsiteX21" fmla="*/ 3900 w 43200"/>
                  <a:gd name="connsiteY21" fmla="*/ 14370 h 43200"/>
                  <a:gd name="connsiteX0" fmla="*/ 283721 w 914400"/>
                  <a:gd name="connsiteY0" fmla="*/ 689229 h 612648"/>
                  <a:gd name="connsiteX1" fmla="*/ 266703 w 914400"/>
                  <a:gd name="connsiteY1" fmla="*/ 706247 h 612648"/>
                  <a:gd name="connsiteX2" fmla="*/ 249685 w 914400"/>
                  <a:gd name="connsiteY2" fmla="*/ 689229 h 612648"/>
                  <a:gd name="connsiteX3" fmla="*/ 266703 w 914400"/>
                  <a:gd name="connsiteY3" fmla="*/ 672211 h 612648"/>
                  <a:gd name="connsiteX4" fmla="*/ 283721 w 914400"/>
                  <a:gd name="connsiteY4" fmla="*/ 689229 h 612648"/>
                  <a:gd name="connsiteX0" fmla="*/ 310992 w 914400"/>
                  <a:gd name="connsiteY0" fmla="*/ 668620 h 612648"/>
                  <a:gd name="connsiteX1" fmla="*/ 276956 w 914400"/>
                  <a:gd name="connsiteY1" fmla="*/ 702656 h 612648"/>
                  <a:gd name="connsiteX2" fmla="*/ 242920 w 914400"/>
                  <a:gd name="connsiteY2" fmla="*/ 668620 h 612648"/>
                  <a:gd name="connsiteX3" fmla="*/ 276956 w 914400"/>
                  <a:gd name="connsiteY3" fmla="*/ 634584 h 612648"/>
                  <a:gd name="connsiteX4" fmla="*/ 310992 w 914400"/>
                  <a:gd name="connsiteY4" fmla="*/ 668620 h 612648"/>
                  <a:gd name="connsiteX0" fmla="*/ 353424 w 914400"/>
                  <a:gd name="connsiteY0" fmla="*/ 617538 h 612648"/>
                  <a:gd name="connsiteX1" fmla="*/ 302370 w 914400"/>
                  <a:gd name="connsiteY1" fmla="*/ 668592 h 612648"/>
                  <a:gd name="connsiteX2" fmla="*/ 251316 w 914400"/>
                  <a:gd name="connsiteY2" fmla="*/ 617538 h 612648"/>
                  <a:gd name="connsiteX3" fmla="*/ 302370 w 914400"/>
                  <a:gd name="connsiteY3" fmla="*/ 566484 h 612648"/>
                  <a:gd name="connsiteX4" fmla="*/ 353424 w 914400"/>
                  <a:gd name="connsiteY4" fmla="*/ 617538 h 612648"/>
                  <a:gd name="connsiteX0" fmla="*/ 4693 w 43200"/>
                  <a:gd name="connsiteY0" fmla="*/ 26177 h 43200"/>
                  <a:gd name="connsiteX1" fmla="*/ 2160 w 43200"/>
                  <a:gd name="connsiteY1" fmla="*/ 25380 h 43200"/>
                  <a:gd name="connsiteX2" fmla="*/ 6928 w 43200"/>
                  <a:gd name="connsiteY2" fmla="*/ 34899 h 43200"/>
                  <a:gd name="connsiteX3" fmla="*/ 5820 w 43200"/>
                  <a:gd name="connsiteY3" fmla="*/ 35280 h 43200"/>
                  <a:gd name="connsiteX4" fmla="*/ 16478 w 43200"/>
                  <a:gd name="connsiteY4" fmla="*/ 39090 h 43200"/>
                  <a:gd name="connsiteX5" fmla="*/ 15810 w 43200"/>
                  <a:gd name="connsiteY5" fmla="*/ 37350 h 43200"/>
                  <a:gd name="connsiteX6" fmla="*/ 28827 w 43200"/>
                  <a:gd name="connsiteY6" fmla="*/ 34751 h 43200"/>
                  <a:gd name="connsiteX7" fmla="*/ 28560 w 43200"/>
                  <a:gd name="connsiteY7" fmla="*/ 36660 h 43200"/>
                  <a:gd name="connsiteX8" fmla="*/ 34129 w 43200"/>
                  <a:gd name="connsiteY8" fmla="*/ 22954 h 43200"/>
                  <a:gd name="connsiteX9" fmla="*/ 37380 w 43200"/>
                  <a:gd name="connsiteY9" fmla="*/ 30090 h 43200"/>
                  <a:gd name="connsiteX10" fmla="*/ 41798 w 43200"/>
                  <a:gd name="connsiteY10" fmla="*/ 15354 h 43200"/>
                  <a:gd name="connsiteX11" fmla="*/ 40350 w 43200"/>
                  <a:gd name="connsiteY11" fmla="*/ 18030 h 43200"/>
                  <a:gd name="connsiteX12" fmla="*/ 38324 w 43200"/>
                  <a:gd name="connsiteY12" fmla="*/ 5426 h 43200"/>
                  <a:gd name="connsiteX13" fmla="*/ 38400 w 43200"/>
                  <a:gd name="connsiteY13" fmla="*/ 6690 h 43200"/>
                  <a:gd name="connsiteX14" fmla="*/ 29078 w 43200"/>
                  <a:gd name="connsiteY14" fmla="*/ 3952 h 43200"/>
                  <a:gd name="connsiteX15" fmla="*/ 29820 w 43200"/>
                  <a:gd name="connsiteY15" fmla="*/ 2340 h 43200"/>
                  <a:gd name="connsiteX16" fmla="*/ 22141 w 43200"/>
                  <a:gd name="connsiteY16" fmla="*/ 4720 h 43200"/>
                  <a:gd name="connsiteX17" fmla="*/ 22500 w 43200"/>
                  <a:gd name="connsiteY17" fmla="*/ 3330 h 43200"/>
                  <a:gd name="connsiteX18" fmla="*/ 14000 w 43200"/>
                  <a:gd name="connsiteY18" fmla="*/ 5192 h 43200"/>
                  <a:gd name="connsiteX19" fmla="*/ 15300 w 43200"/>
                  <a:gd name="connsiteY19" fmla="*/ 6540 h 43200"/>
                  <a:gd name="connsiteX20" fmla="*/ 4127 w 43200"/>
                  <a:gd name="connsiteY20" fmla="*/ 15789 h 43200"/>
                  <a:gd name="connsiteX21" fmla="*/ 3900 w 43200"/>
                  <a:gd name="connsiteY21" fmla="*/ 14370 h 43200"/>
                  <a:gd name="connsiteX0" fmla="*/ 3936 w 43256"/>
                  <a:gd name="connsiteY0" fmla="*/ 14229 h 49659"/>
                  <a:gd name="connsiteX1" fmla="*/ 5659 w 43256"/>
                  <a:gd name="connsiteY1" fmla="*/ 6766 h 49659"/>
                  <a:gd name="connsiteX2" fmla="*/ 14041 w 43256"/>
                  <a:gd name="connsiteY2" fmla="*/ 5061 h 49659"/>
                  <a:gd name="connsiteX3" fmla="*/ 22492 w 43256"/>
                  <a:gd name="connsiteY3" fmla="*/ 3291 h 49659"/>
                  <a:gd name="connsiteX4" fmla="*/ 25785 w 43256"/>
                  <a:gd name="connsiteY4" fmla="*/ 59 h 49659"/>
                  <a:gd name="connsiteX5" fmla="*/ 29869 w 43256"/>
                  <a:gd name="connsiteY5" fmla="*/ 2340 h 49659"/>
                  <a:gd name="connsiteX6" fmla="*/ 35499 w 43256"/>
                  <a:gd name="connsiteY6" fmla="*/ 549 h 49659"/>
                  <a:gd name="connsiteX7" fmla="*/ 38354 w 43256"/>
                  <a:gd name="connsiteY7" fmla="*/ 5435 h 49659"/>
                  <a:gd name="connsiteX8" fmla="*/ 42018 w 43256"/>
                  <a:gd name="connsiteY8" fmla="*/ 10177 h 49659"/>
                  <a:gd name="connsiteX9" fmla="*/ 41854 w 43256"/>
                  <a:gd name="connsiteY9" fmla="*/ 15319 h 49659"/>
                  <a:gd name="connsiteX10" fmla="*/ 43052 w 43256"/>
                  <a:gd name="connsiteY10" fmla="*/ 23181 h 49659"/>
                  <a:gd name="connsiteX11" fmla="*/ 37440 w 43256"/>
                  <a:gd name="connsiteY11" fmla="*/ 30063 h 49659"/>
                  <a:gd name="connsiteX12" fmla="*/ 35431 w 43256"/>
                  <a:gd name="connsiteY12" fmla="*/ 35960 h 49659"/>
                  <a:gd name="connsiteX13" fmla="*/ 28591 w 43256"/>
                  <a:gd name="connsiteY13" fmla="*/ 36674 h 49659"/>
                  <a:gd name="connsiteX14" fmla="*/ 23703 w 43256"/>
                  <a:gd name="connsiteY14" fmla="*/ 42965 h 49659"/>
                  <a:gd name="connsiteX15" fmla="*/ 16516 w 43256"/>
                  <a:gd name="connsiteY15" fmla="*/ 39125 h 49659"/>
                  <a:gd name="connsiteX16" fmla="*/ 5840 w 43256"/>
                  <a:gd name="connsiteY16" fmla="*/ 35331 h 49659"/>
                  <a:gd name="connsiteX17" fmla="*/ 1146 w 43256"/>
                  <a:gd name="connsiteY17" fmla="*/ 31109 h 49659"/>
                  <a:gd name="connsiteX18" fmla="*/ 2149 w 43256"/>
                  <a:gd name="connsiteY18" fmla="*/ 25410 h 49659"/>
                  <a:gd name="connsiteX19" fmla="*/ 31 w 43256"/>
                  <a:gd name="connsiteY19" fmla="*/ 19563 h 49659"/>
                  <a:gd name="connsiteX20" fmla="*/ 3899 w 43256"/>
                  <a:gd name="connsiteY20" fmla="*/ 14366 h 49659"/>
                  <a:gd name="connsiteX21" fmla="*/ 3936 w 43256"/>
                  <a:gd name="connsiteY21" fmla="*/ 14229 h 49659"/>
                  <a:gd name="connsiteX0" fmla="*/ 284483 w 915585"/>
                  <a:gd name="connsiteY0" fmla="*/ 687229 h 704247"/>
                  <a:gd name="connsiteX1" fmla="*/ 267465 w 915585"/>
                  <a:gd name="connsiteY1" fmla="*/ 704247 h 704247"/>
                  <a:gd name="connsiteX2" fmla="*/ 250447 w 915585"/>
                  <a:gd name="connsiteY2" fmla="*/ 687229 h 704247"/>
                  <a:gd name="connsiteX3" fmla="*/ 267465 w 915585"/>
                  <a:gd name="connsiteY3" fmla="*/ 670211 h 704247"/>
                  <a:gd name="connsiteX4" fmla="*/ 284483 w 915585"/>
                  <a:gd name="connsiteY4" fmla="*/ 687229 h 704247"/>
                  <a:gd name="connsiteX0" fmla="*/ 311754 w 915585"/>
                  <a:gd name="connsiteY0" fmla="*/ 666620 h 704247"/>
                  <a:gd name="connsiteX1" fmla="*/ 277718 w 915585"/>
                  <a:gd name="connsiteY1" fmla="*/ 700656 h 704247"/>
                  <a:gd name="connsiteX2" fmla="*/ 277718 w 915585"/>
                  <a:gd name="connsiteY2" fmla="*/ 632584 h 704247"/>
                  <a:gd name="connsiteX3" fmla="*/ 311754 w 915585"/>
                  <a:gd name="connsiteY3" fmla="*/ 666620 h 704247"/>
                  <a:gd name="connsiteX0" fmla="*/ 354186 w 915585"/>
                  <a:gd name="connsiteY0" fmla="*/ 615538 h 704247"/>
                  <a:gd name="connsiteX1" fmla="*/ 303132 w 915585"/>
                  <a:gd name="connsiteY1" fmla="*/ 666592 h 704247"/>
                  <a:gd name="connsiteX2" fmla="*/ 252078 w 915585"/>
                  <a:gd name="connsiteY2" fmla="*/ 615538 h 704247"/>
                  <a:gd name="connsiteX3" fmla="*/ 303132 w 915585"/>
                  <a:gd name="connsiteY3" fmla="*/ 564484 h 704247"/>
                  <a:gd name="connsiteX4" fmla="*/ 354186 w 915585"/>
                  <a:gd name="connsiteY4" fmla="*/ 615538 h 704247"/>
                  <a:gd name="connsiteX0" fmla="*/ 4729 w 43256"/>
                  <a:gd name="connsiteY0" fmla="*/ 26036 h 49659"/>
                  <a:gd name="connsiteX1" fmla="*/ 2196 w 43256"/>
                  <a:gd name="connsiteY1" fmla="*/ 25239 h 49659"/>
                  <a:gd name="connsiteX2" fmla="*/ 6964 w 43256"/>
                  <a:gd name="connsiteY2" fmla="*/ 34758 h 49659"/>
                  <a:gd name="connsiteX3" fmla="*/ 5856 w 43256"/>
                  <a:gd name="connsiteY3" fmla="*/ 35139 h 49659"/>
                  <a:gd name="connsiteX4" fmla="*/ 16514 w 43256"/>
                  <a:gd name="connsiteY4" fmla="*/ 38949 h 49659"/>
                  <a:gd name="connsiteX5" fmla="*/ 15846 w 43256"/>
                  <a:gd name="connsiteY5" fmla="*/ 37209 h 49659"/>
                  <a:gd name="connsiteX6" fmla="*/ 28863 w 43256"/>
                  <a:gd name="connsiteY6" fmla="*/ 34610 h 49659"/>
                  <a:gd name="connsiteX7" fmla="*/ 28596 w 43256"/>
                  <a:gd name="connsiteY7" fmla="*/ 36519 h 49659"/>
                  <a:gd name="connsiteX8" fmla="*/ 34165 w 43256"/>
                  <a:gd name="connsiteY8" fmla="*/ 22813 h 49659"/>
                  <a:gd name="connsiteX9" fmla="*/ 37416 w 43256"/>
                  <a:gd name="connsiteY9" fmla="*/ 29949 h 49659"/>
                  <a:gd name="connsiteX10" fmla="*/ 41834 w 43256"/>
                  <a:gd name="connsiteY10" fmla="*/ 15213 h 49659"/>
                  <a:gd name="connsiteX11" fmla="*/ 40386 w 43256"/>
                  <a:gd name="connsiteY11" fmla="*/ 17889 h 49659"/>
                  <a:gd name="connsiteX12" fmla="*/ 38360 w 43256"/>
                  <a:gd name="connsiteY12" fmla="*/ 5285 h 49659"/>
                  <a:gd name="connsiteX13" fmla="*/ 38436 w 43256"/>
                  <a:gd name="connsiteY13" fmla="*/ 6549 h 49659"/>
                  <a:gd name="connsiteX14" fmla="*/ 29114 w 43256"/>
                  <a:gd name="connsiteY14" fmla="*/ 3811 h 49659"/>
                  <a:gd name="connsiteX15" fmla="*/ 29856 w 43256"/>
                  <a:gd name="connsiteY15" fmla="*/ 2199 h 49659"/>
                  <a:gd name="connsiteX16" fmla="*/ 22177 w 43256"/>
                  <a:gd name="connsiteY16" fmla="*/ 4579 h 49659"/>
                  <a:gd name="connsiteX17" fmla="*/ 22536 w 43256"/>
                  <a:gd name="connsiteY17" fmla="*/ 3189 h 49659"/>
                  <a:gd name="connsiteX18" fmla="*/ 14036 w 43256"/>
                  <a:gd name="connsiteY18" fmla="*/ 5051 h 49659"/>
                  <a:gd name="connsiteX19" fmla="*/ 15336 w 43256"/>
                  <a:gd name="connsiteY19" fmla="*/ 6399 h 49659"/>
                  <a:gd name="connsiteX20" fmla="*/ 4163 w 43256"/>
                  <a:gd name="connsiteY20" fmla="*/ 15648 h 49659"/>
                  <a:gd name="connsiteX21" fmla="*/ 3936 w 43256"/>
                  <a:gd name="connsiteY21" fmla="*/ 14229 h 49659"/>
                  <a:gd name="connsiteX0" fmla="*/ 3936 w 43256"/>
                  <a:gd name="connsiteY0" fmla="*/ 14229 h 49659"/>
                  <a:gd name="connsiteX1" fmla="*/ 5659 w 43256"/>
                  <a:gd name="connsiteY1" fmla="*/ 6766 h 49659"/>
                  <a:gd name="connsiteX2" fmla="*/ 14041 w 43256"/>
                  <a:gd name="connsiteY2" fmla="*/ 5061 h 49659"/>
                  <a:gd name="connsiteX3" fmla="*/ 22492 w 43256"/>
                  <a:gd name="connsiteY3" fmla="*/ 3291 h 49659"/>
                  <a:gd name="connsiteX4" fmla="*/ 25785 w 43256"/>
                  <a:gd name="connsiteY4" fmla="*/ 59 h 49659"/>
                  <a:gd name="connsiteX5" fmla="*/ 29869 w 43256"/>
                  <a:gd name="connsiteY5" fmla="*/ 2340 h 49659"/>
                  <a:gd name="connsiteX6" fmla="*/ 35499 w 43256"/>
                  <a:gd name="connsiteY6" fmla="*/ 549 h 49659"/>
                  <a:gd name="connsiteX7" fmla="*/ 38354 w 43256"/>
                  <a:gd name="connsiteY7" fmla="*/ 5435 h 49659"/>
                  <a:gd name="connsiteX8" fmla="*/ 42018 w 43256"/>
                  <a:gd name="connsiteY8" fmla="*/ 10177 h 49659"/>
                  <a:gd name="connsiteX9" fmla="*/ 41854 w 43256"/>
                  <a:gd name="connsiteY9" fmla="*/ 15319 h 49659"/>
                  <a:gd name="connsiteX10" fmla="*/ 43052 w 43256"/>
                  <a:gd name="connsiteY10" fmla="*/ 23181 h 49659"/>
                  <a:gd name="connsiteX11" fmla="*/ 37440 w 43256"/>
                  <a:gd name="connsiteY11" fmla="*/ 30063 h 49659"/>
                  <a:gd name="connsiteX12" fmla="*/ 35431 w 43256"/>
                  <a:gd name="connsiteY12" fmla="*/ 35960 h 49659"/>
                  <a:gd name="connsiteX13" fmla="*/ 28591 w 43256"/>
                  <a:gd name="connsiteY13" fmla="*/ 36674 h 49659"/>
                  <a:gd name="connsiteX14" fmla="*/ 23703 w 43256"/>
                  <a:gd name="connsiteY14" fmla="*/ 42965 h 49659"/>
                  <a:gd name="connsiteX15" fmla="*/ 16516 w 43256"/>
                  <a:gd name="connsiteY15" fmla="*/ 39125 h 49659"/>
                  <a:gd name="connsiteX16" fmla="*/ 5840 w 43256"/>
                  <a:gd name="connsiteY16" fmla="*/ 35331 h 49659"/>
                  <a:gd name="connsiteX17" fmla="*/ 1146 w 43256"/>
                  <a:gd name="connsiteY17" fmla="*/ 31109 h 49659"/>
                  <a:gd name="connsiteX18" fmla="*/ 2149 w 43256"/>
                  <a:gd name="connsiteY18" fmla="*/ 25410 h 49659"/>
                  <a:gd name="connsiteX19" fmla="*/ 31 w 43256"/>
                  <a:gd name="connsiteY19" fmla="*/ 19563 h 49659"/>
                  <a:gd name="connsiteX20" fmla="*/ 3899 w 43256"/>
                  <a:gd name="connsiteY20" fmla="*/ 14366 h 49659"/>
                  <a:gd name="connsiteX21" fmla="*/ 3936 w 43256"/>
                  <a:gd name="connsiteY21" fmla="*/ 14229 h 49659"/>
                  <a:gd name="connsiteX0" fmla="*/ 284483 w 915585"/>
                  <a:gd name="connsiteY0" fmla="*/ 687229 h 704247"/>
                  <a:gd name="connsiteX1" fmla="*/ 267465 w 915585"/>
                  <a:gd name="connsiteY1" fmla="*/ 704247 h 704247"/>
                  <a:gd name="connsiteX2" fmla="*/ 250447 w 915585"/>
                  <a:gd name="connsiteY2" fmla="*/ 687229 h 704247"/>
                  <a:gd name="connsiteX3" fmla="*/ 267465 w 915585"/>
                  <a:gd name="connsiteY3" fmla="*/ 670211 h 704247"/>
                  <a:gd name="connsiteX4" fmla="*/ 284483 w 915585"/>
                  <a:gd name="connsiteY4" fmla="*/ 687229 h 704247"/>
                  <a:gd name="connsiteX0" fmla="*/ 311754 w 915585"/>
                  <a:gd name="connsiteY0" fmla="*/ 666620 h 704247"/>
                  <a:gd name="connsiteX1" fmla="*/ 277718 w 915585"/>
                  <a:gd name="connsiteY1" fmla="*/ 632584 h 704247"/>
                  <a:gd name="connsiteX2" fmla="*/ 311754 w 915585"/>
                  <a:gd name="connsiteY2" fmla="*/ 666620 h 704247"/>
                  <a:gd name="connsiteX0" fmla="*/ 354186 w 915585"/>
                  <a:gd name="connsiteY0" fmla="*/ 615538 h 704247"/>
                  <a:gd name="connsiteX1" fmla="*/ 303132 w 915585"/>
                  <a:gd name="connsiteY1" fmla="*/ 666592 h 704247"/>
                  <a:gd name="connsiteX2" fmla="*/ 252078 w 915585"/>
                  <a:gd name="connsiteY2" fmla="*/ 615538 h 704247"/>
                  <a:gd name="connsiteX3" fmla="*/ 303132 w 915585"/>
                  <a:gd name="connsiteY3" fmla="*/ 564484 h 704247"/>
                  <a:gd name="connsiteX4" fmla="*/ 354186 w 915585"/>
                  <a:gd name="connsiteY4" fmla="*/ 615538 h 704247"/>
                  <a:gd name="connsiteX0" fmla="*/ 4729 w 43256"/>
                  <a:gd name="connsiteY0" fmla="*/ 26036 h 49659"/>
                  <a:gd name="connsiteX1" fmla="*/ 2196 w 43256"/>
                  <a:gd name="connsiteY1" fmla="*/ 25239 h 49659"/>
                  <a:gd name="connsiteX2" fmla="*/ 6964 w 43256"/>
                  <a:gd name="connsiteY2" fmla="*/ 34758 h 49659"/>
                  <a:gd name="connsiteX3" fmla="*/ 5856 w 43256"/>
                  <a:gd name="connsiteY3" fmla="*/ 35139 h 49659"/>
                  <a:gd name="connsiteX4" fmla="*/ 16514 w 43256"/>
                  <a:gd name="connsiteY4" fmla="*/ 38949 h 49659"/>
                  <a:gd name="connsiteX5" fmla="*/ 15846 w 43256"/>
                  <a:gd name="connsiteY5" fmla="*/ 37209 h 49659"/>
                  <a:gd name="connsiteX6" fmla="*/ 28863 w 43256"/>
                  <a:gd name="connsiteY6" fmla="*/ 34610 h 49659"/>
                  <a:gd name="connsiteX7" fmla="*/ 28596 w 43256"/>
                  <a:gd name="connsiteY7" fmla="*/ 36519 h 49659"/>
                  <a:gd name="connsiteX8" fmla="*/ 34165 w 43256"/>
                  <a:gd name="connsiteY8" fmla="*/ 22813 h 49659"/>
                  <a:gd name="connsiteX9" fmla="*/ 37416 w 43256"/>
                  <a:gd name="connsiteY9" fmla="*/ 29949 h 49659"/>
                  <a:gd name="connsiteX10" fmla="*/ 41834 w 43256"/>
                  <a:gd name="connsiteY10" fmla="*/ 15213 h 49659"/>
                  <a:gd name="connsiteX11" fmla="*/ 40386 w 43256"/>
                  <a:gd name="connsiteY11" fmla="*/ 17889 h 49659"/>
                  <a:gd name="connsiteX12" fmla="*/ 38360 w 43256"/>
                  <a:gd name="connsiteY12" fmla="*/ 5285 h 49659"/>
                  <a:gd name="connsiteX13" fmla="*/ 38436 w 43256"/>
                  <a:gd name="connsiteY13" fmla="*/ 6549 h 49659"/>
                  <a:gd name="connsiteX14" fmla="*/ 29114 w 43256"/>
                  <a:gd name="connsiteY14" fmla="*/ 3811 h 49659"/>
                  <a:gd name="connsiteX15" fmla="*/ 29856 w 43256"/>
                  <a:gd name="connsiteY15" fmla="*/ 2199 h 49659"/>
                  <a:gd name="connsiteX16" fmla="*/ 22177 w 43256"/>
                  <a:gd name="connsiteY16" fmla="*/ 4579 h 49659"/>
                  <a:gd name="connsiteX17" fmla="*/ 22536 w 43256"/>
                  <a:gd name="connsiteY17" fmla="*/ 3189 h 49659"/>
                  <a:gd name="connsiteX18" fmla="*/ 14036 w 43256"/>
                  <a:gd name="connsiteY18" fmla="*/ 5051 h 49659"/>
                  <a:gd name="connsiteX19" fmla="*/ 15336 w 43256"/>
                  <a:gd name="connsiteY19" fmla="*/ 6399 h 49659"/>
                  <a:gd name="connsiteX20" fmla="*/ 4163 w 43256"/>
                  <a:gd name="connsiteY20" fmla="*/ 15648 h 49659"/>
                  <a:gd name="connsiteX21" fmla="*/ 3936 w 43256"/>
                  <a:gd name="connsiteY21" fmla="*/ 14229 h 49659"/>
                  <a:gd name="connsiteX0" fmla="*/ 3936 w 43256"/>
                  <a:gd name="connsiteY0" fmla="*/ 14229 h 48459"/>
                  <a:gd name="connsiteX1" fmla="*/ 5659 w 43256"/>
                  <a:gd name="connsiteY1" fmla="*/ 6766 h 48459"/>
                  <a:gd name="connsiteX2" fmla="*/ 14041 w 43256"/>
                  <a:gd name="connsiteY2" fmla="*/ 5061 h 48459"/>
                  <a:gd name="connsiteX3" fmla="*/ 22492 w 43256"/>
                  <a:gd name="connsiteY3" fmla="*/ 3291 h 48459"/>
                  <a:gd name="connsiteX4" fmla="*/ 25785 w 43256"/>
                  <a:gd name="connsiteY4" fmla="*/ 59 h 48459"/>
                  <a:gd name="connsiteX5" fmla="*/ 29869 w 43256"/>
                  <a:gd name="connsiteY5" fmla="*/ 2340 h 48459"/>
                  <a:gd name="connsiteX6" fmla="*/ 35499 w 43256"/>
                  <a:gd name="connsiteY6" fmla="*/ 549 h 48459"/>
                  <a:gd name="connsiteX7" fmla="*/ 38354 w 43256"/>
                  <a:gd name="connsiteY7" fmla="*/ 5435 h 48459"/>
                  <a:gd name="connsiteX8" fmla="*/ 42018 w 43256"/>
                  <a:gd name="connsiteY8" fmla="*/ 10177 h 48459"/>
                  <a:gd name="connsiteX9" fmla="*/ 41854 w 43256"/>
                  <a:gd name="connsiteY9" fmla="*/ 15319 h 48459"/>
                  <a:gd name="connsiteX10" fmla="*/ 43052 w 43256"/>
                  <a:gd name="connsiteY10" fmla="*/ 23181 h 48459"/>
                  <a:gd name="connsiteX11" fmla="*/ 37440 w 43256"/>
                  <a:gd name="connsiteY11" fmla="*/ 30063 h 48459"/>
                  <a:gd name="connsiteX12" fmla="*/ 35431 w 43256"/>
                  <a:gd name="connsiteY12" fmla="*/ 35960 h 48459"/>
                  <a:gd name="connsiteX13" fmla="*/ 28591 w 43256"/>
                  <a:gd name="connsiteY13" fmla="*/ 36674 h 48459"/>
                  <a:gd name="connsiteX14" fmla="*/ 23703 w 43256"/>
                  <a:gd name="connsiteY14" fmla="*/ 42965 h 48459"/>
                  <a:gd name="connsiteX15" fmla="*/ 16516 w 43256"/>
                  <a:gd name="connsiteY15" fmla="*/ 39125 h 48459"/>
                  <a:gd name="connsiteX16" fmla="*/ 5840 w 43256"/>
                  <a:gd name="connsiteY16" fmla="*/ 35331 h 48459"/>
                  <a:gd name="connsiteX17" fmla="*/ 1146 w 43256"/>
                  <a:gd name="connsiteY17" fmla="*/ 31109 h 48459"/>
                  <a:gd name="connsiteX18" fmla="*/ 2149 w 43256"/>
                  <a:gd name="connsiteY18" fmla="*/ 25410 h 48459"/>
                  <a:gd name="connsiteX19" fmla="*/ 31 w 43256"/>
                  <a:gd name="connsiteY19" fmla="*/ 19563 h 48459"/>
                  <a:gd name="connsiteX20" fmla="*/ 3899 w 43256"/>
                  <a:gd name="connsiteY20" fmla="*/ 14366 h 48459"/>
                  <a:gd name="connsiteX21" fmla="*/ 3936 w 43256"/>
                  <a:gd name="connsiteY21" fmla="*/ 14229 h 48459"/>
                  <a:gd name="connsiteX0" fmla="*/ 284483 w 915585"/>
                  <a:gd name="connsiteY0" fmla="*/ 687229 h 687229"/>
                  <a:gd name="connsiteX1" fmla="*/ 250447 w 915585"/>
                  <a:gd name="connsiteY1" fmla="*/ 687229 h 687229"/>
                  <a:gd name="connsiteX2" fmla="*/ 267465 w 915585"/>
                  <a:gd name="connsiteY2" fmla="*/ 670211 h 687229"/>
                  <a:gd name="connsiteX3" fmla="*/ 284483 w 915585"/>
                  <a:gd name="connsiteY3" fmla="*/ 687229 h 687229"/>
                  <a:gd name="connsiteX0" fmla="*/ 311754 w 915585"/>
                  <a:gd name="connsiteY0" fmla="*/ 666620 h 687229"/>
                  <a:gd name="connsiteX1" fmla="*/ 277718 w 915585"/>
                  <a:gd name="connsiteY1" fmla="*/ 632584 h 687229"/>
                  <a:gd name="connsiteX2" fmla="*/ 311754 w 915585"/>
                  <a:gd name="connsiteY2" fmla="*/ 666620 h 687229"/>
                  <a:gd name="connsiteX0" fmla="*/ 354186 w 915585"/>
                  <a:gd name="connsiteY0" fmla="*/ 615538 h 687229"/>
                  <a:gd name="connsiteX1" fmla="*/ 303132 w 915585"/>
                  <a:gd name="connsiteY1" fmla="*/ 666592 h 687229"/>
                  <a:gd name="connsiteX2" fmla="*/ 252078 w 915585"/>
                  <a:gd name="connsiteY2" fmla="*/ 615538 h 687229"/>
                  <a:gd name="connsiteX3" fmla="*/ 303132 w 915585"/>
                  <a:gd name="connsiteY3" fmla="*/ 564484 h 687229"/>
                  <a:gd name="connsiteX4" fmla="*/ 354186 w 915585"/>
                  <a:gd name="connsiteY4" fmla="*/ 615538 h 687229"/>
                  <a:gd name="connsiteX0" fmla="*/ 4729 w 43256"/>
                  <a:gd name="connsiteY0" fmla="*/ 26036 h 48459"/>
                  <a:gd name="connsiteX1" fmla="*/ 2196 w 43256"/>
                  <a:gd name="connsiteY1" fmla="*/ 25239 h 48459"/>
                  <a:gd name="connsiteX2" fmla="*/ 6964 w 43256"/>
                  <a:gd name="connsiteY2" fmla="*/ 34758 h 48459"/>
                  <a:gd name="connsiteX3" fmla="*/ 5856 w 43256"/>
                  <a:gd name="connsiteY3" fmla="*/ 35139 h 48459"/>
                  <a:gd name="connsiteX4" fmla="*/ 16514 w 43256"/>
                  <a:gd name="connsiteY4" fmla="*/ 38949 h 48459"/>
                  <a:gd name="connsiteX5" fmla="*/ 15846 w 43256"/>
                  <a:gd name="connsiteY5" fmla="*/ 37209 h 48459"/>
                  <a:gd name="connsiteX6" fmla="*/ 28863 w 43256"/>
                  <a:gd name="connsiteY6" fmla="*/ 34610 h 48459"/>
                  <a:gd name="connsiteX7" fmla="*/ 28596 w 43256"/>
                  <a:gd name="connsiteY7" fmla="*/ 36519 h 48459"/>
                  <a:gd name="connsiteX8" fmla="*/ 34165 w 43256"/>
                  <a:gd name="connsiteY8" fmla="*/ 22813 h 48459"/>
                  <a:gd name="connsiteX9" fmla="*/ 37416 w 43256"/>
                  <a:gd name="connsiteY9" fmla="*/ 29949 h 48459"/>
                  <a:gd name="connsiteX10" fmla="*/ 41834 w 43256"/>
                  <a:gd name="connsiteY10" fmla="*/ 15213 h 48459"/>
                  <a:gd name="connsiteX11" fmla="*/ 40386 w 43256"/>
                  <a:gd name="connsiteY11" fmla="*/ 17889 h 48459"/>
                  <a:gd name="connsiteX12" fmla="*/ 38360 w 43256"/>
                  <a:gd name="connsiteY12" fmla="*/ 5285 h 48459"/>
                  <a:gd name="connsiteX13" fmla="*/ 38436 w 43256"/>
                  <a:gd name="connsiteY13" fmla="*/ 6549 h 48459"/>
                  <a:gd name="connsiteX14" fmla="*/ 29114 w 43256"/>
                  <a:gd name="connsiteY14" fmla="*/ 3811 h 48459"/>
                  <a:gd name="connsiteX15" fmla="*/ 29856 w 43256"/>
                  <a:gd name="connsiteY15" fmla="*/ 2199 h 48459"/>
                  <a:gd name="connsiteX16" fmla="*/ 22177 w 43256"/>
                  <a:gd name="connsiteY16" fmla="*/ 4579 h 48459"/>
                  <a:gd name="connsiteX17" fmla="*/ 22536 w 43256"/>
                  <a:gd name="connsiteY17" fmla="*/ 3189 h 48459"/>
                  <a:gd name="connsiteX18" fmla="*/ 14036 w 43256"/>
                  <a:gd name="connsiteY18" fmla="*/ 5051 h 48459"/>
                  <a:gd name="connsiteX19" fmla="*/ 15336 w 43256"/>
                  <a:gd name="connsiteY19" fmla="*/ 6399 h 48459"/>
                  <a:gd name="connsiteX20" fmla="*/ 4163 w 43256"/>
                  <a:gd name="connsiteY20" fmla="*/ 15648 h 48459"/>
                  <a:gd name="connsiteX21" fmla="*/ 3936 w 43256"/>
                  <a:gd name="connsiteY21" fmla="*/ 14229 h 48459"/>
                  <a:gd name="connsiteX0" fmla="*/ 3936 w 43256"/>
                  <a:gd name="connsiteY0" fmla="*/ 14229 h 48459"/>
                  <a:gd name="connsiteX1" fmla="*/ 5659 w 43256"/>
                  <a:gd name="connsiteY1" fmla="*/ 6766 h 48459"/>
                  <a:gd name="connsiteX2" fmla="*/ 14041 w 43256"/>
                  <a:gd name="connsiteY2" fmla="*/ 5061 h 48459"/>
                  <a:gd name="connsiteX3" fmla="*/ 22492 w 43256"/>
                  <a:gd name="connsiteY3" fmla="*/ 3291 h 48459"/>
                  <a:gd name="connsiteX4" fmla="*/ 25785 w 43256"/>
                  <a:gd name="connsiteY4" fmla="*/ 59 h 48459"/>
                  <a:gd name="connsiteX5" fmla="*/ 29869 w 43256"/>
                  <a:gd name="connsiteY5" fmla="*/ 2340 h 48459"/>
                  <a:gd name="connsiteX6" fmla="*/ 35499 w 43256"/>
                  <a:gd name="connsiteY6" fmla="*/ 549 h 48459"/>
                  <a:gd name="connsiteX7" fmla="*/ 38354 w 43256"/>
                  <a:gd name="connsiteY7" fmla="*/ 5435 h 48459"/>
                  <a:gd name="connsiteX8" fmla="*/ 42018 w 43256"/>
                  <a:gd name="connsiteY8" fmla="*/ 10177 h 48459"/>
                  <a:gd name="connsiteX9" fmla="*/ 41854 w 43256"/>
                  <a:gd name="connsiteY9" fmla="*/ 15319 h 48459"/>
                  <a:gd name="connsiteX10" fmla="*/ 43052 w 43256"/>
                  <a:gd name="connsiteY10" fmla="*/ 23181 h 48459"/>
                  <a:gd name="connsiteX11" fmla="*/ 37440 w 43256"/>
                  <a:gd name="connsiteY11" fmla="*/ 30063 h 48459"/>
                  <a:gd name="connsiteX12" fmla="*/ 35431 w 43256"/>
                  <a:gd name="connsiteY12" fmla="*/ 35960 h 48459"/>
                  <a:gd name="connsiteX13" fmla="*/ 28591 w 43256"/>
                  <a:gd name="connsiteY13" fmla="*/ 36674 h 48459"/>
                  <a:gd name="connsiteX14" fmla="*/ 23703 w 43256"/>
                  <a:gd name="connsiteY14" fmla="*/ 42965 h 48459"/>
                  <a:gd name="connsiteX15" fmla="*/ 16516 w 43256"/>
                  <a:gd name="connsiteY15" fmla="*/ 39125 h 48459"/>
                  <a:gd name="connsiteX16" fmla="*/ 5840 w 43256"/>
                  <a:gd name="connsiteY16" fmla="*/ 35331 h 48459"/>
                  <a:gd name="connsiteX17" fmla="*/ 1146 w 43256"/>
                  <a:gd name="connsiteY17" fmla="*/ 31109 h 48459"/>
                  <a:gd name="connsiteX18" fmla="*/ 2149 w 43256"/>
                  <a:gd name="connsiteY18" fmla="*/ 25410 h 48459"/>
                  <a:gd name="connsiteX19" fmla="*/ 31 w 43256"/>
                  <a:gd name="connsiteY19" fmla="*/ 19563 h 48459"/>
                  <a:gd name="connsiteX20" fmla="*/ 3899 w 43256"/>
                  <a:gd name="connsiteY20" fmla="*/ 14366 h 48459"/>
                  <a:gd name="connsiteX21" fmla="*/ 3936 w 43256"/>
                  <a:gd name="connsiteY21" fmla="*/ 14229 h 48459"/>
                  <a:gd name="connsiteX0" fmla="*/ 284483 w 915585"/>
                  <a:gd name="connsiteY0" fmla="*/ 687229 h 687229"/>
                  <a:gd name="connsiteX1" fmla="*/ 267465 w 915585"/>
                  <a:gd name="connsiteY1" fmla="*/ 670211 h 687229"/>
                  <a:gd name="connsiteX2" fmla="*/ 284483 w 915585"/>
                  <a:gd name="connsiteY2" fmla="*/ 687229 h 687229"/>
                  <a:gd name="connsiteX0" fmla="*/ 311754 w 915585"/>
                  <a:gd name="connsiteY0" fmla="*/ 666620 h 687229"/>
                  <a:gd name="connsiteX1" fmla="*/ 277718 w 915585"/>
                  <a:gd name="connsiteY1" fmla="*/ 632584 h 687229"/>
                  <a:gd name="connsiteX2" fmla="*/ 311754 w 915585"/>
                  <a:gd name="connsiteY2" fmla="*/ 666620 h 687229"/>
                  <a:gd name="connsiteX0" fmla="*/ 354186 w 915585"/>
                  <a:gd name="connsiteY0" fmla="*/ 615538 h 687229"/>
                  <a:gd name="connsiteX1" fmla="*/ 303132 w 915585"/>
                  <a:gd name="connsiteY1" fmla="*/ 666592 h 687229"/>
                  <a:gd name="connsiteX2" fmla="*/ 252078 w 915585"/>
                  <a:gd name="connsiteY2" fmla="*/ 615538 h 687229"/>
                  <a:gd name="connsiteX3" fmla="*/ 303132 w 915585"/>
                  <a:gd name="connsiteY3" fmla="*/ 564484 h 687229"/>
                  <a:gd name="connsiteX4" fmla="*/ 354186 w 915585"/>
                  <a:gd name="connsiteY4" fmla="*/ 615538 h 687229"/>
                  <a:gd name="connsiteX0" fmla="*/ 4729 w 43256"/>
                  <a:gd name="connsiteY0" fmla="*/ 26036 h 48459"/>
                  <a:gd name="connsiteX1" fmla="*/ 2196 w 43256"/>
                  <a:gd name="connsiteY1" fmla="*/ 25239 h 48459"/>
                  <a:gd name="connsiteX2" fmla="*/ 6964 w 43256"/>
                  <a:gd name="connsiteY2" fmla="*/ 34758 h 48459"/>
                  <a:gd name="connsiteX3" fmla="*/ 5856 w 43256"/>
                  <a:gd name="connsiteY3" fmla="*/ 35139 h 48459"/>
                  <a:gd name="connsiteX4" fmla="*/ 16514 w 43256"/>
                  <a:gd name="connsiteY4" fmla="*/ 38949 h 48459"/>
                  <a:gd name="connsiteX5" fmla="*/ 15846 w 43256"/>
                  <a:gd name="connsiteY5" fmla="*/ 37209 h 48459"/>
                  <a:gd name="connsiteX6" fmla="*/ 28863 w 43256"/>
                  <a:gd name="connsiteY6" fmla="*/ 34610 h 48459"/>
                  <a:gd name="connsiteX7" fmla="*/ 28596 w 43256"/>
                  <a:gd name="connsiteY7" fmla="*/ 36519 h 48459"/>
                  <a:gd name="connsiteX8" fmla="*/ 34165 w 43256"/>
                  <a:gd name="connsiteY8" fmla="*/ 22813 h 48459"/>
                  <a:gd name="connsiteX9" fmla="*/ 37416 w 43256"/>
                  <a:gd name="connsiteY9" fmla="*/ 29949 h 48459"/>
                  <a:gd name="connsiteX10" fmla="*/ 41834 w 43256"/>
                  <a:gd name="connsiteY10" fmla="*/ 15213 h 48459"/>
                  <a:gd name="connsiteX11" fmla="*/ 40386 w 43256"/>
                  <a:gd name="connsiteY11" fmla="*/ 17889 h 48459"/>
                  <a:gd name="connsiteX12" fmla="*/ 38360 w 43256"/>
                  <a:gd name="connsiteY12" fmla="*/ 5285 h 48459"/>
                  <a:gd name="connsiteX13" fmla="*/ 38436 w 43256"/>
                  <a:gd name="connsiteY13" fmla="*/ 6549 h 48459"/>
                  <a:gd name="connsiteX14" fmla="*/ 29114 w 43256"/>
                  <a:gd name="connsiteY14" fmla="*/ 3811 h 48459"/>
                  <a:gd name="connsiteX15" fmla="*/ 29856 w 43256"/>
                  <a:gd name="connsiteY15" fmla="*/ 2199 h 48459"/>
                  <a:gd name="connsiteX16" fmla="*/ 22177 w 43256"/>
                  <a:gd name="connsiteY16" fmla="*/ 4579 h 48459"/>
                  <a:gd name="connsiteX17" fmla="*/ 22536 w 43256"/>
                  <a:gd name="connsiteY17" fmla="*/ 3189 h 48459"/>
                  <a:gd name="connsiteX18" fmla="*/ 14036 w 43256"/>
                  <a:gd name="connsiteY18" fmla="*/ 5051 h 48459"/>
                  <a:gd name="connsiteX19" fmla="*/ 15336 w 43256"/>
                  <a:gd name="connsiteY19" fmla="*/ 6399 h 48459"/>
                  <a:gd name="connsiteX20" fmla="*/ 4163 w 43256"/>
                  <a:gd name="connsiteY20" fmla="*/ 15648 h 48459"/>
                  <a:gd name="connsiteX21" fmla="*/ 3936 w 43256"/>
                  <a:gd name="connsiteY21" fmla="*/ 14229 h 48459"/>
                  <a:gd name="connsiteX0" fmla="*/ 3936 w 43256"/>
                  <a:gd name="connsiteY0" fmla="*/ 14229 h 48459"/>
                  <a:gd name="connsiteX1" fmla="*/ 5659 w 43256"/>
                  <a:gd name="connsiteY1" fmla="*/ 6766 h 48459"/>
                  <a:gd name="connsiteX2" fmla="*/ 14041 w 43256"/>
                  <a:gd name="connsiteY2" fmla="*/ 5061 h 48459"/>
                  <a:gd name="connsiteX3" fmla="*/ 22492 w 43256"/>
                  <a:gd name="connsiteY3" fmla="*/ 3291 h 48459"/>
                  <a:gd name="connsiteX4" fmla="*/ 25785 w 43256"/>
                  <a:gd name="connsiteY4" fmla="*/ 59 h 48459"/>
                  <a:gd name="connsiteX5" fmla="*/ 29869 w 43256"/>
                  <a:gd name="connsiteY5" fmla="*/ 2340 h 48459"/>
                  <a:gd name="connsiteX6" fmla="*/ 35499 w 43256"/>
                  <a:gd name="connsiteY6" fmla="*/ 549 h 48459"/>
                  <a:gd name="connsiteX7" fmla="*/ 38354 w 43256"/>
                  <a:gd name="connsiteY7" fmla="*/ 5435 h 48459"/>
                  <a:gd name="connsiteX8" fmla="*/ 42018 w 43256"/>
                  <a:gd name="connsiteY8" fmla="*/ 10177 h 48459"/>
                  <a:gd name="connsiteX9" fmla="*/ 41854 w 43256"/>
                  <a:gd name="connsiteY9" fmla="*/ 15319 h 48459"/>
                  <a:gd name="connsiteX10" fmla="*/ 43052 w 43256"/>
                  <a:gd name="connsiteY10" fmla="*/ 23181 h 48459"/>
                  <a:gd name="connsiteX11" fmla="*/ 37440 w 43256"/>
                  <a:gd name="connsiteY11" fmla="*/ 30063 h 48459"/>
                  <a:gd name="connsiteX12" fmla="*/ 35431 w 43256"/>
                  <a:gd name="connsiteY12" fmla="*/ 35960 h 48459"/>
                  <a:gd name="connsiteX13" fmla="*/ 28591 w 43256"/>
                  <a:gd name="connsiteY13" fmla="*/ 36674 h 48459"/>
                  <a:gd name="connsiteX14" fmla="*/ 23703 w 43256"/>
                  <a:gd name="connsiteY14" fmla="*/ 42965 h 48459"/>
                  <a:gd name="connsiteX15" fmla="*/ 16516 w 43256"/>
                  <a:gd name="connsiteY15" fmla="*/ 39125 h 48459"/>
                  <a:gd name="connsiteX16" fmla="*/ 5840 w 43256"/>
                  <a:gd name="connsiteY16" fmla="*/ 35331 h 48459"/>
                  <a:gd name="connsiteX17" fmla="*/ 1146 w 43256"/>
                  <a:gd name="connsiteY17" fmla="*/ 31109 h 48459"/>
                  <a:gd name="connsiteX18" fmla="*/ 2149 w 43256"/>
                  <a:gd name="connsiteY18" fmla="*/ 25410 h 48459"/>
                  <a:gd name="connsiteX19" fmla="*/ 31 w 43256"/>
                  <a:gd name="connsiteY19" fmla="*/ 19563 h 48459"/>
                  <a:gd name="connsiteX20" fmla="*/ 3899 w 43256"/>
                  <a:gd name="connsiteY20" fmla="*/ 14366 h 48459"/>
                  <a:gd name="connsiteX21" fmla="*/ 3936 w 43256"/>
                  <a:gd name="connsiteY21" fmla="*/ 14229 h 48459"/>
                  <a:gd name="connsiteX0" fmla="*/ 284483 w 915585"/>
                  <a:gd name="connsiteY0" fmla="*/ 687229 h 687229"/>
                  <a:gd name="connsiteX1" fmla="*/ 267465 w 915585"/>
                  <a:gd name="connsiteY1" fmla="*/ 670211 h 687229"/>
                  <a:gd name="connsiteX2" fmla="*/ 284483 w 915585"/>
                  <a:gd name="connsiteY2" fmla="*/ 687229 h 687229"/>
                  <a:gd name="connsiteX0" fmla="*/ 311754 w 915585"/>
                  <a:gd name="connsiteY0" fmla="*/ 666620 h 687229"/>
                  <a:gd name="connsiteX1" fmla="*/ 277718 w 915585"/>
                  <a:gd name="connsiteY1" fmla="*/ 632584 h 687229"/>
                  <a:gd name="connsiteX2" fmla="*/ 311754 w 915585"/>
                  <a:gd name="connsiteY2" fmla="*/ 666620 h 687229"/>
                  <a:gd name="connsiteX0" fmla="*/ 303132 w 915585"/>
                  <a:gd name="connsiteY0" fmla="*/ 564484 h 687229"/>
                  <a:gd name="connsiteX1" fmla="*/ 303132 w 915585"/>
                  <a:gd name="connsiteY1" fmla="*/ 666592 h 687229"/>
                  <a:gd name="connsiteX2" fmla="*/ 252078 w 915585"/>
                  <a:gd name="connsiteY2" fmla="*/ 615538 h 687229"/>
                  <a:gd name="connsiteX3" fmla="*/ 303132 w 915585"/>
                  <a:gd name="connsiteY3" fmla="*/ 564484 h 687229"/>
                  <a:gd name="connsiteX0" fmla="*/ 4729 w 43256"/>
                  <a:gd name="connsiteY0" fmla="*/ 26036 h 48459"/>
                  <a:gd name="connsiteX1" fmla="*/ 2196 w 43256"/>
                  <a:gd name="connsiteY1" fmla="*/ 25239 h 48459"/>
                  <a:gd name="connsiteX2" fmla="*/ 6964 w 43256"/>
                  <a:gd name="connsiteY2" fmla="*/ 34758 h 48459"/>
                  <a:gd name="connsiteX3" fmla="*/ 5856 w 43256"/>
                  <a:gd name="connsiteY3" fmla="*/ 35139 h 48459"/>
                  <a:gd name="connsiteX4" fmla="*/ 16514 w 43256"/>
                  <a:gd name="connsiteY4" fmla="*/ 38949 h 48459"/>
                  <a:gd name="connsiteX5" fmla="*/ 15846 w 43256"/>
                  <a:gd name="connsiteY5" fmla="*/ 37209 h 48459"/>
                  <a:gd name="connsiteX6" fmla="*/ 28863 w 43256"/>
                  <a:gd name="connsiteY6" fmla="*/ 34610 h 48459"/>
                  <a:gd name="connsiteX7" fmla="*/ 28596 w 43256"/>
                  <a:gd name="connsiteY7" fmla="*/ 36519 h 48459"/>
                  <a:gd name="connsiteX8" fmla="*/ 34165 w 43256"/>
                  <a:gd name="connsiteY8" fmla="*/ 22813 h 48459"/>
                  <a:gd name="connsiteX9" fmla="*/ 37416 w 43256"/>
                  <a:gd name="connsiteY9" fmla="*/ 29949 h 48459"/>
                  <a:gd name="connsiteX10" fmla="*/ 41834 w 43256"/>
                  <a:gd name="connsiteY10" fmla="*/ 15213 h 48459"/>
                  <a:gd name="connsiteX11" fmla="*/ 40386 w 43256"/>
                  <a:gd name="connsiteY11" fmla="*/ 17889 h 48459"/>
                  <a:gd name="connsiteX12" fmla="*/ 38360 w 43256"/>
                  <a:gd name="connsiteY12" fmla="*/ 5285 h 48459"/>
                  <a:gd name="connsiteX13" fmla="*/ 38436 w 43256"/>
                  <a:gd name="connsiteY13" fmla="*/ 6549 h 48459"/>
                  <a:gd name="connsiteX14" fmla="*/ 29114 w 43256"/>
                  <a:gd name="connsiteY14" fmla="*/ 3811 h 48459"/>
                  <a:gd name="connsiteX15" fmla="*/ 29856 w 43256"/>
                  <a:gd name="connsiteY15" fmla="*/ 2199 h 48459"/>
                  <a:gd name="connsiteX16" fmla="*/ 22177 w 43256"/>
                  <a:gd name="connsiteY16" fmla="*/ 4579 h 48459"/>
                  <a:gd name="connsiteX17" fmla="*/ 22536 w 43256"/>
                  <a:gd name="connsiteY17" fmla="*/ 3189 h 48459"/>
                  <a:gd name="connsiteX18" fmla="*/ 14036 w 43256"/>
                  <a:gd name="connsiteY18" fmla="*/ 5051 h 48459"/>
                  <a:gd name="connsiteX19" fmla="*/ 15336 w 43256"/>
                  <a:gd name="connsiteY19" fmla="*/ 6399 h 48459"/>
                  <a:gd name="connsiteX20" fmla="*/ 4163 w 43256"/>
                  <a:gd name="connsiteY20" fmla="*/ 15648 h 48459"/>
                  <a:gd name="connsiteX21" fmla="*/ 3936 w 43256"/>
                  <a:gd name="connsiteY21" fmla="*/ 14229 h 48459"/>
                  <a:gd name="connsiteX0" fmla="*/ 3936 w 43256"/>
                  <a:gd name="connsiteY0" fmla="*/ 14229 h 48459"/>
                  <a:gd name="connsiteX1" fmla="*/ 5659 w 43256"/>
                  <a:gd name="connsiteY1" fmla="*/ 6766 h 48459"/>
                  <a:gd name="connsiteX2" fmla="*/ 14041 w 43256"/>
                  <a:gd name="connsiteY2" fmla="*/ 5061 h 48459"/>
                  <a:gd name="connsiteX3" fmla="*/ 22492 w 43256"/>
                  <a:gd name="connsiteY3" fmla="*/ 3291 h 48459"/>
                  <a:gd name="connsiteX4" fmla="*/ 25785 w 43256"/>
                  <a:gd name="connsiteY4" fmla="*/ 59 h 48459"/>
                  <a:gd name="connsiteX5" fmla="*/ 29869 w 43256"/>
                  <a:gd name="connsiteY5" fmla="*/ 2340 h 48459"/>
                  <a:gd name="connsiteX6" fmla="*/ 35499 w 43256"/>
                  <a:gd name="connsiteY6" fmla="*/ 549 h 48459"/>
                  <a:gd name="connsiteX7" fmla="*/ 38354 w 43256"/>
                  <a:gd name="connsiteY7" fmla="*/ 5435 h 48459"/>
                  <a:gd name="connsiteX8" fmla="*/ 42018 w 43256"/>
                  <a:gd name="connsiteY8" fmla="*/ 10177 h 48459"/>
                  <a:gd name="connsiteX9" fmla="*/ 41854 w 43256"/>
                  <a:gd name="connsiteY9" fmla="*/ 15319 h 48459"/>
                  <a:gd name="connsiteX10" fmla="*/ 43052 w 43256"/>
                  <a:gd name="connsiteY10" fmla="*/ 23181 h 48459"/>
                  <a:gd name="connsiteX11" fmla="*/ 37440 w 43256"/>
                  <a:gd name="connsiteY11" fmla="*/ 30063 h 48459"/>
                  <a:gd name="connsiteX12" fmla="*/ 35431 w 43256"/>
                  <a:gd name="connsiteY12" fmla="*/ 35960 h 48459"/>
                  <a:gd name="connsiteX13" fmla="*/ 28591 w 43256"/>
                  <a:gd name="connsiteY13" fmla="*/ 36674 h 48459"/>
                  <a:gd name="connsiteX14" fmla="*/ 23703 w 43256"/>
                  <a:gd name="connsiteY14" fmla="*/ 42965 h 48459"/>
                  <a:gd name="connsiteX15" fmla="*/ 16516 w 43256"/>
                  <a:gd name="connsiteY15" fmla="*/ 39125 h 48459"/>
                  <a:gd name="connsiteX16" fmla="*/ 5840 w 43256"/>
                  <a:gd name="connsiteY16" fmla="*/ 35331 h 48459"/>
                  <a:gd name="connsiteX17" fmla="*/ 1146 w 43256"/>
                  <a:gd name="connsiteY17" fmla="*/ 31109 h 48459"/>
                  <a:gd name="connsiteX18" fmla="*/ 2149 w 43256"/>
                  <a:gd name="connsiteY18" fmla="*/ 25410 h 48459"/>
                  <a:gd name="connsiteX19" fmla="*/ 31 w 43256"/>
                  <a:gd name="connsiteY19" fmla="*/ 19563 h 48459"/>
                  <a:gd name="connsiteX20" fmla="*/ 3899 w 43256"/>
                  <a:gd name="connsiteY20" fmla="*/ 14366 h 48459"/>
                  <a:gd name="connsiteX21" fmla="*/ 3936 w 43256"/>
                  <a:gd name="connsiteY21" fmla="*/ 14229 h 48459"/>
                  <a:gd name="connsiteX0" fmla="*/ 284483 w 915585"/>
                  <a:gd name="connsiteY0" fmla="*/ 687229 h 687229"/>
                  <a:gd name="connsiteX1" fmla="*/ 267465 w 915585"/>
                  <a:gd name="connsiteY1" fmla="*/ 670211 h 687229"/>
                  <a:gd name="connsiteX2" fmla="*/ 284483 w 915585"/>
                  <a:gd name="connsiteY2" fmla="*/ 687229 h 687229"/>
                  <a:gd name="connsiteX0" fmla="*/ 311754 w 915585"/>
                  <a:gd name="connsiteY0" fmla="*/ 666620 h 687229"/>
                  <a:gd name="connsiteX1" fmla="*/ 277718 w 915585"/>
                  <a:gd name="connsiteY1" fmla="*/ 632584 h 687229"/>
                  <a:gd name="connsiteX2" fmla="*/ 311754 w 915585"/>
                  <a:gd name="connsiteY2" fmla="*/ 666620 h 687229"/>
                  <a:gd name="connsiteX0" fmla="*/ 252078 w 915585"/>
                  <a:gd name="connsiteY0" fmla="*/ 615538 h 687229"/>
                  <a:gd name="connsiteX1" fmla="*/ 303132 w 915585"/>
                  <a:gd name="connsiteY1" fmla="*/ 666592 h 687229"/>
                  <a:gd name="connsiteX2" fmla="*/ 252078 w 915585"/>
                  <a:gd name="connsiteY2" fmla="*/ 615538 h 687229"/>
                  <a:gd name="connsiteX0" fmla="*/ 4729 w 43256"/>
                  <a:gd name="connsiteY0" fmla="*/ 26036 h 48459"/>
                  <a:gd name="connsiteX1" fmla="*/ 2196 w 43256"/>
                  <a:gd name="connsiteY1" fmla="*/ 25239 h 48459"/>
                  <a:gd name="connsiteX2" fmla="*/ 6964 w 43256"/>
                  <a:gd name="connsiteY2" fmla="*/ 34758 h 48459"/>
                  <a:gd name="connsiteX3" fmla="*/ 5856 w 43256"/>
                  <a:gd name="connsiteY3" fmla="*/ 35139 h 48459"/>
                  <a:gd name="connsiteX4" fmla="*/ 16514 w 43256"/>
                  <a:gd name="connsiteY4" fmla="*/ 38949 h 48459"/>
                  <a:gd name="connsiteX5" fmla="*/ 15846 w 43256"/>
                  <a:gd name="connsiteY5" fmla="*/ 37209 h 48459"/>
                  <a:gd name="connsiteX6" fmla="*/ 28863 w 43256"/>
                  <a:gd name="connsiteY6" fmla="*/ 34610 h 48459"/>
                  <a:gd name="connsiteX7" fmla="*/ 28596 w 43256"/>
                  <a:gd name="connsiteY7" fmla="*/ 36519 h 48459"/>
                  <a:gd name="connsiteX8" fmla="*/ 34165 w 43256"/>
                  <a:gd name="connsiteY8" fmla="*/ 22813 h 48459"/>
                  <a:gd name="connsiteX9" fmla="*/ 37416 w 43256"/>
                  <a:gd name="connsiteY9" fmla="*/ 29949 h 48459"/>
                  <a:gd name="connsiteX10" fmla="*/ 41834 w 43256"/>
                  <a:gd name="connsiteY10" fmla="*/ 15213 h 48459"/>
                  <a:gd name="connsiteX11" fmla="*/ 40386 w 43256"/>
                  <a:gd name="connsiteY11" fmla="*/ 17889 h 48459"/>
                  <a:gd name="connsiteX12" fmla="*/ 38360 w 43256"/>
                  <a:gd name="connsiteY12" fmla="*/ 5285 h 48459"/>
                  <a:gd name="connsiteX13" fmla="*/ 38436 w 43256"/>
                  <a:gd name="connsiteY13" fmla="*/ 6549 h 48459"/>
                  <a:gd name="connsiteX14" fmla="*/ 29114 w 43256"/>
                  <a:gd name="connsiteY14" fmla="*/ 3811 h 48459"/>
                  <a:gd name="connsiteX15" fmla="*/ 29856 w 43256"/>
                  <a:gd name="connsiteY15" fmla="*/ 2199 h 48459"/>
                  <a:gd name="connsiteX16" fmla="*/ 22177 w 43256"/>
                  <a:gd name="connsiteY16" fmla="*/ 4579 h 48459"/>
                  <a:gd name="connsiteX17" fmla="*/ 22536 w 43256"/>
                  <a:gd name="connsiteY17" fmla="*/ 3189 h 48459"/>
                  <a:gd name="connsiteX18" fmla="*/ 14036 w 43256"/>
                  <a:gd name="connsiteY18" fmla="*/ 5051 h 48459"/>
                  <a:gd name="connsiteX19" fmla="*/ 15336 w 43256"/>
                  <a:gd name="connsiteY19" fmla="*/ 6399 h 48459"/>
                  <a:gd name="connsiteX20" fmla="*/ 4163 w 43256"/>
                  <a:gd name="connsiteY20" fmla="*/ 15648 h 48459"/>
                  <a:gd name="connsiteX21" fmla="*/ 3936 w 43256"/>
                  <a:gd name="connsiteY21" fmla="*/ 14229 h 48459"/>
                  <a:gd name="connsiteX0" fmla="*/ 3936 w 43256"/>
                  <a:gd name="connsiteY0" fmla="*/ 14229 h 47259"/>
                  <a:gd name="connsiteX1" fmla="*/ 5659 w 43256"/>
                  <a:gd name="connsiteY1" fmla="*/ 6766 h 47259"/>
                  <a:gd name="connsiteX2" fmla="*/ 14041 w 43256"/>
                  <a:gd name="connsiteY2" fmla="*/ 5061 h 47259"/>
                  <a:gd name="connsiteX3" fmla="*/ 22492 w 43256"/>
                  <a:gd name="connsiteY3" fmla="*/ 3291 h 47259"/>
                  <a:gd name="connsiteX4" fmla="*/ 25785 w 43256"/>
                  <a:gd name="connsiteY4" fmla="*/ 59 h 47259"/>
                  <a:gd name="connsiteX5" fmla="*/ 29869 w 43256"/>
                  <a:gd name="connsiteY5" fmla="*/ 2340 h 47259"/>
                  <a:gd name="connsiteX6" fmla="*/ 35499 w 43256"/>
                  <a:gd name="connsiteY6" fmla="*/ 549 h 47259"/>
                  <a:gd name="connsiteX7" fmla="*/ 38354 w 43256"/>
                  <a:gd name="connsiteY7" fmla="*/ 5435 h 47259"/>
                  <a:gd name="connsiteX8" fmla="*/ 42018 w 43256"/>
                  <a:gd name="connsiteY8" fmla="*/ 10177 h 47259"/>
                  <a:gd name="connsiteX9" fmla="*/ 41854 w 43256"/>
                  <a:gd name="connsiteY9" fmla="*/ 15319 h 47259"/>
                  <a:gd name="connsiteX10" fmla="*/ 43052 w 43256"/>
                  <a:gd name="connsiteY10" fmla="*/ 23181 h 47259"/>
                  <a:gd name="connsiteX11" fmla="*/ 37440 w 43256"/>
                  <a:gd name="connsiteY11" fmla="*/ 30063 h 47259"/>
                  <a:gd name="connsiteX12" fmla="*/ 35431 w 43256"/>
                  <a:gd name="connsiteY12" fmla="*/ 35960 h 47259"/>
                  <a:gd name="connsiteX13" fmla="*/ 28591 w 43256"/>
                  <a:gd name="connsiteY13" fmla="*/ 36674 h 47259"/>
                  <a:gd name="connsiteX14" fmla="*/ 23703 w 43256"/>
                  <a:gd name="connsiteY14" fmla="*/ 42965 h 47259"/>
                  <a:gd name="connsiteX15" fmla="*/ 16516 w 43256"/>
                  <a:gd name="connsiteY15" fmla="*/ 39125 h 47259"/>
                  <a:gd name="connsiteX16" fmla="*/ 5840 w 43256"/>
                  <a:gd name="connsiteY16" fmla="*/ 35331 h 47259"/>
                  <a:gd name="connsiteX17" fmla="*/ 1146 w 43256"/>
                  <a:gd name="connsiteY17" fmla="*/ 31109 h 47259"/>
                  <a:gd name="connsiteX18" fmla="*/ 2149 w 43256"/>
                  <a:gd name="connsiteY18" fmla="*/ 25410 h 47259"/>
                  <a:gd name="connsiteX19" fmla="*/ 31 w 43256"/>
                  <a:gd name="connsiteY19" fmla="*/ 19563 h 47259"/>
                  <a:gd name="connsiteX20" fmla="*/ 3899 w 43256"/>
                  <a:gd name="connsiteY20" fmla="*/ 14366 h 47259"/>
                  <a:gd name="connsiteX21" fmla="*/ 3936 w 43256"/>
                  <a:gd name="connsiteY21" fmla="*/ 14229 h 47259"/>
                  <a:gd name="connsiteX0" fmla="*/ 459035 w 915585"/>
                  <a:gd name="connsiteY0" fmla="*/ 494479 h 670211"/>
                  <a:gd name="connsiteX1" fmla="*/ 267465 w 915585"/>
                  <a:gd name="connsiteY1" fmla="*/ 670211 h 670211"/>
                  <a:gd name="connsiteX2" fmla="*/ 459035 w 915585"/>
                  <a:gd name="connsiteY2" fmla="*/ 494479 h 670211"/>
                  <a:gd name="connsiteX0" fmla="*/ 311754 w 915585"/>
                  <a:gd name="connsiteY0" fmla="*/ 666620 h 670211"/>
                  <a:gd name="connsiteX1" fmla="*/ 277718 w 915585"/>
                  <a:gd name="connsiteY1" fmla="*/ 632584 h 670211"/>
                  <a:gd name="connsiteX2" fmla="*/ 311754 w 915585"/>
                  <a:gd name="connsiteY2" fmla="*/ 666620 h 670211"/>
                  <a:gd name="connsiteX0" fmla="*/ 252078 w 915585"/>
                  <a:gd name="connsiteY0" fmla="*/ 615538 h 670211"/>
                  <a:gd name="connsiteX1" fmla="*/ 303132 w 915585"/>
                  <a:gd name="connsiteY1" fmla="*/ 666592 h 670211"/>
                  <a:gd name="connsiteX2" fmla="*/ 252078 w 915585"/>
                  <a:gd name="connsiteY2" fmla="*/ 615538 h 670211"/>
                  <a:gd name="connsiteX0" fmla="*/ 4729 w 43256"/>
                  <a:gd name="connsiteY0" fmla="*/ 26036 h 47259"/>
                  <a:gd name="connsiteX1" fmla="*/ 2196 w 43256"/>
                  <a:gd name="connsiteY1" fmla="*/ 25239 h 47259"/>
                  <a:gd name="connsiteX2" fmla="*/ 6964 w 43256"/>
                  <a:gd name="connsiteY2" fmla="*/ 34758 h 47259"/>
                  <a:gd name="connsiteX3" fmla="*/ 5856 w 43256"/>
                  <a:gd name="connsiteY3" fmla="*/ 35139 h 47259"/>
                  <a:gd name="connsiteX4" fmla="*/ 16514 w 43256"/>
                  <a:gd name="connsiteY4" fmla="*/ 38949 h 47259"/>
                  <a:gd name="connsiteX5" fmla="*/ 15846 w 43256"/>
                  <a:gd name="connsiteY5" fmla="*/ 37209 h 47259"/>
                  <a:gd name="connsiteX6" fmla="*/ 28863 w 43256"/>
                  <a:gd name="connsiteY6" fmla="*/ 34610 h 47259"/>
                  <a:gd name="connsiteX7" fmla="*/ 28596 w 43256"/>
                  <a:gd name="connsiteY7" fmla="*/ 36519 h 47259"/>
                  <a:gd name="connsiteX8" fmla="*/ 34165 w 43256"/>
                  <a:gd name="connsiteY8" fmla="*/ 22813 h 47259"/>
                  <a:gd name="connsiteX9" fmla="*/ 37416 w 43256"/>
                  <a:gd name="connsiteY9" fmla="*/ 29949 h 47259"/>
                  <a:gd name="connsiteX10" fmla="*/ 41834 w 43256"/>
                  <a:gd name="connsiteY10" fmla="*/ 15213 h 47259"/>
                  <a:gd name="connsiteX11" fmla="*/ 40386 w 43256"/>
                  <a:gd name="connsiteY11" fmla="*/ 17889 h 47259"/>
                  <a:gd name="connsiteX12" fmla="*/ 38360 w 43256"/>
                  <a:gd name="connsiteY12" fmla="*/ 5285 h 47259"/>
                  <a:gd name="connsiteX13" fmla="*/ 38436 w 43256"/>
                  <a:gd name="connsiteY13" fmla="*/ 6549 h 47259"/>
                  <a:gd name="connsiteX14" fmla="*/ 29114 w 43256"/>
                  <a:gd name="connsiteY14" fmla="*/ 3811 h 47259"/>
                  <a:gd name="connsiteX15" fmla="*/ 29856 w 43256"/>
                  <a:gd name="connsiteY15" fmla="*/ 2199 h 47259"/>
                  <a:gd name="connsiteX16" fmla="*/ 22177 w 43256"/>
                  <a:gd name="connsiteY16" fmla="*/ 4579 h 47259"/>
                  <a:gd name="connsiteX17" fmla="*/ 22536 w 43256"/>
                  <a:gd name="connsiteY17" fmla="*/ 3189 h 47259"/>
                  <a:gd name="connsiteX18" fmla="*/ 14036 w 43256"/>
                  <a:gd name="connsiteY18" fmla="*/ 5051 h 47259"/>
                  <a:gd name="connsiteX19" fmla="*/ 15336 w 43256"/>
                  <a:gd name="connsiteY19" fmla="*/ 6399 h 47259"/>
                  <a:gd name="connsiteX20" fmla="*/ 4163 w 43256"/>
                  <a:gd name="connsiteY20" fmla="*/ 15648 h 47259"/>
                  <a:gd name="connsiteX21" fmla="*/ 3936 w 43256"/>
                  <a:gd name="connsiteY21" fmla="*/ 14229 h 47259"/>
                  <a:gd name="connsiteX0" fmla="*/ 3936 w 43256"/>
                  <a:gd name="connsiteY0" fmla="*/ 14229 h 47259"/>
                  <a:gd name="connsiteX1" fmla="*/ 5659 w 43256"/>
                  <a:gd name="connsiteY1" fmla="*/ 6766 h 47259"/>
                  <a:gd name="connsiteX2" fmla="*/ 14041 w 43256"/>
                  <a:gd name="connsiteY2" fmla="*/ 5061 h 47259"/>
                  <a:gd name="connsiteX3" fmla="*/ 22492 w 43256"/>
                  <a:gd name="connsiteY3" fmla="*/ 3291 h 47259"/>
                  <a:gd name="connsiteX4" fmla="*/ 25785 w 43256"/>
                  <a:gd name="connsiteY4" fmla="*/ 59 h 47259"/>
                  <a:gd name="connsiteX5" fmla="*/ 29869 w 43256"/>
                  <a:gd name="connsiteY5" fmla="*/ 2340 h 47259"/>
                  <a:gd name="connsiteX6" fmla="*/ 35499 w 43256"/>
                  <a:gd name="connsiteY6" fmla="*/ 549 h 47259"/>
                  <a:gd name="connsiteX7" fmla="*/ 38354 w 43256"/>
                  <a:gd name="connsiteY7" fmla="*/ 5435 h 47259"/>
                  <a:gd name="connsiteX8" fmla="*/ 42018 w 43256"/>
                  <a:gd name="connsiteY8" fmla="*/ 10177 h 47259"/>
                  <a:gd name="connsiteX9" fmla="*/ 41854 w 43256"/>
                  <a:gd name="connsiteY9" fmla="*/ 15319 h 47259"/>
                  <a:gd name="connsiteX10" fmla="*/ 43052 w 43256"/>
                  <a:gd name="connsiteY10" fmla="*/ 23181 h 47259"/>
                  <a:gd name="connsiteX11" fmla="*/ 37440 w 43256"/>
                  <a:gd name="connsiteY11" fmla="*/ 30063 h 47259"/>
                  <a:gd name="connsiteX12" fmla="*/ 35431 w 43256"/>
                  <a:gd name="connsiteY12" fmla="*/ 35960 h 47259"/>
                  <a:gd name="connsiteX13" fmla="*/ 28591 w 43256"/>
                  <a:gd name="connsiteY13" fmla="*/ 36674 h 47259"/>
                  <a:gd name="connsiteX14" fmla="*/ 23703 w 43256"/>
                  <a:gd name="connsiteY14" fmla="*/ 42965 h 47259"/>
                  <a:gd name="connsiteX15" fmla="*/ 16516 w 43256"/>
                  <a:gd name="connsiteY15" fmla="*/ 39125 h 47259"/>
                  <a:gd name="connsiteX16" fmla="*/ 5840 w 43256"/>
                  <a:gd name="connsiteY16" fmla="*/ 35331 h 47259"/>
                  <a:gd name="connsiteX17" fmla="*/ 1146 w 43256"/>
                  <a:gd name="connsiteY17" fmla="*/ 31109 h 47259"/>
                  <a:gd name="connsiteX18" fmla="*/ 2149 w 43256"/>
                  <a:gd name="connsiteY18" fmla="*/ 25410 h 47259"/>
                  <a:gd name="connsiteX19" fmla="*/ 31 w 43256"/>
                  <a:gd name="connsiteY19" fmla="*/ 19563 h 47259"/>
                  <a:gd name="connsiteX20" fmla="*/ 3899 w 43256"/>
                  <a:gd name="connsiteY20" fmla="*/ 14366 h 47259"/>
                  <a:gd name="connsiteX21" fmla="*/ 3936 w 43256"/>
                  <a:gd name="connsiteY21" fmla="*/ 14229 h 47259"/>
                  <a:gd name="connsiteX0" fmla="*/ 459035 w 915585"/>
                  <a:gd name="connsiteY0" fmla="*/ 494479 h 670211"/>
                  <a:gd name="connsiteX1" fmla="*/ 267465 w 915585"/>
                  <a:gd name="connsiteY1" fmla="*/ 670211 h 670211"/>
                  <a:gd name="connsiteX2" fmla="*/ 459035 w 915585"/>
                  <a:gd name="connsiteY2" fmla="*/ 494479 h 670211"/>
                  <a:gd name="connsiteX0" fmla="*/ 311754 w 915585"/>
                  <a:gd name="connsiteY0" fmla="*/ 666620 h 670211"/>
                  <a:gd name="connsiteX1" fmla="*/ 277718 w 915585"/>
                  <a:gd name="connsiteY1" fmla="*/ 632584 h 670211"/>
                  <a:gd name="connsiteX2" fmla="*/ 311754 w 915585"/>
                  <a:gd name="connsiteY2" fmla="*/ 666620 h 670211"/>
                  <a:gd name="connsiteX0" fmla="*/ 252078 w 915585"/>
                  <a:gd name="connsiteY0" fmla="*/ 615538 h 670211"/>
                  <a:gd name="connsiteX1" fmla="*/ 303131 w 915585"/>
                  <a:gd name="connsiteY1" fmla="*/ 466429 h 670211"/>
                  <a:gd name="connsiteX2" fmla="*/ 252078 w 915585"/>
                  <a:gd name="connsiteY2" fmla="*/ 615538 h 670211"/>
                  <a:gd name="connsiteX0" fmla="*/ 4729 w 43256"/>
                  <a:gd name="connsiteY0" fmla="*/ 26036 h 47259"/>
                  <a:gd name="connsiteX1" fmla="*/ 2196 w 43256"/>
                  <a:gd name="connsiteY1" fmla="*/ 25239 h 47259"/>
                  <a:gd name="connsiteX2" fmla="*/ 6964 w 43256"/>
                  <a:gd name="connsiteY2" fmla="*/ 34758 h 47259"/>
                  <a:gd name="connsiteX3" fmla="*/ 5856 w 43256"/>
                  <a:gd name="connsiteY3" fmla="*/ 35139 h 47259"/>
                  <a:gd name="connsiteX4" fmla="*/ 16514 w 43256"/>
                  <a:gd name="connsiteY4" fmla="*/ 38949 h 47259"/>
                  <a:gd name="connsiteX5" fmla="*/ 15846 w 43256"/>
                  <a:gd name="connsiteY5" fmla="*/ 37209 h 47259"/>
                  <a:gd name="connsiteX6" fmla="*/ 28863 w 43256"/>
                  <a:gd name="connsiteY6" fmla="*/ 34610 h 47259"/>
                  <a:gd name="connsiteX7" fmla="*/ 28596 w 43256"/>
                  <a:gd name="connsiteY7" fmla="*/ 36519 h 47259"/>
                  <a:gd name="connsiteX8" fmla="*/ 34165 w 43256"/>
                  <a:gd name="connsiteY8" fmla="*/ 22813 h 47259"/>
                  <a:gd name="connsiteX9" fmla="*/ 37416 w 43256"/>
                  <a:gd name="connsiteY9" fmla="*/ 29949 h 47259"/>
                  <a:gd name="connsiteX10" fmla="*/ 41834 w 43256"/>
                  <a:gd name="connsiteY10" fmla="*/ 15213 h 47259"/>
                  <a:gd name="connsiteX11" fmla="*/ 40386 w 43256"/>
                  <a:gd name="connsiteY11" fmla="*/ 17889 h 47259"/>
                  <a:gd name="connsiteX12" fmla="*/ 38360 w 43256"/>
                  <a:gd name="connsiteY12" fmla="*/ 5285 h 47259"/>
                  <a:gd name="connsiteX13" fmla="*/ 38436 w 43256"/>
                  <a:gd name="connsiteY13" fmla="*/ 6549 h 47259"/>
                  <a:gd name="connsiteX14" fmla="*/ 29114 w 43256"/>
                  <a:gd name="connsiteY14" fmla="*/ 3811 h 47259"/>
                  <a:gd name="connsiteX15" fmla="*/ 29856 w 43256"/>
                  <a:gd name="connsiteY15" fmla="*/ 2199 h 47259"/>
                  <a:gd name="connsiteX16" fmla="*/ 22177 w 43256"/>
                  <a:gd name="connsiteY16" fmla="*/ 4579 h 47259"/>
                  <a:gd name="connsiteX17" fmla="*/ 22536 w 43256"/>
                  <a:gd name="connsiteY17" fmla="*/ 3189 h 47259"/>
                  <a:gd name="connsiteX18" fmla="*/ 14036 w 43256"/>
                  <a:gd name="connsiteY18" fmla="*/ 5051 h 47259"/>
                  <a:gd name="connsiteX19" fmla="*/ 15336 w 43256"/>
                  <a:gd name="connsiteY19" fmla="*/ 6399 h 47259"/>
                  <a:gd name="connsiteX20" fmla="*/ 4163 w 43256"/>
                  <a:gd name="connsiteY20" fmla="*/ 15648 h 47259"/>
                  <a:gd name="connsiteX21" fmla="*/ 3936 w 43256"/>
                  <a:gd name="connsiteY21" fmla="*/ 14229 h 47259"/>
                  <a:gd name="connsiteX0" fmla="*/ 3936 w 43256"/>
                  <a:gd name="connsiteY0" fmla="*/ 14229 h 47006"/>
                  <a:gd name="connsiteX1" fmla="*/ 5659 w 43256"/>
                  <a:gd name="connsiteY1" fmla="*/ 6766 h 47006"/>
                  <a:gd name="connsiteX2" fmla="*/ 14041 w 43256"/>
                  <a:gd name="connsiteY2" fmla="*/ 5061 h 47006"/>
                  <a:gd name="connsiteX3" fmla="*/ 22492 w 43256"/>
                  <a:gd name="connsiteY3" fmla="*/ 3291 h 47006"/>
                  <a:gd name="connsiteX4" fmla="*/ 25785 w 43256"/>
                  <a:gd name="connsiteY4" fmla="*/ 59 h 47006"/>
                  <a:gd name="connsiteX5" fmla="*/ 29869 w 43256"/>
                  <a:gd name="connsiteY5" fmla="*/ 2340 h 47006"/>
                  <a:gd name="connsiteX6" fmla="*/ 35499 w 43256"/>
                  <a:gd name="connsiteY6" fmla="*/ 549 h 47006"/>
                  <a:gd name="connsiteX7" fmla="*/ 38354 w 43256"/>
                  <a:gd name="connsiteY7" fmla="*/ 5435 h 47006"/>
                  <a:gd name="connsiteX8" fmla="*/ 42018 w 43256"/>
                  <a:gd name="connsiteY8" fmla="*/ 10177 h 47006"/>
                  <a:gd name="connsiteX9" fmla="*/ 41854 w 43256"/>
                  <a:gd name="connsiteY9" fmla="*/ 15319 h 47006"/>
                  <a:gd name="connsiteX10" fmla="*/ 43052 w 43256"/>
                  <a:gd name="connsiteY10" fmla="*/ 23181 h 47006"/>
                  <a:gd name="connsiteX11" fmla="*/ 37440 w 43256"/>
                  <a:gd name="connsiteY11" fmla="*/ 30063 h 47006"/>
                  <a:gd name="connsiteX12" fmla="*/ 35431 w 43256"/>
                  <a:gd name="connsiteY12" fmla="*/ 35960 h 47006"/>
                  <a:gd name="connsiteX13" fmla="*/ 28591 w 43256"/>
                  <a:gd name="connsiteY13" fmla="*/ 36674 h 47006"/>
                  <a:gd name="connsiteX14" fmla="*/ 23703 w 43256"/>
                  <a:gd name="connsiteY14" fmla="*/ 42965 h 47006"/>
                  <a:gd name="connsiteX15" fmla="*/ 16516 w 43256"/>
                  <a:gd name="connsiteY15" fmla="*/ 39125 h 47006"/>
                  <a:gd name="connsiteX16" fmla="*/ 5840 w 43256"/>
                  <a:gd name="connsiteY16" fmla="*/ 35331 h 47006"/>
                  <a:gd name="connsiteX17" fmla="*/ 1146 w 43256"/>
                  <a:gd name="connsiteY17" fmla="*/ 31109 h 47006"/>
                  <a:gd name="connsiteX18" fmla="*/ 2149 w 43256"/>
                  <a:gd name="connsiteY18" fmla="*/ 25410 h 47006"/>
                  <a:gd name="connsiteX19" fmla="*/ 31 w 43256"/>
                  <a:gd name="connsiteY19" fmla="*/ 19563 h 47006"/>
                  <a:gd name="connsiteX20" fmla="*/ 3899 w 43256"/>
                  <a:gd name="connsiteY20" fmla="*/ 14366 h 47006"/>
                  <a:gd name="connsiteX21" fmla="*/ 3936 w 43256"/>
                  <a:gd name="connsiteY21" fmla="*/ 14229 h 47006"/>
                  <a:gd name="connsiteX0" fmla="*/ 459035 w 915585"/>
                  <a:gd name="connsiteY0" fmla="*/ 494479 h 666620"/>
                  <a:gd name="connsiteX1" fmla="*/ 354741 w 915585"/>
                  <a:gd name="connsiteY1" fmla="*/ 462634 h 666620"/>
                  <a:gd name="connsiteX2" fmla="*/ 459035 w 915585"/>
                  <a:gd name="connsiteY2" fmla="*/ 494479 h 666620"/>
                  <a:gd name="connsiteX0" fmla="*/ 311754 w 915585"/>
                  <a:gd name="connsiteY0" fmla="*/ 666620 h 666620"/>
                  <a:gd name="connsiteX1" fmla="*/ 277718 w 915585"/>
                  <a:gd name="connsiteY1" fmla="*/ 632584 h 666620"/>
                  <a:gd name="connsiteX2" fmla="*/ 311754 w 915585"/>
                  <a:gd name="connsiteY2" fmla="*/ 666620 h 666620"/>
                  <a:gd name="connsiteX0" fmla="*/ 252078 w 915585"/>
                  <a:gd name="connsiteY0" fmla="*/ 615538 h 666620"/>
                  <a:gd name="connsiteX1" fmla="*/ 303131 w 915585"/>
                  <a:gd name="connsiteY1" fmla="*/ 466429 h 666620"/>
                  <a:gd name="connsiteX2" fmla="*/ 252078 w 915585"/>
                  <a:gd name="connsiteY2" fmla="*/ 615538 h 666620"/>
                  <a:gd name="connsiteX0" fmla="*/ 4729 w 43256"/>
                  <a:gd name="connsiteY0" fmla="*/ 26036 h 47006"/>
                  <a:gd name="connsiteX1" fmla="*/ 2196 w 43256"/>
                  <a:gd name="connsiteY1" fmla="*/ 25239 h 47006"/>
                  <a:gd name="connsiteX2" fmla="*/ 6964 w 43256"/>
                  <a:gd name="connsiteY2" fmla="*/ 34758 h 47006"/>
                  <a:gd name="connsiteX3" fmla="*/ 5856 w 43256"/>
                  <a:gd name="connsiteY3" fmla="*/ 35139 h 47006"/>
                  <a:gd name="connsiteX4" fmla="*/ 16514 w 43256"/>
                  <a:gd name="connsiteY4" fmla="*/ 38949 h 47006"/>
                  <a:gd name="connsiteX5" fmla="*/ 15846 w 43256"/>
                  <a:gd name="connsiteY5" fmla="*/ 37209 h 47006"/>
                  <a:gd name="connsiteX6" fmla="*/ 28863 w 43256"/>
                  <a:gd name="connsiteY6" fmla="*/ 34610 h 47006"/>
                  <a:gd name="connsiteX7" fmla="*/ 28596 w 43256"/>
                  <a:gd name="connsiteY7" fmla="*/ 36519 h 47006"/>
                  <a:gd name="connsiteX8" fmla="*/ 34165 w 43256"/>
                  <a:gd name="connsiteY8" fmla="*/ 22813 h 47006"/>
                  <a:gd name="connsiteX9" fmla="*/ 37416 w 43256"/>
                  <a:gd name="connsiteY9" fmla="*/ 29949 h 47006"/>
                  <a:gd name="connsiteX10" fmla="*/ 41834 w 43256"/>
                  <a:gd name="connsiteY10" fmla="*/ 15213 h 47006"/>
                  <a:gd name="connsiteX11" fmla="*/ 40386 w 43256"/>
                  <a:gd name="connsiteY11" fmla="*/ 17889 h 47006"/>
                  <a:gd name="connsiteX12" fmla="*/ 38360 w 43256"/>
                  <a:gd name="connsiteY12" fmla="*/ 5285 h 47006"/>
                  <a:gd name="connsiteX13" fmla="*/ 38436 w 43256"/>
                  <a:gd name="connsiteY13" fmla="*/ 6549 h 47006"/>
                  <a:gd name="connsiteX14" fmla="*/ 29114 w 43256"/>
                  <a:gd name="connsiteY14" fmla="*/ 3811 h 47006"/>
                  <a:gd name="connsiteX15" fmla="*/ 29856 w 43256"/>
                  <a:gd name="connsiteY15" fmla="*/ 2199 h 47006"/>
                  <a:gd name="connsiteX16" fmla="*/ 22177 w 43256"/>
                  <a:gd name="connsiteY16" fmla="*/ 4579 h 47006"/>
                  <a:gd name="connsiteX17" fmla="*/ 22536 w 43256"/>
                  <a:gd name="connsiteY17" fmla="*/ 3189 h 47006"/>
                  <a:gd name="connsiteX18" fmla="*/ 14036 w 43256"/>
                  <a:gd name="connsiteY18" fmla="*/ 5051 h 47006"/>
                  <a:gd name="connsiteX19" fmla="*/ 15336 w 43256"/>
                  <a:gd name="connsiteY19" fmla="*/ 6399 h 47006"/>
                  <a:gd name="connsiteX20" fmla="*/ 4163 w 43256"/>
                  <a:gd name="connsiteY20" fmla="*/ 15648 h 47006"/>
                  <a:gd name="connsiteX21" fmla="*/ 3936 w 43256"/>
                  <a:gd name="connsiteY21" fmla="*/ 14229 h 47006"/>
                  <a:gd name="connsiteX0" fmla="*/ 3936 w 43256"/>
                  <a:gd name="connsiteY0" fmla="*/ 14229 h 44606"/>
                  <a:gd name="connsiteX1" fmla="*/ 5659 w 43256"/>
                  <a:gd name="connsiteY1" fmla="*/ 6766 h 44606"/>
                  <a:gd name="connsiteX2" fmla="*/ 14041 w 43256"/>
                  <a:gd name="connsiteY2" fmla="*/ 5061 h 44606"/>
                  <a:gd name="connsiteX3" fmla="*/ 22492 w 43256"/>
                  <a:gd name="connsiteY3" fmla="*/ 3291 h 44606"/>
                  <a:gd name="connsiteX4" fmla="*/ 25785 w 43256"/>
                  <a:gd name="connsiteY4" fmla="*/ 59 h 44606"/>
                  <a:gd name="connsiteX5" fmla="*/ 29869 w 43256"/>
                  <a:gd name="connsiteY5" fmla="*/ 2340 h 44606"/>
                  <a:gd name="connsiteX6" fmla="*/ 35499 w 43256"/>
                  <a:gd name="connsiteY6" fmla="*/ 549 h 44606"/>
                  <a:gd name="connsiteX7" fmla="*/ 38354 w 43256"/>
                  <a:gd name="connsiteY7" fmla="*/ 5435 h 44606"/>
                  <a:gd name="connsiteX8" fmla="*/ 42018 w 43256"/>
                  <a:gd name="connsiteY8" fmla="*/ 10177 h 44606"/>
                  <a:gd name="connsiteX9" fmla="*/ 41854 w 43256"/>
                  <a:gd name="connsiteY9" fmla="*/ 15319 h 44606"/>
                  <a:gd name="connsiteX10" fmla="*/ 43052 w 43256"/>
                  <a:gd name="connsiteY10" fmla="*/ 23181 h 44606"/>
                  <a:gd name="connsiteX11" fmla="*/ 37440 w 43256"/>
                  <a:gd name="connsiteY11" fmla="*/ 30063 h 44606"/>
                  <a:gd name="connsiteX12" fmla="*/ 35431 w 43256"/>
                  <a:gd name="connsiteY12" fmla="*/ 35960 h 44606"/>
                  <a:gd name="connsiteX13" fmla="*/ 28591 w 43256"/>
                  <a:gd name="connsiteY13" fmla="*/ 36674 h 44606"/>
                  <a:gd name="connsiteX14" fmla="*/ 23703 w 43256"/>
                  <a:gd name="connsiteY14" fmla="*/ 42965 h 44606"/>
                  <a:gd name="connsiteX15" fmla="*/ 16516 w 43256"/>
                  <a:gd name="connsiteY15" fmla="*/ 39125 h 44606"/>
                  <a:gd name="connsiteX16" fmla="*/ 5840 w 43256"/>
                  <a:gd name="connsiteY16" fmla="*/ 35331 h 44606"/>
                  <a:gd name="connsiteX17" fmla="*/ 1146 w 43256"/>
                  <a:gd name="connsiteY17" fmla="*/ 31109 h 44606"/>
                  <a:gd name="connsiteX18" fmla="*/ 2149 w 43256"/>
                  <a:gd name="connsiteY18" fmla="*/ 25410 h 44606"/>
                  <a:gd name="connsiteX19" fmla="*/ 31 w 43256"/>
                  <a:gd name="connsiteY19" fmla="*/ 19563 h 44606"/>
                  <a:gd name="connsiteX20" fmla="*/ 3899 w 43256"/>
                  <a:gd name="connsiteY20" fmla="*/ 14366 h 44606"/>
                  <a:gd name="connsiteX21" fmla="*/ 3936 w 43256"/>
                  <a:gd name="connsiteY21" fmla="*/ 14229 h 44606"/>
                  <a:gd name="connsiteX0" fmla="*/ 459035 w 915585"/>
                  <a:gd name="connsiteY0" fmla="*/ 494479 h 632584"/>
                  <a:gd name="connsiteX1" fmla="*/ 354741 w 915585"/>
                  <a:gd name="connsiteY1" fmla="*/ 462634 h 632584"/>
                  <a:gd name="connsiteX2" fmla="*/ 459035 w 915585"/>
                  <a:gd name="connsiteY2" fmla="*/ 494479 h 632584"/>
                  <a:gd name="connsiteX0" fmla="*/ 452737 w 915585"/>
                  <a:gd name="connsiteY0" fmla="*/ 599899 h 632584"/>
                  <a:gd name="connsiteX1" fmla="*/ 277718 w 915585"/>
                  <a:gd name="connsiteY1" fmla="*/ 632584 h 632584"/>
                  <a:gd name="connsiteX2" fmla="*/ 452737 w 915585"/>
                  <a:gd name="connsiteY2" fmla="*/ 599899 h 632584"/>
                  <a:gd name="connsiteX0" fmla="*/ 252078 w 915585"/>
                  <a:gd name="connsiteY0" fmla="*/ 615538 h 632584"/>
                  <a:gd name="connsiteX1" fmla="*/ 303131 w 915585"/>
                  <a:gd name="connsiteY1" fmla="*/ 466429 h 632584"/>
                  <a:gd name="connsiteX2" fmla="*/ 252078 w 915585"/>
                  <a:gd name="connsiteY2" fmla="*/ 615538 h 632584"/>
                  <a:gd name="connsiteX0" fmla="*/ 4729 w 43256"/>
                  <a:gd name="connsiteY0" fmla="*/ 26036 h 44606"/>
                  <a:gd name="connsiteX1" fmla="*/ 2196 w 43256"/>
                  <a:gd name="connsiteY1" fmla="*/ 25239 h 44606"/>
                  <a:gd name="connsiteX2" fmla="*/ 6964 w 43256"/>
                  <a:gd name="connsiteY2" fmla="*/ 34758 h 44606"/>
                  <a:gd name="connsiteX3" fmla="*/ 5856 w 43256"/>
                  <a:gd name="connsiteY3" fmla="*/ 35139 h 44606"/>
                  <a:gd name="connsiteX4" fmla="*/ 16514 w 43256"/>
                  <a:gd name="connsiteY4" fmla="*/ 38949 h 44606"/>
                  <a:gd name="connsiteX5" fmla="*/ 15846 w 43256"/>
                  <a:gd name="connsiteY5" fmla="*/ 37209 h 44606"/>
                  <a:gd name="connsiteX6" fmla="*/ 28863 w 43256"/>
                  <a:gd name="connsiteY6" fmla="*/ 34610 h 44606"/>
                  <a:gd name="connsiteX7" fmla="*/ 28596 w 43256"/>
                  <a:gd name="connsiteY7" fmla="*/ 36519 h 44606"/>
                  <a:gd name="connsiteX8" fmla="*/ 34165 w 43256"/>
                  <a:gd name="connsiteY8" fmla="*/ 22813 h 44606"/>
                  <a:gd name="connsiteX9" fmla="*/ 37416 w 43256"/>
                  <a:gd name="connsiteY9" fmla="*/ 29949 h 44606"/>
                  <a:gd name="connsiteX10" fmla="*/ 41834 w 43256"/>
                  <a:gd name="connsiteY10" fmla="*/ 15213 h 44606"/>
                  <a:gd name="connsiteX11" fmla="*/ 40386 w 43256"/>
                  <a:gd name="connsiteY11" fmla="*/ 17889 h 44606"/>
                  <a:gd name="connsiteX12" fmla="*/ 38360 w 43256"/>
                  <a:gd name="connsiteY12" fmla="*/ 5285 h 44606"/>
                  <a:gd name="connsiteX13" fmla="*/ 38436 w 43256"/>
                  <a:gd name="connsiteY13" fmla="*/ 6549 h 44606"/>
                  <a:gd name="connsiteX14" fmla="*/ 29114 w 43256"/>
                  <a:gd name="connsiteY14" fmla="*/ 3811 h 44606"/>
                  <a:gd name="connsiteX15" fmla="*/ 29856 w 43256"/>
                  <a:gd name="connsiteY15" fmla="*/ 2199 h 44606"/>
                  <a:gd name="connsiteX16" fmla="*/ 22177 w 43256"/>
                  <a:gd name="connsiteY16" fmla="*/ 4579 h 44606"/>
                  <a:gd name="connsiteX17" fmla="*/ 22536 w 43256"/>
                  <a:gd name="connsiteY17" fmla="*/ 3189 h 44606"/>
                  <a:gd name="connsiteX18" fmla="*/ 14036 w 43256"/>
                  <a:gd name="connsiteY18" fmla="*/ 5051 h 44606"/>
                  <a:gd name="connsiteX19" fmla="*/ 15336 w 43256"/>
                  <a:gd name="connsiteY19" fmla="*/ 6399 h 44606"/>
                  <a:gd name="connsiteX20" fmla="*/ 4163 w 43256"/>
                  <a:gd name="connsiteY20" fmla="*/ 15648 h 44606"/>
                  <a:gd name="connsiteX21" fmla="*/ 3936 w 43256"/>
                  <a:gd name="connsiteY21" fmla="*/ 14229 h 44606"/>
                  <a:gd name="connsiteX0" fmla="*/ 3936 w 43256"/>
                  <a:gd name="connsiteY0" fmla="*/ 14229 h 43404"/>
                  <a:gd name="connsiteX1" fmla="*/ 5659 w 43256"/>
                  <a:gd name="connsiteY1" fmla="*/ 6766 h 43404"/>
                  <a:gd name="connsiteX2" fmla="*/ 14041 w 43256"/>
                  <a:gd name="connsiteY2" fmla="*/ 5061 h 43404"/>
                  <a:gd name="connsiteX3" fmla="*/ 22492 w 43256"/>
                  <a:gd name="connsiteY3" fmla="*/ 3291 h 43404"/>
                  <a:gd name="connsiteX4" fmla="*/ 25785 w 43256"/>
                  <a:gd name="connsiteY4" fmla="*/ 59 h 43404"/>
                  <a:gd name="connsiteX5" fmla="*/ 29869 w 43256"/>
                  <a:gd name="connsiteY5" fmla="*/ 2340 h 43404"/>
                  <a:gd name="connsiteX6" fmla="*/ 35499 w 43256"/>
                  <a:gd name="connsiteY6" fmla="*/ 549 h 43404"/>
                  <a:gd name="connsiteX7" fmla="*/ 38354 w 43256"/>
                  <a:gd name="connsiteY7" fmla="*/ 5435 h 43404"/>
                  <a:gd name="connsiteX8" fmla="*/ 42018 w 43256"/>
                  <a:gd name="connsiteY8" fmla="*/ 10177 h 43404"/>
                  <a:gd name="connsiteX9" fmla="*/ 41854 w 43256"/>
                  <a:gd name="connsiteY9" fmla="*/ 15319 h 43404"/>
                  <a:gd name="connsiteX10" fmla="*/ 43052 w 43256"/>
                  <a:gd name="connsiteY10" fmla="*/ 23181 h 43404"/>
                  <a:gd name="connsiteX11" fmla="*/ 37440 w 43256"/>
                  <a:gd name="connsiteY11" fmla="*/ 30063 h 43404"/>
                  <a:gd name="connsiteX12" fmla="*/ 35431 w 43256"/>
                  <a:gd name="connsiteY12" fmla="*/ 35960 h 43404"/>
                  <a:gd name="connsiteX13" fmla="*/ 28591 w 43256"/>
                  <a:gd name="connsiteY13" fmla="*/ 36674 h 43404"/>
                  <a:gd name="connsiteX14" fmla="*/ 23703 w 43256"/>
                  <a:gd name="connsiteY14" fmla="*/ 42965 h 43404"/>
                  <a:gd name="connsiteX15" fmla="*/ 16516 w 43256"/>
                  <a:gd name="connsiteY15" fmla="*/ 39125 h 43404"/>
                  <a:gd name="connsiteX16" fmla="*/ 5840 w 43256"/>
                  <a:gd name="connsiteY16" fmla="*/ 35331 h 43404"/>
                  <a:gd name="connsiteX17" fmla="*/ 1146 w 43256"/>
                  <a:gd name="connsiteY17" fmla="*/ 31109 h 43404"/>
                  <a:gd name="connsiteX18" fmla="*/ 2149 w 43256"/>
                  <a:gd name="connsiteY18" fmla="*/ 25410 h 43404"/>
                  <a:gd name="connsiteX19" fmla="*/ 31 w 43256"/>
                  <a:gd name="connsiteY19" fmla="*/ 19563 h 43404"/>
                  <a:gd name="connsiteX20" fmla="*/ 3899 w 43256"/>
                  <a:gd name="connsiteY20" fmla="*/ 14366 h 43404"/>
                  <a:gd name="connsiteX21" fmla="*/ 3936 w 43256"/>
                  <a:gd name="connsiteY21" fmla="*/ 14229 h 43404"/>
                  <a:gd name="connsiteX0" fmla="*/ 459035 w 915585"/>
                  <a:gd name="connsiteY0" fmla="*/ 494479 h 615538"/>
                  <a:gd name="connsiteX1" fmla="*/ 354741 w 915585"/>
                  <a:gd name="connsiteY1" fmla="*/ 462634 h 615538"/>
                  <a:gd name="connsiteX2" fmla="*/ 459035 w 915585"/>
                  <a:gd name="connsiteY2" fmla="*/ 494479 h 615538"/>
                  <a:gd name="connsiteX0" fmla="*/ 452737 w 915585"/>
                  <a:gd name="connsiteY0" fmla="*/ 599899 h 615538"/>
                  <a:gd name="connsiteX1" fmla="*/ 512690 w 915585"/>
                  <a:gd name="connsiteY1" fmla="*/ 602931 h 615538"/>
                  <a:gd name="connsiteX2" fmla="*/ 452737 w 915585"/>
                  <a:gd name="connsiteY2" fmla="*/ 599899 h 615538"/>
                  <a:gd name="connsiteX0" fmla="*/ 252078 w 915585"/>
                  <a:gd name="connsiteY0" fmla="*/ 615538 h 615538"/>
                  <a:gd name="connsiteX1" fmla="*/ 303131 w 915585"/>
                  <a:gd name="connsiteY1" fmla="*/ 466429 h 615538"/>
                  <a:gd name="connsiteX2" fmla="*/ 252078 w 915585"/>
                  <a:gd name="connsiteY2" fmla="*/ 615538 h 615538"/>
                  <a:gd name="connsiteX0" fmla="*/ 4729 w 43256"/>
                  <a:gd name="connsiteY0" fmla="*/ 26036 h 43404"/>
                  <a:gd name="connsiteX1" fmla="*/ 2196 w 43256"/>
                  <a:gd name="connsiteY1" fmla="*/ 25239 h 43404"/>
                  <a:gd name="connsiteX2" fmla="*/ 6964 w 43256"/>
                  <a:gd name="connsiteY2" fmla="*/ 34758 h 43404"/>
                  <a:gd name="connsiteX3" fmla="*/ 5856 w 43256"/>
                  <a:gd name="connsiteY3" fmla="*/ 35139 h 43404"/>
                  <a:gd name="connsiteX4" fmla="*/ 16514 w 43256"/>
                  <a:gd name="connsiteY4" fmla="*/ 38949 h 43404"/>
                  <a:gd name="connsiteX5" fmla="*/ 15846 w 43256"/>
                  <a:gd name="connsiteY5" fmla="*/ 37209 h 43404"/>
                  <a:gd name="connsiteX6" fmla="*/ 28863 w 43256"/>
                  <a:gd name="connsiteY6" fmla="*/ 34610 h 43404"/>
                  <a:gd name="connsiteX7" fmla="*/ 28596 w 43256"/>
                  <a:gd name="connsiteY7" fmla="*/ 36519 h 43404"/>
                  <a:gd name="connsiteX8" fmla="*/ 34165 w 43256"/>
                  <a:gd name="connsiteY8" fmla="*/ 22813 h 43404"/>
                  <a:gd name="connsiteX9" fmla="*/ 37416 w 43256"/>
                  <a:gd name="connsiteY9" fmla="*/ 29949 h 43404"/>
                  <a:gd name="connsiteX10" fmla="*/ 41834 w 43256"/>
                  <a:gd name="connsiteY10" fmla="*/ 15213 h 43404"/>
                  <a:gd name="connsiteX11" fmla="*/ 40386 w 43256"/>
                  <a:gd name="connsiteY11" fmla="*/ 17889 h 43404"/>
                  <a:gd name="connsiteX12" fmla="*/ 38360 w 43256"/>
                  <a:gd name="connsiteY12" fmla="*/ 5285 h 43404"/>
                  <a:gd name="connsiteX13" fmla="*/ 38436 w 43256"/>
                  <a:gd name="connsiteY13" fmla="*/ 6549 h 43404"/>
                  <a:gd name="connsiteX14" fmla="*/ 29114 w 43256"/>
                  <a:gd name="connsiteY14" fmla="*/ 3811 h 43404"/>
                  <a:gd name="connsiteX15" fmla="*/ 29856 w 43256"/>
                  <a:gd name="connsiteY15" fmla="*/ 2199 h 43404"/>
                  <a:gd name="connsiteX16" fmla="*/ 22177 w 43256"/>
                  <a:gd name="connsiteY16" fmla="*/ 4579 h 43404"/>
                  <a:gd name="connsiteX17" fmla="*/ 22536 w 43256"/>
                  <a:gd name="connsiteY17" fmla="*/ 3189 h 43404"/>
                  <a:gd name="connsiteX18" fmla="*/ 14036 w 43256"/>
                  <a:gd name="connsiteY18" fmla="*/ 5051 h 43404"/>
                  <a:gd name="connsiteX19" fmla="*/ 15336 w 43256"/>
                  <a:gd name="connsiteY19" fmla="*/ 6399 h 43404"/>
                  <a:gd name="connsiteX20" fmla="*/ 4163 w 43256"/>
                  <a:gd name="connsiteY20" fmla="*/ 15648 h 43404"/>
                  <a:gd name="connsiteX21" fmla="*/ 3936 w 43256"/>
                  <a:gd name="connsiteY21" fmla="*/ 14229 h 43404"/>
                  <a:gd name="connsiteX0" fmla="*/ 3936 w 43256"/>
                  <a:gd name="connsiteY0" fmla="*/ 14229 h 43219"/>
                  <a:gd name="connsiteX1" fmla="*/ 5659 w 43256"/>
                  <a:gd name="connsiteY1" fmla="*/ 6766 h 43219"/>
                  <a:gd name="connsiteX2" fmla="*/ 14041 w 43256"/>
                  <a:gd name="connsiteY2" fmla="*/ 5061 h 43219"/>
                  <a:gd name="connsiteX3" fmla="*/ 22492 w 43256"/>
                  <a:gd name="connsiteY3" fmla="*/ 3291 h 43219"/>
                  <a:gd name="connsiteX4" fmla="*/ 25785 w 43256"/>
                  <a:gd name="connsiteY4" fmla="*/ 59 h 43219"/>
                  <a:gd name="connsiteX5" fmla="*/ 29869 w 43256"/>
                  <a:gd name="connsiteY5" fmla="*/ 2340 h 43219"/>
                  <a:gd name="connsiteX6" fmla="*/ 35499 w 43256"/>
                  <a:gd name="connsiteY6" fmla="*/ 549 h 43219"/>
                  <a:gd name="connsiteX7" fmla="*/ 38354 w 43256"/>
                  <a:gd name="connsiteY7" fmla="*/ 5435 h 43219"/>
                  <a:gd name="connsiteX8" fmla="*/ 42018 w 43256"/>
                  <a:gd name="connsiteY8" fmla="*/ 10177 h 43219"/>
                  <a:gd name="connsiteX9" fmla="*/ 41854 w 43256"/>
                  <a:gd name="connsiteY9" fmla="*/ 15319 h 43219"/>
                  <a:gd name="connsiteX10" fmla="*/ 43052 w 43256"/>
                  <a:gd name="connsiteY10" fmla="*/ 23181 h 43219"/>
                  <a:gd name="connsiteX11" fmla="*/ 37440 w 43256"/>
                  <a:gd name="connsiteY11" fmla="*/ 30063 h 43219"/>
                  <a:gd name="connsiteX12" fmla="*/ 35431 w 43256"/>
                  <a:gd name="connsiteY12" fmla="*/ 35960 h 43219"/>
                  <a:gd name="connsiteX13" fmla="*/ 28591 w 43256"/>
                  <a:gd name="connsiteY13" fmla="*/ 36674 h 43219"/>
                  <a:gd name="connsiteX14" fmla="*/ 23703 w 43256"/>
                  <a:gd name="connsiteY14" fmla="*/ 42965 h 43219"/>
                  <a:gd name="connsiteX15" fmla="*/ 16516 w 43256"/>
                  <a:gd name="connsiteY15" fmla="*/ 39125 h 43219"/>
                  <a:gd name="connsiteX16" fmla="*/ 5840 w 43256"/>
                  <a:gd name="connsiteY16" fmla="*/ 35331 h 43219"/>
                  <a:gd name="connsiteX17" fmla="*/ 1146 w 43256"/>
                  <a:gd name="connsiteY17" fmla="*/ 31109 h 43219"/>
                  <a:gd name="connsiteX18" fmla="*/ 2149 w 43256"/>
                  <a:gd name="connsiteY18" fmla="*/ 25410 h 43219"/>
                  <a:gd name="connsiteX19" fmla="*/ 31 w 43256"/>
                  <a:gd name="connsiteY19" fmla="*/ 19563 h 43219"/>
                  <a:gd name="connsiteX20" fmla="*/ 3899 w 43256"/>
                  <a:gd name="connsiteY20" fmla="*/ 14366 h 43219"/>
                  <a:gd name="connsiteX21" fmla="*/ 3936 w 43256"/>
                  <a:gd name="connsiteY21" fmla="*/ 14229 h 43219"/>
                  <a:gd name="connsiteX0" fmla="*/ 459035 w 915585"/>
                  <a:gd name="connsiteY0" fmla="*/ 494479 h 612914"/>
                  <a:gd name="connsiteX1" fmla="*/ 354741 w 915585"/>
                  <a:gd name="connsiteY1" fmla="*/ 462634 h 612914"/>
                  <a:gd name="connsiteX2" fmla="*/ 459035 w 915585"/>
                  <a:gd name="connsiteY2" fmla="*/ 494479 h 612914"/>
                  <a:gd name="connsiteX0" fmla="*/ 452737 w 915585"/>
                  <a:gd name="connsiteY0" fmla="*/ 599899 h 612914"/>
                  <a:gd name="connsiteX1" fmla="*/ 512690 w 915585"/>
                  <a:gd name="connsiteY1" fmla="*/ 602931 h 612914"/>
                  <a:gd name="connsiteX2" fmla="*/ 452737 w 915585"/>
                  <a:gd name="connsiteY2" fmla="*/ 599899 h 612914"/>
                  <a:gd name="connsiteX0" fmla="*/ 252079 w 915585"/>
                  <a:gd name="connsiteY0" fmla="*/ 585885 h 612914"/>
                  <a:gd name="connsiteX1" fmla="*/ 303131 w 915585"/>
                  <a:gd name="connsiteY1" fmla="*/ 466429 h 612914"/>
                  <a:gd name="connsiteX2" fmla="*/ 252079 w 915585"/>
                  <a:gd name="connsiteY2" fmla="*/ 585885 h 612914"/>
                  <a:gd name="connsiteX0" fmla="*/ 4729 w 43256"/>
                  <a:gd name="connsiteY0" fmla="*/ 26036 h 43219"/>
                  <a:gd name="connsiteX1" fmla="*/ 2196 w 43256"/>
                  <a:gd name="connsiteY1" fmla="*/ 25239 h 43219"/>
                  <a:gd name="connsiteX2" fmla="*/ 6964 w 43256"/>
                  <a:gd name="connsiteY2" fmla="*/ 34758 h 43219"/>
                  <a:gd name="connsiteX3" fmla="*/ 5856 w 43256"/>
                  <a:gd name="connsiteY3" fmla="*/ 35139 h 43219"/>
                  <a:gd name="connsiteX4" fmla="*/ 16514 w 43256"/>
                  <a:gd name="connsiteY4" fmla="*/ 38949 h 43219"/>
                  <a:gd name="connsiteX5" fmla="*/ 15846 w 43256"/>
                  <a:gd name="connsiteY5" fmla="*/ 37209 h 43219"/>
                  <a:gd name="connsiteX6" fmla="*/ 28863 w 43256"/>
                  <a:gd name="connsiteY6" fmla="*/ 34610 h 43219"/>
                  <a:gd name="connsiteX7" fmla="*/ 28596 w 43256"/>
                  <a:gd name="connsiteY7" fmla="*/ 36519 h 43219"/>
                  <a:gd name="connsiteX8" fmla="*/ 34165 w 43256"/>
                  <a:gd name="connsiteY8" fmla="*/ 22813 h 43219"/>
                  <a:gd name="connsiteX9" fmla="*/ 37416 w 43256"/>
                  <a:gd name="connsiteY9" fmla="*/ 29949 h 43219"/>
                  <a:gd name="connsiteX10" fmla="*/ 41834 w 43256"/>
                  <a:gd name="connsiteY10" fmla="*/ 15213 h 43219"/>
                  <a:gd name="connsiteX11" fmla="*/ 40386 w 43256"/>
                  <a:gd name="connsiteY11" fmla="*/ 17889 h 43219"/>
                  <a:gd name="connsiteX12" fmla="*/ 38360 w 43256"/>
                  <a:gd name="connsiteY12" fmla="*/ 5285 h 43219"/>
                  <a:gd name="connsiteX13" fmla="*/ 38436 w 43256"/>
                  <a:gd name="connsiteY13" fmla="*/ 6549 h 43219"/>
                  <a:gd name="connsiteX14" fmla="*/ 29114 w 43256"/>
                  <a:gd name="connsiteY14" fmla="*/ 3811 h 43219"/>
                  <a:gd name="connsiteX15" fmla="*/ 29856 w 43256"/>
                  <a:gd name="connsiteY15" fmla="*/ 2199 h 43219"/>
                  <a:gd name="connsiteX16" fmla="*/ 22177 w 43256"/>
                  <a:gd name="connsiteY16" fmla="*/ 4579 h 43219"/>
                  <a:gd name="connsiteX17" fmla="*/ 22536 w 43256"/>
                  <a:gd name="connsiteY17" fmla="*/ 3189 h 43219"/>
                  <a:gd name="connsiteX18" fmla="*/ 14036 w 43256"/>
                  <a:gd name="connsiteY18" fmla="*/ 5051 h 43219"/>
                  <a:gd name="connsiteX19" fmla="*/ 15336 w 43256"/>
                  <a:gd name="connsiteY19" fmla="*/ 6399 h 43219"/>
                  <a:gd name="connsiteX20" fmla="*/ 4163 w 43256"/>
                  <a:gd name="connsiteY20" fmla="*/ 15648 h 43219"/>
                  <a:gd name="connsiteX21" fmla="*/ 3936 w 43256"/>
                  <a:gd name="connsiteY21" fmla="*/ 14229 h 43219"/>
                  <a:gd name="connsiteX0" fmla="*/ 3936 w 43256"/>
                  <a:gd name="connsiteY0" fmla="*/ 14229 h 43219"/>
                  <a:gd name="connsiteX1" fmla="*/ 5659 w 43256"/>
                  <a:gd name="connsiteY1" fmla="*/ 6766 h 43219"/>
                  <a:gd name="connsiteX2" fmla="*/ 14041 w 43256"/>
                  <a:gd name="connsiteY2" fmla="*/ 5061 h 43219"/>
                  <a:gd name="connsiteX3" fmla="*/ 22492 w 43256"/>
                  <a:gd name="connsiteY3" fmla="*/ 3291 h 43219"/>
                  <a:gd name="connsiteX4" fmla="*/ 25785 w 43256"/>
                  <a:gd name="connsiteY4" fmla="*/ 59 h 43219"/>
                  <a:gd name="connsiteX5" fmla="*/ 29869 w 43256"/>
                  <a:gd name="connsiteY5" fmla="*/ 2340 h 43219"/>
                  <a:gd name="connsiteX6" fmla="*/ 35499 w 43256"/>
                  <a:gd name="connsiteY6" fmla="*/ 549 h 43219"/>
                  <a:gd name="connsiteX7" fmla="*/ 38354 w 43256"/>
                  <a:gd name="connsiteY7" fmla="*/ 5435 h 43219"/>
                  <a:gd name="connsiteX8" fmla="*/ 42018 w 43256"/>
                  <a:gd name="connsiteY8" fmla="*/ 10177 h 43219"/>
                  <a:gd name="connsiteX9" fmla="*/ 41854 w 43256"/>
                  <a:gd name="connsiteY9" fmla="*/ 15319 h 43219"/>
                  <a:gd name="connsiteX10" fmla="*/ 43052 w 43256"/>
                  <a:gd name="connsiteY10" fmla="*/ 23181 h 43219"/>
                  <a:gd name="connsiteX11" fmla="*/ 37440 w 43256"/>
                  <a:gd name="connsiteY11" fmla="*/ 30063 h 43219"/>
                  <a:gd name="connsiteX12" fmla="*/ 35431 w 43256"/>
                  <a:gd name="connsiteY12" fmla="*/ 35960 h 43219"/>
                  <a:gd name="connsiteX13" fmla="*/ 28591 w 43256"/>
                  <a:gd name="connsiteY13" fmla="*/ 36674 h 43219"/>
                  <a:gd name="connsiteX14" fmla="*/ 23703 w 43256"/>
                  <a:gd name="connsiteY14" fmla="*/ 42965 h 43219"/>
                  <a:gd name="connsiteX15" fmla="*/ 16516 w 43256"/>
                  <a:gd name="connsiteY15" fmla="*/ 39125 h 43219"/>
                  <a:gd name="connsiteX16" fmla="*/ 5840 w 43256"/>
                  <a:gd name="connsiteY16" fmla="*/ 35331 h 43219"/>
                  <a:gd name="connsiteX17" fmla="*/ 1146 w 43256"/>
                  <a:gd name="connsiteY17" fmla="*/ 31109 h 43219"/>
                  <a:gd name="connsiteX18" fmla="*/ 2149 w 43256"/>
                  <a:gd name="connsiteY18" fmla="*/ 25410 h 43219"/>
                  <a:gd name="connsiteX19" fmla="*/ 31 w 43256"/>
                  <a:gd name="connsiteY19" fmla="*/ 19563 h 43219"/>
                  <a:gd name="connsiteX20" fmla="*/ 3899 w 43256"/>
                  <a:gd name="connsiteY20" fmla="*/ 14366 h 43219"/>
                  <a:gd name="connsiteX21" fmla="*/ 3936 w 43256"/>
                  <a:gd name="connsiteY21" fmla="*/ 14229 h 43219"/>
                  <a:gd name="connsiteX0" fmla="*/ 365047 w 915585"/>
                  <a:gd name="connsiteY0" fmla="*/ 568613 h 612914"/>
                  <a:gd name="connsiteX1" fmla="*/ 354741 w 915585"/>
                  <a:gd name="connsiteY1" fmla="*/ 462634 h 612914"/>
                  <a:gd name="connsiteX2" fmla="*/ 365047 w 915585"/>
                  <a:gd name="connsiteY2" fmla="*/ 568613 h 612914"/>
                  <a:gd name="connsiteX0" fmla="*/ 452737 w 915585"/>
                  <a:gd name="connsiteY0" fmla="*/ 599899 h 612914"/>
                  <a:gd name="connsiteX1" fmla="*/ 512690 w 915585"/>
                  <a:gd name="connsiteY1" fmla="*/ 602931 h 612914"/>
                  <a:gd name="connsiteX2" fmla="*/ 452737 w 915585"/>
                  <a:gd name="connsiteY2" fmla="*/ 599899 h 612914"/>
                  <a:gd name="connsiteX0" fmla="*/ 252079 w 915585"/>
                  <a:gd name="connsiteY0" fmla="*/ 585885 h 612914"/>
                  <a:gd name="connsiteX1" fmla="*/ 303131 w 915585"/>
                  <a:gd name="connsiteY1" fmla="*/ 466429 h 612914"/>
                  <a:gd name="connsiteX2" fmla="*/ 252079 w 915585"/>
                  <a:gd name="connsiteY2" fmla="*/ 585885 h 612914"/>
                  <a:gd name="connsiteX0" fmla="*/ 4729 w 43256"/>
                  <a:gd name="connsiteY0" fmla="*/ 26036 h 43219"/>
                  <a:gd name="connsiteX1" fmla="*/ 2196 w 43256"/>
                  <a:gd name="connsiteY1" fmla="*/ 25239 h 43219"/>
                  <a:gd name="connsiteX2" fmla="*/ 6964 w 43256"/>
                  <a:gd name="connsiteY2" fmla="*/ 34758 h 43219"/>
                  <a:gd name="connsiteX3" fmla="*/ 5856 w 43256"/>
                  <a:gd name="connsiteY3" fmla="*/ 35139 h 43219"/>
                  <a:gd name="connsiteX4" fmla="*/ 16514 w 43256"/>
                  <a:gd name="connsiteY4" fmla="*/ 38949 h 43219"/>
                  <a:gd name="connsiteX5" fmla="*/ 15846 w 43256"/>
                  <a:gd name="connsiteY5" fmla="*/ 37209 h 43219"/>
                  <a:gd name="connsiteX6" fmla="*/ 28863 w 43256"/>
                  <a:gd name="connsiteY6" fmla="*/ 34610 h 43219"/>
                  <a:gd name="connsiteX7" fmla="*/ 28596 w 43256"/>
                  <a:gd name="connsiteY7" fmla="*/ 36519 h 43219"/>
                  <a:gd name="connsiteX8" fmla="*/ 34165 w 43256"/>
                  <a:gd name="connsiteY8" fmla="*/ 22813 h 43219"/>
                  <a:gd name="connsiteX9" fmla="*/ 37416 w 43256"/>
                  <a:gd name="connsiteY9" fmla="*/ 29949 h 43219"/>
                  <a:gd name="connsiteX10" fmla="*/ 41834 w 43256"/>
                  <a:gd name="connsiteY10" fmla="*/ 15213 h 43219"/>
                  <a:gd name="connsiteX11" fmla="*/ 40386 w 43256"/>
                  <a:gd name="connsiteY11" fmla="*/ 17889 h 43219"/>
                  <a:gd name="connsiteX12" fmla="*/ 38360 w 43256"/>
                  <a:gd name="connsiteY12" fmla="*/ 5285 h 43219"/>
                  <a:gd name="connsiteX13" fmla="*/ 38436 w 43256"/>
                  <a:gd name="connsiteY13" fmla="*/ 6549 h 43219"/>
                  <a:gd name="connsiteX14" fmla="*/ 29114 w 43256"/>
                  <a:gd name="connsiteY14" fmla="*/ 3811 h 43219"/>
                  <a:gd name="connsiteX15" fmla="*/ 29856 w 43256"/>
                  <a:gd name="connsiteY15" fmla="*/ 2199 h 43219"/>
                  <a:gd name="connsiteX16" fmla="*/ 22177 w 43256"/>
                  <a:gd name="connsiteY16" fmla="*/ 4579 h 43219"/>
                  <a:gd name="connsiteX17" fmla="*/ 22536 w 43256"/>
                  <a:gd name="connsiteY17" fmla="*/ 3189 h 43219"/>
                  <a:gd name="connsiteX18" fmla="*/ 14036 w 43256"/>
                  <a:gd name="connsiteY18" fmla="*/ 5051 h 43219"/>
                  <a:gd name="connsiteX19" fmla="*/ 15336 w 43256"/>
                  <a:gd name="connsiteY19" fmla="*/ 6399 h 43219"/>
                  <a:gd name="connsiteX20" fmla="*/ 4163 w 43256"/>
                  <a:gd name="connsiteY20" fmla="*/ 15648 h 43219"/>
                  <a:gd name="connsiteX21" fmla="*/ 3936 w 43256"/>
                  <a:gd name="connsiteY21" fmla="*/ 14229 h 43219"/>
                  <a:gd name="connsiteX0" fmla="*/ 3936 w 43256"/>
                  <a:gd name="connsiteY0" fmla="*/ 14229 h 43219"/>
                  <a:gd name="connsiteX1" fmla="*/ 5659 w 43256"/>
                  <a:gd name="connsiteY1" fmla="*/ 6766 h 43219"/>
                  <a:gd name="connsiteX2" fmla="*/ 14041 w 43256"/>
                  <a:gd name="connsiteY2" fmla="*/ 5061 h 43219"/>
                  <a:gd name="connsiteX3" fmla="*/ 22492 w 43256"/>
                  <a:gd name="connsiteY3" fmla="*/ 3291 h 43219"/>
                  <a:gd name="connsiteX4" fmla="*/ 25785 w 43256"/>
                  <a:gd name="connsiteY4" fmla="*/ 59 h 43219"/>
                  <a:gd name="connsiteX5" fmla="*/ 29869 w 43256"/>
                  <a:gd name="connsiteY5" fmla="*/ 2340 h 43219"/>
                  <a:gd name="connsiteX6" fmla="*/ 35499 w 43256"/>
                  <a:gd name="connsiteY6" fmla="*/ 549 h 43219"/>
                  <a:gd name="connsiteX7" fmla="*/ 38354 w 43256"/>
                  <a:gd name="connsiteY7" fmla="*/ 5435 h 43219"/>
                  <a:gd name="connsiteX8" fmla="*/ 42018 w 43256"/>
                  <a:gd name="connsiteY8" fmla="*/ 10177 h 43219"/>
                  <a:gd name="connsiteX9" fmla="*/ 41854 w 43256"/>
                  <a:gd name="connsiteY9" fmla="*/ 15319 h 43219"/>
                  <a:gd name="connsiteX10" fmla="*/ 43052 w 43256"/>
                  <a:gd name="connsiteY10" fmla="*/ 23181 h 43219"/>
                  <a:gd name="connsiteX11" fmla="*/ 37440 w 43256"/>
                  <a:gd name="connsiteY11" fmla="*/ 30063 h 43219"/>
                  <a:gd name="connsiteX12" fmla="*/ 35431 w 43256"/>
                  <a:gd name="connsiteY12" fmla="*/ 35960 h 43219"/>
                  <a:gd name="connsiteX13" fmla="*/ 28591 w 43256"/>
                  <a:gd name="connsiteY13" fmla="*/ 36674 h 43219"/>
                  <a:gd name="connsiteX14" fmla="*/ 23703 w 43256"/>
                  <a:gd name="connsiteY14" fmla="*/ 42965 h 43219"/>
                  <a:gd name="connsiteX15" fmla="*/ 16516 w 43256"/>
                  <a:gd name="connsiteY15" fmla="*/ 39125 h 43219"/>
                  <a:gd name="connsiteX16" fmla="*/ 5840 w 43256"/>
                  <a:gd name="connsiteY16" fmla="*/ 35331 h 43219"/>
                  <a:gd name="connsiteX17" fmla="*/ 1146 w 43256"/>
                  <a:gd name="connsiteY17" fmla="*/ 31109 h 43219"/>
                  <a:gd name="connsiteX18" fmla="*/ 2149 w 43256"/>
                  <a:gd name="connsiteY18" fmla="*/ 25410 h 43219"/>
                  <a:gd name="connsiteX19" fmla="*/ 31 w 43256"/>
                  <a:gd name="connsiteY19" fmla="*/ 19563 h 43219"/>
                  <a:gd name="connsiteX20" fmla="*/ 3899 w 43256"/>
                  <a:gd name="connsiteY20" fmla="*/ 14366 h 43219"/>
                  <a:gd name="connsiteX21" fmla="*/ 3936 w 43256"/>
                  <a:gd name="connsiteY21" fmla="*/ 14229 h 43219"/>
                  <a:gd name="connsiteX0" fmla="*/ 365047 w 915585"/>
                  <a:gd name="connsiteY0" fmla="*/ 568613 h 612914"/>
                  <a:gd name="connsiteX1" fmla="*/ 314460 w 915585"/>
                  <a:gd name="connsiteY1" fmla="*/ 551596 h 612914"/>
                  <a:gd name="connsiteX2" fmla="*/ 365047 w 915585"/>
                  <a:gd name="connsiteY2" fmla="*/ 568613 h 612914"/>
                  <a:gd name="connsiteX0" fmla="*/ 452737 w 915585"/>
                  <a:gd name="connsiteY0" fmla="*/ 599899 h 612914"/>
                  <a:gd name="connsiteX1" fmla="*/ 512690 w 915585"/>
                  <a:gd name="connsiteY1" fmla="*/ 602931 h 612914"/>
                  <a:gd name="connsiteX2" fmla="*/ 452737 w 915585"/>
                  <a:gd name="connsiteY2" fmla="*/ 599899 h 612914"/>
                  <a:gd name="connsiteX0" fmla="*/ 252079 w 915585"/>
                  <a:gd name="connsiteY0" fmla="*/ 585885 h 612914"/>
                  <a:gd name="connsiteX1" fmla="*/ 303131 w 915585"/>
                  <a:gd name="connsiteY1" fmla="*/ 466429 h 612914"/>
                  <a:gd name="connsiteX2" fmla="*/ 252079 w 915585"/>
                  <a:gd name="connsiteY2" fmla="*/ 585885 h 612914"/>
                  <a:gd name="connsiteX0" fmla="*/ 4729 w 43256"/>
                  <a:gd name="connsiteY0" fmla="*/ 26036 h 43219"/>
                  <a:gd name="connsiteX1" fmla="*/ 2196 w 43256"/>
                  <a:gd name="connsiteY1" fmla="*/ 25239 h 43219"/>
                  <a:gd name="connsiteX2" fmla="*/ 6964 w 43256"/>
                  <a:gd name="connsiteY2" fmla="*/ 34758 h 43219"/>
                  <a:gd name="connsiteX3" fmla="*/ 5856 w 43256"/>
                  <a:gd name="connsiteY3" fmla="*/ 35139 h 43219"/>
                  <a:gd name="connsiteX4" fmla="*/ 16514 w 43256"/>
                  <a:gd name="connsiteY4" fmla="*/ 38949 h 43219"/>
                  <a:gd name="connsiteX5" fmla="*/ 15846 w 43256"/>
                  <a:gd name="connsiteY5" fmla="*/ 37209 h 43219"/>
                  <a:gd name="connsiteX6" fmla="*/ 28863 w 43256"/>
                  <a:gd name="connsiteY6" fmla="*/ 34610 h 43219"/>
                  <a:gd name="connsiteX7" fmla="*/ 28596 w 43256"/>
                  <a:gd name="connsiteY7" fmla="*/ 36519 h 43219"/>
                  <a:gd name="connsiteX8" fmla="*/ 34165 w 43256"/>
                  <a:gd name="connsiteY8" fmla="*/ 22813 h 43219"/>
                  <a:gd name="connsiteX9" fmla="*/ 37416 w 43256"/>
                  <a:gd name="connsiteY9" fmla="*/ 29949 h 43219"/>
                  <a:gd name="connsiteX10" fmla="*/ 41834 w 43256"/>
                  <a:gd name="connsiteY10" fmla="*/ 15213 h 43219"/>
                  <a:gd name="connsiteX11" fmla="*/ 40386 w 43256"/>
                  <a:gd name="connsiteY11" fmla="*/ 17889 h 43219"/>
                  <a:gd name="connsiteX12" fmla="*/ 38360 w 43256"/>
                  <a:gd name="connsiteY12" fmla="*/ 5285 h 43219"/>
                  <a:gd name="connsiteX13" fmla="*/ 38436 w 43256"/>
                  <a:gd name="connsiteY13" fmla="*/ 6549 h 43219"/>
                  <a:gd name="connsiteX14" fmla="*/ 29114 w 43256"/>
                  <a:gd name="connsiteY14" fmla="*/ 3811 h 43219"/>
                  <a:gd name="connsiteX15" fmla="*/ 29856 w 43256"/>
                  <a:gd name="connsiteY15" fmla="*/ 2199 h 43219"/>
                  <a:gd name="connsiteX16" fmla="*/ 22177 w 43256"/>
                  <a:gd name="connsiteY16" fmla="*/ 4579 h 43219"/>
                  <a:gd name="connsiteX17" fmla="*/ 22536 w 43256"/>
                  <a:gd name="connsiteY17" fmla="*/ 3189 h 43219"/>
                  <a:gd name="connsiteX18" fmla="*/ 14036 w 43256"/>
                  <a:gd name="connsiteY18" fmla="*/ 5051 h 43219"/>
                  <a:gd name="connsiteX19" fmla="*/ 15336 w 43256"/>
                  <a:gd name="connsiteY19" fmla="*/ 6399 h 43219"/>
                  <a:gd name="connsiteX20" fmla="*/ 4163 w 43256"/>
                  <a:gd name="connsiteY20" fmla="*/ 15648 h 43219"/>
                  <a:gd name="connsiteX21" fmla="*/ 3936 w 43256"/>
                  <a:gd name="connsiteY21" fmla="*/ 14229 h 43219"/>
                  <a:gd name="connsiteX0" fmla="*/ 3936 w 43256"/>
                  <a:gd name="connsiteY0" fmla="*/ 14229 h 43219"/>
                  <a:gd name="connsiteX1" fmla="*/ 5659 w 43256"/>
                  <a:gd name="connsiteY1" fmla="*/ 6766 h 43219"/>
                  <a:gd name="connsiteX2" fmla="*/ 14041 w 43256"/>
                  <a:gd name="connsiteY2" fmla="*/ 5061 h 43219"/>
                  <a:gd name="connsiteX3" fmla="*/ 22492 w 43256"/>
                  <a:gd name="connsiteY3" fmla="*/ 3291 h 43219"/>
                  <a:gd name="connsiteX4" fmla="*/ 25785 w 43256"/>
                  <a:gd name="connsiteY4" fmla="*/ 59 h 43219"/>
                  <a:gd name="connsiteX5" fmla="*/ 29869 w 43256"/>
                  <a:gd name="connsiteY5" fmla="*/ 2340 h 43219"/>
                  <a:gd name="connsiteX6" fmla="*/ 35499 w 43256"/>
                  <a:gd name="connsiteY6" fmla="*/ 549 h 43219"/>
                  <a:gd name="connsiteX7" fmla="*/ 38354 w 43256"/>
                  <a:gd name="connsiteY7" fmla="*/ 5435 h 43219"/>
                  <a:gd name="connsiteX8" fmla="*/ 42018 w 43256"/>
                  <a:gd name="connsiteY8" fmla="*/ 10177 h 43219"/>
                  <a:gd name="connsiteX9" fmla="*/ 41854 w 43256"/>
                  <a:gd name="connsiteY9" fmla="*/ 15319 h 43219"/>
                  <a:gd name="connsiteX10" fmla="*/ 43052 w 43256"/>
                  <a:gd name="connsiteY10" fmla="*/ 23181 h 43219"/>
                  <a:gd name="connsiteX11" fmla="*/ 37440 w 43256"/>
                  <a:gd name="connsiteY11" fmla="*/ 30063 h 43219"/>
                  <a:gd name="connsiteX12" fmla="*/ 35431 w 43256"/>
                  <a:gd name="connsiteY12" fmla="*/ 35960 h 43219"/>
                  <a:gd name="connsiteX13" fmla="*/ 28591 w 43256"/>
                  <a:gd name="connsiteY13" fmla="*/ 36674 h 43219"/>
                  <a:gd name="connsiteX14" fmla="*/ 23703 w 43256"/>
                  <a:gd name="connsiteY14" fmla="*/ 42965 h 43219"/>
                  <a:gd name="connsiteX15" fmla="*/ 16516 w 43256"/>
                  <a:gd name="connsiteY15" fmla="*/ 39125 h 43219"/>
                  <a:gd name="connsiteX16" fmla="*/ 5840 w 43256"/>
                  <a:gd name="connsiteY16" fmla="*/ 35331 h 43219"/>
                  <a:gd name="connsiteX17" fmla="*/ 1146 w 43256"/>
                  <a:gd name="connsiteY17" fmla="*/ 31109 h 43219"/>
                  <a:gd name="connsiteX18" fmla="*/ 2149 w 43256"/>
                  <a:gd name="connsiteY18" fmla="*/ 25410 h 43219"/>
                  <a:gd name="connsiteX19" fmla="*/ 31 w 43256"/>
                  <a:gd name="connsiteY19" fmla="*/ 19563 h 43219"/>
                  <a:gd name="connsiteX20" fmla="*/ 3899 w 43256"/>
                  <a:gd name="connsiteY20" fmla="*/ 14366 h 43219"/>
                  <a:gd name="connsiteX21" fmla="*/ 3936 w 43256"/>
                  <a:gd name="connsiteY21" fmla="*/ 14229 h 43219"/>
                  <a:gd name="connsiteX0" fmla="*/ 365047 w 915585"/>
                  <a:gd name="connsiteY0" fmla="*/ 568613 h 612914"/>
                  <a:gd name="connsiteX1" fmla="*/ 314460 w 915585"/>
                  <a:gd name="connsiteY1" fmla="*/ 551596 h 612914"/>
                  <a:gd name="connsiteX2" fmla="*/ 365047 w 915585"/>
                  <a:gd name="connsiteY2" fmla="*/ 568613 h 612914"/>
                  <a:gd name="connsiteX0" fmla="*/ 452737 w 915585"/>
                  <a:gd name="connsiteY0" fmla="*/ 599899 h 612914"/>
                  <a:gd name="connsiteX1" fmla="*/ 512690 w 915585"/>
                  <a:gd name="connsiteY1" fmla="*/ 602931 h 612914"/>
                  <a:gd name="connsiteX2" fmla="*/ 452737 w 915585"/>
                  <a:gd name="connsiteY2" fmla="*/ 599899 h 612914"/>
                  <a:gd name="connsiteX0" fmla="*/ 252079 w 915585"/>
                  <a:gd name="connsiteY0" fmla="*/ 585885 h 612914"/>
                  <a:gd name="connsiteX1" fmla="*/ 303131 w 915585"/>
                  <a:gd name="connsiteY1" fmla="*/ 562804 h 612914"/>
                  <a:gd name="connsiteX2" fmla="*/ 252079 w 915585"/>
                  <a:gd name="connsiteY2" fmla="*/ 585885 h 612914"/>
                  <a:gd name="connsiteX0" fmla="*/ 4729 w 43256"/>
                  <a:gd name="connsiteY0" fmla="*/ 26036 h 43219"/>
                  <a:gd name="connsiteX1" fmla="*/ 2196 w 43256"/>
                  <a:gd name="connsiteY1" fmla="*/ 25239 h 43219"/>
                  <a:gd name="connsiteX2" fmla="*/ 6964 w 43256"/>
                  <a:gd name="connsiteY2" fmla="*/ 34758 h 43219"/>
                  <a:gd name="connsiteX3" fmla="*/ 5856 w 43256"/>
                  <a:gd name="connsiteY3" fmla="*/ 35139 h 43219"/>
                  <a:gd name="connsiteX4" fmla="*/ 16514 w 43256"/>
                  <a:gd name="connsiteY4" fmla="*/ 38949 h 43219"/>
                  <a:gd name="connsiteX5" fmla="*/ 15846 w 43256"/>
                  <a:gd name="connsiteY5" fmla="*/ 37209 h 43219"/>
                  <a:gd name="connsiteX6" fmla="*/ 28863 w 43256"/>
                  <a:gd name="connsiteY6" fmla="*/ 34610 h 43219"/>
                  <a:gd name="connsiteX7" fmla="*/ 28596 w 43256"/>
                  <a:gd name="connsiteY7" fmla="*/ 36519 h 43219"/>
                  <a:gd name="connsiteX8" fmla="*/ 34165 w 43256"/>
                  <a:gd name="connsiteY8" fmla="*/ 22813 h 43219"/>
                  <a:gd name="connsiteX9" fmla="*/ 37416 w 43256"/>
                  <a:gd name="connsiteY9" fmla="*/ 29949 h 43219"/>
                  <a:gd name="connsiteX10" fmla="*/ 41834 w 43256"/>
                  <a:gd name="connsiteY10" fmla="*/ 15213 h 43219"/>
                  <a:gd name="connsiteX11" fmla="*/ 40386 w 43256"/>
                  <a:gd name="connsiteY11" fmla="*/ 17889 h 43219"/>
                  <a:gd name="connsiteX12" fmla="*/ 38360 w 43256"/>
                  <a:gd name="connsiteY12" fmla="*/ 5285 h 43219"/>
                  <a:gd name="connsiteX13" fmla="*/ 38436 w 43256"/>
                  <a:gd name="connsiteY13" fmla="*/ 6549 h 43219"/>
                  <a:gd name="connsiteX14" fmla="*/ 29114 w 43256"/>
                  <a:gd name="connsiteY14" fmla="*/ 3811 h 43219"/>
                  <a:gd name="connsiteX15" fmla="*/ 29856 w 43256"/>
                  <a:gd name="connsiteY15" fmla="*/ 2199 h 43219"/>
                  <a:gd name="connsiteX16" fmla="*/ 22177 w 43256"/>
                  <a:gd name="connsiteY16" fmla="*/ 4579 h 43219"/>
                  <a:gd name="connsiteX17" fmla="*/ 22536 w 43256"/>
                  <a:gd name="connsiteY17" fmla="*/ 3189 h 43219"/>
                  <a:gd name="connsiteX18" fmla="*/ 14036 w 43256"/>
                  <a:gd name="connsiteY18" fmla="*/ 5051 h 43219"/>
                  <a:gd name="connsiteX19" fmla="*/ 15336 w 43256"/>
                  <a:gd name="connsiteY19" fmla="*/ 6399 h 43219"/>
                  <a:gd name="connsiteX20" fmla="*/ 4163 w 43256"/>
                  <a:gd name="connsiteY20" fmla="*/ 15648 h 43219"/>
                  <a:gd name="connsiteX21" fmla="*/ 3936 w 43256"/>
                  <a:gd name="connsiteY21" fmla="*/ 14229 h 432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43256" h="43219">
                    <a:moveTo>
                      <a:pt x="3936" y="14229"/>
                    </a:moveTo>
                    <a:cubicBezTo>
                      <a:pt x="3665" y="11516"/>
                      <a:pt x="4297" y="8780"/>
                      <a:pt x="5659" y="6766"/>
                    </a:cubicBezTo>
                    <a:cubicBezTo>
                      <a:pt x="7811" y="3585"/>
                      <a:pt x="11300" y="2876"/>
                      <a:pt x="14041" y="5061"/>
                    </a:cubicBezTo>
                    <a:cubicBezTo>
                      <a:pt x="15714" y="768"/>
                      <a:pt x="19950" y="-119"/>
                      <a:pt x="22492" y="3291"/>
                    </a:cubicBezTo>
                    <a:cubicBezTo>
                      <a:pt x="23133" y="1542"/>
                      <a:pt x="24364" y="333"/>
                      <a:pt x="25785" y="59"/>
                    </a:cubicBezTo>
                    <a:cubicBezTo>
                      <a:pt x="27349" y="-243"/>
                      <a:pt x="28911" y="629"/>
                      <a:pt x="29869" y="2340"/>
                    </a:cubicBezTo>
                    <a:cubicBezTo>
                      <a:pt x="31251" y="126"/>
                      <a:pt x="33537" y="-601"/>
                      <a:pt x="35499" y="549"/>
                    </a:cubicBezTo>
                    <a:cubicBezTo>
                      <a:pt x="36994" y="1425"/>
                      <a:pt x="38066" y="3259"/>
                      <a:pt x="38354" y="5435"/>
                    </a:cubicBezTo>
                    <a:cubicBezTo>
                      <a:pt x="40082" y="6077"/>
                      <a:pt x="41458" y="7857"/>
                      <a:pt x="42018" y="10177"/>
                    </a:cubicBezTo>
                    <a:cubicBezTo>
                      <a:pt x="42425" y="11861"/>
                      <a:pt x="42367" y="13690"/>
                      <a:pt x="41854" y="15319"/>
                    </a:cubicBezTo>
                    <a:cubicBezTo>
                      <a:pt x="43115" y="17553"/>
                      <a:pt x="43556" y="20449"/>
                      <a:pt x="43052" y="23181"/>
                    </a:cubicBezTo>
                    <a:cubicBezTo>
                      <a:pt x="42382" y="26813"/>
                      <a:pt x="40164" y="29533"/>
                      <a:pt x="37440" y="30063"/>
                    </a:cubicBezTo>
                    <a:cubicBezTo>
                      <a:pt x="37427" y="32330"/>
                      <a:pt x="36694" y="34480"/>
                      <a:pt x="35431" y="35960"/>
                    </a:cubicBezTo>
                    <a:cubicBezTo>
                      <a:pt x="33512" y="38209"/>
                      <a:pt x="30740" y="38498"/>
                      <a:pt x="28591" y="36674"/>
                    </a:cubicBezTo>
                    <a:cubicBezTo>
                      <a:pt x="27896" y="39807"/>
                      <a:pt x="26035" y="42202"/>
                      <a:pt x="23703" y="42965"/>
                    </a:cubicBezTo>
                    <a:cubicBezTo>
                      <a:pt x="20955" y="43864"/>
                      <a:pt x="18087" y="42332"/>
                      <a:pt x="16516" y="39125"/>
                    </a:cubicBezTo>
                    <a:cubicBezTo>
                      <a:pt x="12808" y="42169"/>
                      <a:pt x="7992" y="40458"/>
                      <a:pt x="5840" y="35331"/>
                    </a:cubicBezTo>
                    <a:cubicBezTo>
                      <a:pt x="3726" y="35668"/>
                      <a:pt x="1741" y="33883"/>
                      <a:pt x="1146" y="31109"/>
                    </a:cubicBezTo>
                    <a:cubicBezTo>
                      <a:pt x="715" y="29102"/>
                      <a:pt x="1096" y="26936"/>
                      <a:pt x="2149" y="25410"/>
                    </a:cubicBezTo>
                    <a:cubicBezTo>
                      <a:pt x="655" y="24213"/>
                      <a:pt x="-177" y="21916"/>
                      <a:pt x="31" y="19563"/>
                    </a:cubicBezTo>
                    <a:cubicBezTo>
                      <a:pt x="275" y="16808"/>
                      <a:pt x="1881" y="14650"/>
                      <a:pt x="3899" y="14366"/>
                    </a:cubicBezTo>
                    <a:cubicBezTo>
                      <a:pt x="3911" y="14320"/>
                      <a:pt x="3924" y="14275"/>
                      <a:pt x="3936" y="14229"/>
                    </a:cubicBezTo>
                    <a:close/>
                  </a:path>
                  <a:path w="915585" h="612914">
                    <a:moveTo>
                      <a:pt x="365047" y="568613"/>
                    </a:moveTo>
                    <a:lnTo>
                      <a:pt x="314460" y="551596"/>
                    </a:lnTo>
                    <a:lnTo>
                      <a:pt x="365047" y="568613"/>
                    </a:lnTo>
                    <a:close/>
                  </a:path>
                  <a:path w="915585" h="612914">
                    <a:moveTo>
                      <a:pt x="452737" y="599899"/>
                    </a:moveTo>
                    <a:lnTo>
                      <a:pt x="512690" y="602931"/>
                    </a:lnTo>
                    <a:lnTo>
                      <a:pt x="452737" y="599899"/>
                    </a:lnTo>
                    <a:close/>
                  </a:path>
                  <a:path w="915585" h="612914">
                    <a:moveTo>
                      <a:pt x="252079" y="585885"/>
                    </a:moveTo>
                    <a:lnTo>
                      <a:pt x="303131" y="562804"/>
                    </a:lnTo>
                    <a:lnTo>
                      <a:pt x="252079" y="585885"/>
                    </a:lnTo>
                    <a:close/>
                  </a:path>
                  <a:path w="43256" h="43219" fill="none" extrusionOk="0">
                    <a:moveTo>
                      <a:pt x="4729" y="26036"/>
                    </a:moveTo>
                    <a:cubicBezTo>
                      <a:pt x="3845" y="26130"/>
                      <a:pt x="2961" y="25852"/>
                      <a:pt x="2196" y="25239"/>
                    </a:cubicBezTo>
                    <a:moveTo>
                      <a:pt x="6964" y="34758"/>
                    </a:moveTo>
                    <a:cubicBezTo>
                      <a:pt x="6609" y="34951"/>
                      <a:pt x="6236" y="35079"/>
                      <a:pt x="5856" y="35139"/>
                    </a:cubicBezTo>
                    <a:moveTo>
                      <a:pt x="16514" y="38949"/>
                    </a:moveTo>
                    <a:cubicBezTo>
                      <a:pt x="16247" y="38403"/>
                      <a:pt x="16023" y="37820"/>
                      <a:pt x="15846" y="37209"/>
                    </a:cubicBezTo>
                    <a:moveTo>
                      <a:pt x="28863" y="34610"/>
                    </a:moveTo>
                    <a:cubicBezTo>
                      <a:pt x="28824" y="35257"/>
                      <a:pt x="28734" y="35897"/>
                      <a:pt x="28596" y="36519"/>
                    </a:cubicBezTo>
                    <a:moveTo>
                      <a:pt x="34165" y="22813"/>
                    </a:moveTo>
                    <a:cubicBezTo>
                      <a:pt x="36169" y="24141"/>
                      <a:pt x="37434" y="26917"/>
                      <a:pt x="37416" y="29949"/>
                    </a:cubicBezTo>
                    <a:moveTo>
                      <a:pt x="41834" y="15213"/>
                    </a:moveTo>
                    <a:cubicBezTo>
                      <a:pt x="41509" y="16245"/>
                      <a:pt x="41014" y="17161"/>
                      <a:pt x="40386" y="17889"/>
                    </a:cubicBezTo>
                    <a:moveTo>
                      <a:pt x="38360" y="5285"/>
                    </a:moveTo>
                    <a:cubicBezTo>
                      <a:pt x="38415" y="5702"/>
                      <a:pt x="38441" y="6125"/>
                      <a:pt x="38436" y="6549"/>
                    </a:cubicBezTo>
                    <a:moveTo>
                      <a:pt x="29114" y="3811"/>
                    </a:moveTo>
                    <a:cubicBezTo>
                      <a:pt x="29303" y="3228"/>
                      <a:pt x="29552" y="2685"/>
                      <a:pt x="29856" y="2199"/>
                    </a:cubicBezTo>
                    <a:moveTo>
                      <a:pt x="22177" y="4579"/>
                    </a:moveTo>
                    <a:cubicBezTo>
                      <a:pt x="22254" y="4097"/>
                      <a:pt x="22375" y="3630"/>
                      <a:pt x="22536" y="3189"/>
                    </a:cubicBezTo>
                    <a:moveTo>
                      <a:pt x="14036" y="5051"/>
                    </a:moveTo>
                    <a:cubicBezTo>
                      <a:pt x="14508" y="5427"/>
                      <a:pt x="14944" y="5880"/>
                      <a:pt x="15336" y="6399"/>
                    </a:cubicBezTo>
                    <a:moveTo>
                      <a:pt x="4163" y="15648"/>
                    </a:moveTo>
                    <a:cubicBezTo>
                      <a:pt x="4060" y="15184"/>
                      <a:pt x="3984" y="14710"/>
                      <a:pt x="3936" y="14229"/>
                    </a:cubicBezTo>
                  </a:path>
                </a:pathLst>
              </a:custGeom>
              <a:gradFill flip="none" rotWithShape="1">
                <a:gsLst>
                  <a:gs pos="0">
                    <a:schemeClr val="bg1"/>
                  </a:gs>
                  <a:gs pos="50000">
                    <a:schemeClr val="bg1">
                      <a:lumMod val="75000"/>
                    </a:schemeClr>
                  </a:gs>
                  <a:gs pos="100000">
                    <a:schemeClr val="tx1">
                      <a:lumMod val="75000"/>
                      <a:lumOff val="25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 w="952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 dirty="0"/>
              </a:p>
            </p:txBody>
          </p:sp>
          <p:grpSp>
            <p:nvGrpSpPr>
              <p:cNvPr id="1138" name="Group 48"/>
              <p:cNvGrpSpPr>
                <a:grpSpLocks/>
              </p:cNvGrpSpPr>
              <p:nvPr/>
            </p:nvGrpSpPr>
            <p:grpSpPr bwMode="auto">
              <a:xfrm>
                <a:off x="278500" y="2272681"/>
                <a:ext cx="8166300" cy="2142463"/>
                <a:chOff x="278500" y="2272681"/>
                <a:chExt cx="8166300" cy="2142463"/>
              </a:xfrm>
            </p:grpSpPr>
            <p:sp>
              <p:nvSpPr>
                <p:cNvPr id="50" name="Cloud Callout 3"/>
                <p:cNvSpPr/>
                <p:nvPr/>
              </p:nvSpPr>
              <p:spPr>
                <a:xfrm>
                  <a:off x="3290872" y="2952229"/>
                  <a:ext cx="720842" cy="436989"/>
                </a:xfrm>
                <a:custGeom>
                  <a:avLst/>
                  <a:gdLst>
                    <a:gd name="connsiteX0" fmla="*/ 3900 w 43200"/>
                    <a:gd name="connsiteY0" fmla="*/ 14370 h 43200"/>
                    <a:gd name="connsiteX1" fmla="*/ 5623 w 43200"/>
                    <a:gd name="connsiteY1" fmla="*/ 6907 h 43200"/>
                    <a:gd name="connsiteX2" fmla="*/ 14005 w 43200"/>
                    <a:gd name="connsiteY2" fmla="*/ 5202 h 43200"/>
                    <a:gd name="connsiteX3" fmla="*/ 22456 w 43200"/>
                    <a:gd name="connsiteY3" fmla="*/ 3432 h 43200"/>
                    <a:gd name="connsiteX4" fmla="*/ 25749 w 43200"/>
                    <a:gd name="connsiteY4" fmla="*/ 200 h 43200"/>
                    <a:gd name="connsiteX5" fmla="*/ 29833 w 43200"/>
                    <a:gd name="connsiteY5" fmla="*/ 2481 h 43200"/>
                    <a:gd name="connsiteX6" fmla="*/ 35463 w 43200"/>
                    <a:gd name="connsiteY6" fmla="*/ 690 h 43200"/>
                    <a:gd name="connsiteX7" fmla="*/ 38318 w 43200"/>
                    <a:gd name="connsiteY7" fmla="*/ 5576 h 43200"/>
                    <a:gd name="connsiteX8" fmla="*/ 41982 w 43200"/>
                    <a:gd name="connsiteY8" fmla="*/ 10318 h 43200"/>
                    <a:gd name="connsiteX9" fmla="*/ 41818 w 43200"/>
                    <a:gd name="connsiteY9" fmla="*/ 15460 h 43200"/>
                    <a:gd name="connsiteX10" fmla="*/ 43016 w 43200"/>
                    <a:gd name="connsiteY10" fmla="*/ 23322 h 43200"/>
                    <a:gd name="connsiteX11" fmla="*/ 37404 w 43200"/>
                    <a:gd name="connsiteY11" fmla="*/ 30204 h 43200"/>
                    <a:gd name="connsiteX12" fmla="*/ 35395 w 43200"/>
                    <a:gd name="connsiteY12" fmla="*/ 36101 h 43200"/>
                    <a:gd name="connsiteX13" fmla="*/ 28555 w 43200"/>
                    <a:gd name="connsiteY13" fmla="*/ 36815 h 43200"/>
                    <a:gd name="connsiteX14" fmla="*/ 23667 w 43200"/>
                    <a:gd name="connsiteY14" fmla="*/ 43106 h 43200"/>
                    <a:gd name="connsiteX15" fmla="*/ 16480 w 43200"/>
                    <a:gd name="connsiteY15" fmla="*/ 39266 h 43200"/>
                    <a:gd name="connsiteX16" fmla="*/ 5804 w 43200"/>
                    <a:gd name="connsiteY16" fmla="*/ 35472 h 43200"/>
                    <a:gd name="connsiteX17" fmla="*/ 1110 w 43200"/>
                    <a:gd name="connsiteY17" fmla="*/ 31250 h 43200"/>
                    <a:gd name="connsiteX18" fmla="*/ 2113 w 43200"/>
                    <a:gd name="connsiteY18" fmla="*/ 25551 h 43200"/>
                    <a:gd name="connsiteX19" fmla="*/ -5 w 43200"/>
                    <a:gd name="connsiteY19" fmla="*/ 19704 h 43200"/>
                    <a:gd name="connsiteX20" fmla="*/ 3863 w 43200"/>
                    <a:gd name="connsiteY20" fmla="*/ 14507 h 43200"/>
                    <a:gd name="connsiteX21" fmla="*/ 3900 w 43200"/>
                    <a:gd name="connsiteY21" fmla="*/ 14370 h 43200"/>
                    <a:gd name="connsiteX0" fmla="*/ 283721 w 914400"/>
                    <a:gd name="connsiteY0" fmla="*/ 689229 h 612648"/>
                    <a:gd name="connsiteX1" fmla="*/ 266703 w 914400"/>
                    <a:gd name="connsiteY1" fmla="*/ 706247 h 612648"/>
                    <a:gd name="connsiteX2" fmla="*/ 249685 w 914400"/>
                    <a:gd name="connsiteY2" fmla="*/ 689229 h 612648"/>
                    <a:gd name="connsiteX3" fmla="*/ 266703 w 914400"/>
                    <a:gd name="connsiteY3" fmla="*/ 672211 h 612648"/>
                    <a:gd name="connsiteX4" fmla="*/ 283721 w 914400"/>
                    <a:gd name="connsiteY4" fmla="*/ 689229 h 612648"/>
                    <a:gd name="connsiteX0" fmla="*/ 310992 w 914400"/>
                    <a:gd name="connsiteY0" fmla="*/ 668620 h 612648"/>
                    <a:gd name="connsiteX1" fmla="*/ 276956 w 914400"/>
                    <a:gd name="connsiteY1" fmla="*/ 702656 h 612648"/>
                    <a:gd name="connsiteX2" fmla="*/ 242920 w 914400"/>
                    <a:gd name="connsiteY2" fmla="*/ 668620 h 612648"/>
                    <a:gd name="connsiteX3" fmla="*/ 276956 w 914400"/>
                    <a:gd name="connsiteY3" fmla="*/ 634584 h 612648"/>
                    <a:gd name="connsiteX4" fmla="*/ 310992 w 914400"/>
                    <a:gd name="connsiteY4" fmla="*/ 668620 h 612648"/>
                    <a:gd name="connsiteX0" fmla="*/ 353424 w 914400"/>
                    <a:gd name="connsiteY0" fmla="*/ 617538 h 612648"/>
                    <a:gd name="connsiteX1" fmla="*/ 302370 w 914400"/>
                    <a:gd name="connsiteY1" fmla="*/ 668592 h 612648"/>
                    <a:gd name="connsiteX2" fmla="*/ 251316 w 914400"/>
                    <a:gd name="connsiteY2" fmla="*/ 617538 h 612648"/>
                    <a:gd name="connsiteX3" fmla="*/ 302370 w 914400"/>
                    <a:gd name="connsiteY3" fmla="*/ 566484 h 612648"/>
                    <a:gd name="connsiteX4" fmla="*/ 353424 w 914400"/>
                    <a:gd name="connsiteY4" fmla="*/ 617538 h 612648"/>
                    <a:gd name="connsiteX0" fmla="*/ 4693 w 43200"/>
                    <a:gd name="connsiteY0" fmla="*/ 26177 h 43200"/>
                    <a:gd name="connsiteX1" fmla="*/ 2160 w 43200"/>
                    <a:gd name="connsiteY1" fmla="*/ 25380 h 43200"/>
                    <a:gd name="connsiteX2" fmla="*/ 6928 w 43200"/>
                    <a:gd name="connsiteY2" fmla="*/ 34899 h 43200"/>
                    <a:gd name="connsiteX3" fmla="*/ 5820 w 43200"/>
                    <a:gd name="connsiteY3" fmla="*/ 35280 h 43200"/>
                    <a:gd name="connsiteX4" fmla="*/ 16478 w 43200"/>
                    <a:gd name="connsiteY4" fmla="*/ 39090 h 43200"/>
                    <a:gd name="connsiteX5" fmla="*/ 15810 w 43200"/>
                    <a:gd name="connsiteY5" fmla="*/ 37350 h 43200"/>
                    <a:gd name="connsiteX6" fmla="*/ 28827 w 43200"/>
                    <a:gd name="connsiteY6" fmla="*/ 34751 h 43200"/>
                    <a:gd name="connsiteX7" fmla="*/ 28560 w 43200"/>
                    <a:gd name="connsiteY7" fmla="*/ 36660 h 43200"/>
                    <a:gd name="connsiteX8" fmla="*/ 34129 w 43200"/>
                    <a:gd name="connsiteY8" fmla="*/ 22954 h 43200"/>
                    <a:gd name="connsiteX9" fmla="*/ 37380 w 43200"/>
                    <a:gd name="connsiteY9" fmla="*/ 30090 h 43200"/>
                    <a:gd name="connsiteX10" fmla="*/ 41798 w 43200"/>
                    <a:gd name="connsiteY10" fmla="*/ 15354 h 43200"/>
                    <a:gd name="connsiteX11" fmla="*/ 40350 w 43200"/>
                    <a:gd name="connsiteY11" fmla="*/ 18030 h 43200"/>
                    <a:gd name="connsiteX12" fmla="*/ 38324 w 43200"/>
                    <a:gd name="connsiteY12" fmla="*/ 5426 h 43200"/>
                    <a:gd name="connsiteX13" fmla="*/ 38400 w 43200"/>
                    <a:gd name="connsiteY13" fmla="*/ 6690 h 43200"/>
                    <a:gd name="connsiteX14" fmla="*/ 29078 w 43200"/>
                    <a:gd name="connsiteY14" fmla="*/ 3952 h 43200"/>
                    <a:gd name="connsiteX15" fmla="*/ 29820 w 43200"/>
                    <a:gd name="connsiteY15" fmla="*/ 2340 h 43200"/>
                    <a:gd name="connsiteX16" fmla="*/ 22141 w 43200"/>
                    <a:gd name="connsiteY16" fmla="*/ 4720 h 43200"/>
                    <a:gd name="connsiteX17" fmla="*/ 22500 w 43200"/>
                    <a:gd name="connsiteY17" fmla="*/ 3330 h 43200"/>
                    <a:gd name="connsiteX18" fmla="*/ 14000 w 43200"/>
                    <a:gd name="connsiteY18" fmla="*/ 5192 h 43200"/>
                    <a:gd name="connsiteX19" fmla="*/ 15300 w 43200"/>
                    <a:gd name="connsiteY19" fmla="*/ 6540 h 43200"/>
                    <a:gd name="connsiteX20" fmla="*/ 4127 w 43200"/>
                    <a:gd name="connsiteY20" fmla="*/ 15789 h 43200"/>
                    <a:gd name="connsiteX21" fmla="*/ 3900 w 43200"/>
                    <a:gd name="connsiteY21" fmla="*/ 14370 h 43200"/>
                    <a:gd name="connsiteX0" fmla="*/ 3936 w 43256"/>
                    <a:gd name="connsiteY0" fmla="*/ 14229 h 49659"/>
                    <a:gd name="connsiteX1" fmla="*/ 5659 w 43256"/>
                    <a:gd name="connsiteY1" fmla="*/ 6766 h 49659"/>
                    <a:gd name="connsiteX2" fmla="*/ 14041 w 43256"/>
                    <a:gd name="connsiteY2" fmla="*/ 5061 h 49659"/>
                    <a:gd name="connsiteX3" fmla="*/ 22492 w 43256"/>
                    <a:gd name="connsiteY3" fmla="*/ 3291 h 49659"/>
                    <a:gd name="connsiteX4" fmla="*/ 25785 w 43256"/>
                    <a:gd name="connsiteY4" fmla="*/ 59 h 49659"/>
                    <a:gd name="connsiteX5" fmla="*/ 29869 w 43256"/>
                    <a:gd name="connsiteY5" fmla="*/ 2340 h 49659"/>
                    <a:gd name="connsiteX6" fmla="*/ 35499 w 43256"/>
                    <a:gd name="connsiteY6" fmla="*/ 549 h 49659"/>
                    <a:gd name="connsiteX7" fmla="*/ 38354 w 43256"/>
                    <a:gd name="connsiteY7" fmla="*/ 5435 h 49659"/>
                    <a:gd name="connsiteX8" fmla="*/ 42018 w 43256"/>
                    <a:gd name="connsiteY8" fmla="*/ 10177 h 49659"/>
                    <a:gd name="connsiteX9" fmla="*/ 41854 w 43256"/>
                    <a:gd name="connsiteY9" fmla="*/ 15319 h 49659"/>
                    <a:gd name="connsiteX10" fmla="*/ 43052 w 43256"/>
                    <a:gd name="connsiteY10" fmla="*/ 23181 h 49659"/>
                    <a:gd name="connsiteX11" fmla="*/ 37440 w 43256"/>
                    <a:gd name="connsiteY11" fmla="*/ 30063 h 49659"/>
                    <a:gd name="connsiteX12" fmla="*/ 35431 w 43256"/>
                    <a:gd name="connsiteY12" fmla="*/ 35960 h 49659"/>
                    <a:gd name="connsiteX13" fmla="*/ 28591 w 43256"/>
                    <a:gd name="connsiteY13" fmla="*/ 36674 h 49659"/>
                    <a:gd name="connsiteX14" fmla="*/ 23703 w 43256"/>
                    <a:gd name="connsiteY14" fmla="*/ 42965 h 49659"/>
                    <a:gd name="connsiteX15" fmla="*/ 16516 w 43256"/>
                    <a:gd name="connsiteY15" fmla="*/ 39125 h 49659"/>
                    <a:gd name="connsiteX16" fmla="*/ 5840 w 43256"/>
                    <a:gd name="connsiteY16" fmla="*/ 35331 h 49659"/>
                    <a:gd name="connsiteX17" fmla="*/ 1146 w 43256"/>
                    <a:gd name="connsiteY17" fmla="*/ 31109 h 49659"/>
                    <a:gd name="connsiteX18" fmla="*/ 2149 w 43256"/>
                    <a:gd name="connsiteY18" fmla="*/ 25410 h 49659"/>
                    <a:gd name="connsiteX19" fmla="*/ 31 w 43256"/>
                    <a:gd name="connsiteY19" fmla="*/ 19563 h 49659"/>
                    <a:gd name="connsiteX20" fmla="*/ 3899 w 43256"/>
                    <a:gd name="connsiteY20" fmla="*/ 14366 h 49659"/>
                    <a:gd name="connsiteX21" fmla="*/ 3936 w 43256"/>
                    <a:gd name="connsiteY21" fmla="*/ 14229 h 49659"/>
                    <a:gd name="connsiteX0" fmla="*/ 284483 w 915585"/>
                    <a:gd name="connsiteY0" fmla="*/ 687229 h 704247"/>
                    <a:gd name="connsiteX1" fmla="*/ 267465 w 915585"/>
                    <a:gd name="connsiteY1" fmla="*/ 704247 h 704247"/>
                    <a:gd name="connsiteX2" fmla="*/ 250447 w 915585"/>
                    <a:gd name="connsiteY2" fmla="*/ 687229 h 704247"/>
                    <a:gd name="connsiteX3" fmla="*/ 267465 w 915585"/>
                    <a:gd name="connsiteY3" fmla="*/ 670211 h 704247"/>
                    <a:gd name="connsiteX4" fmla="*/ 284483 w 915585"/>
                    <a:gd name="connsiteY4" fmla="*/ 687229 h 704247"/>
                    <a:gd name="connsiteX0" fmla="*/ 311754 w 915585"/>
                    <a:gd name="connsiteY0" fmla="*/ 666620 h 704247"/>
                    <a:gd name="connsiteX1" fmla="*/ 277718 w 915585"/>
                    <a:gd name="connsiteY1" fmla="*/ 700656 h 704247"/>
                    <a:gd name="connsiteX2" fmla="*/ 277718 w 915585"/>
                    <a:gd name="connsiteY2" fmla="*/ 632584 h 704247"/>
                    <a:gd name="connsiteX3" fmla="*/ 311754 w 915585"/>
                    <a:gd name="connsiteY3" fmla="*/ 666620 h 704247"/>
                    <a:gd name="connsiteX0" fmla="*/ 354186 w 915585"/>
                    <a:gd name="connsiteY0" fmla="*/ 615538 h 704247"/>
                    <a:gd name="connsiteX1" fmla="*/ 303132 w 915585"/>
                    <a:gd name="connsiteY1" fmla="*/ 666592 h 704247"/>
                    <a:gd name="connsiteX2" fmla="*/ 252078 w 915585"/>
                    <a:gd name="connsiteY2" fmla="*/ 615538 h 704247"/>
                    <a:gd name="connsiteX3" fmla="*/ 303132 w 915585"/>
                    <a:gd name="connsiteY3" fmla="*/ 564484 h 704247"/>
                    <a:gd name="connsiteX4" fmla="*/ 354186 w 915585"/>
                    <a:gd name="connsiteY4" fmla="*/ 615538 h 704247"/>
                    <a:gd name="connsiteX0" fmla="*/ 4729 w 43256"/>
                    <a:gd name="connsiteY0" fmla="*/ 26036 h 49659"/>
                    <a:gd name="connsiteX1" fmla="*/ 2196 w 43256"/>
                    <a:gd name="connsiteY1" fmla="*/ 25239 h 49659"/>
                    <a:gd name="connsiteX2" fmla="*/ 6964 w 43256"/>
                    <a:gd name="connsiteY2" fmla="*/ 34758 h 49659"/>
                    <a:gd name="connsiteX3" fmla="*/ 5856 w 43256"/>
                    <a:gd name="connsiteY3" fmla="*/ 35139 h 49659"/>
                    <a:gd name="connsiteX4" fmla="*/ 16514 w 43256"/>
                    <a:gd name="connsiteY4" fmla="*/ 38949 h 49659"/>
                    <a:gd name="connsiteX5" fmla="*/ 15846 w 43256"/>
                    <a:gd name="connsiteY5" fmla="*/ 37209 h 49659"/>
                    <a:gd name="connsiteX6" fmla="*/ 28863 w 43256"/>
                    <a:gd name="connsiteY6" fmla="*/ 34610 h 49659"/>
                    <a:gd name="connsiteX7" fmla="*/ 28596 w 43256"/>
                    <a:gd name="connsiteY7" fmla="*/ 36519 h 49659"/>
                    <a:gd name="connsiteX8" fmla="*/ 34165 w 43256"/>
                    <a:gd name="connsiteY8" fmla="*/ 22813 h 49659"/>
                    <a:gd name="connsiteX9" fmla="*/ 37416 w 43256"/>
                    <a:gd name="connsiteY9" fmla="*/ 29949 h 49659"/>
                    <a:gd name="connsiteX10" fmla="*/ 41834 w 43256"/>
                    <a:gd name="connsiteY10" fmla="*/ 15213 h 49659"/>
                    <a:gd name="connsiteX11" fmla="*/ 40386 w 43256"/>
                    <a:gd name="connsiteY11" fmla="*/ 17889 h 49659"/>
                    <a:gd name="connsiteX12" fmla="*/ 38360 w 43256"/>
                    <a:gd name="connsiteY12" fmla="*/ 5285 h 49659"/>
                    <a:gd name="connsiteX13" fmla="*/ 38436 w 43256"/>
                    <a:gd name="connsiteY13" fmla="*/ 6549 h 49659"/>
                    <a:gd name="connsiteX14" fmla="*/ 29114 w 43256"/>
                    <a:gd name="connsiteY14" fmla="*/ 3811 h 49659"/>
                    <a:gd name="connsiteX15" fmla="*/ 29856 w 43256"/>
                    <a:gd name="connsiteY15" fmla="*/ 2199 h 49659"/>
                    <a:gd name="connsiteX16" fmla="*/ 22177 w 43256"/>
                    <a:gd name="connsiteY16" fmla="*/ 4579 h 49659"/>
                    <a:gd name="connsiteX17" fmla="*/ 22536 w 43256"/>
                    <a:gd name="connsiteY17" fmla="*/ 3189 h 49659"/>
                    <a:gd name="connsiteX18" fmla="*/ 14036 w 43256"/>
                    <a:gd name="connsiteY18" fmla="*/ 5051 h 49659"/>
                    <a:gd name="connsiteX19" fmla="*/ 15336 w 43256"/>
                    <a:gd name="connsiteY19" fmla="*/ 6399 h 49659"/>
                    <a:gd name="connsiteX20" fmla="*/ 4163 w 43256"/>
                    <a:gd name="connsiteY20" fmla="*/ 15648 h 49659"/>
                    <a:gd name="connsiteX21" fmla="*/ 3936 w 43256"/>
                    <a:gd name="connsiteY21" fmla="*/ 14229 h 49659"/>
                    <a:gd name="connsiteX0" fmla="*/ 3936 w 43256"/>
                    <a:gd name="connsiteY0" fmla="*/ 14229 h 49659"/>
                    <a:gd name="connsiteX1" fmla="*/ 5659 w 43256"/>
                    <a:gd name="connsiteY1" fmla="*/ 6766 h 49659"/>
                    <a:gd name="connsiteX2" fmla="*/ 14041 w 43256"/>
                    <a:gd name="connsiteY2" fmla="*/ 5061 h 49659"/>
                    <a:gd name="connsiteX3" fmla="*/ 22492 w 43256"/>
                    <a:gd name="connsiteY3" fmla="*/ 3291 h 49659"/>
                    <a:gd name="connsiteX4" fmla="*/ 25785 w 43256"/>
                    <a:gd name="connsiteY4" fmla="*/ 59 h 49659"/>
                    <a:gd name="connsiteX5" fmla="*/ 29869 w 43256"/>
                    <a:gd name="connsiteY5" fmla="*/ 2340 h 49659"/>
                    <a:gd name="connsiteX6" fmla="*/ 35499 w 43256"/>
                    <a:gd name="connsiteY6" fmla="*/ 549 h 49659"/>
                    <a:gd name="connsiteX7" fmla="*/ 38354 w 43256"/>
                    <a:gd name="connsiteY7" fmla="*/ 5435 h 49659"/>
                    <a:gd name="connsiteX8" fmla="*/ 42018 w 43256"/>
                    <a:gd name="connsiteY8" fmla="*/ 10177 h 49659"/>
                    <a:gd name="connsiteX9" fmla="*/ 41854 w 43256"/>
                    <a:gd name="connsiteY9" fmla="*/ 15319 h 49659"/>
                    <a:gd name="connsiteX10" fmla="*/ 43052 w 43256"/>
                    <a:gd name="connsiteY10" fmla="*/ 23181 h 49659"/>
                    <a:gd name="connsiteX11" fmla="*/ 37440 w 43256"/>
                    <a:gd name="connsiteY11" fmla="*/ 30063 h 49659"/>
                    <a:gd name="connsiteX12" fmla="*/ 35431 w 43256"/>
                    <a:gd name="connsiteY12" fmla="*/ 35960 h 49659"/>
                    <a:gd name="connsiteX13" fmla="*/ 28591 w 43256"/>
                    <a:gd name="connsiteY13" fmla="*/ 36674 h 49659"/>
                    <a:gd name="connsiteX14" fmla="*/ 23703 w 43256"/>
                    <a:gd name="connsiteY14" fmla="*/ 42965 h 49659"/>
                    <a:gd name="connsiteX15" fmla="*/ 16516 w 43256"/>
                    <a:gd name="connsiteY15" fmla="*/ 39125 h 49659"/>
                    <a:gd name="connsiteX16" fmla="*/ 5840 w 43256"/>
                    <a:gd name="connsiteY16" fmla="*/ 35331 h 49659"/>
                    <a:gd name="connsiteX17" fmla="*/ 1146 w 43256"/>
                    <a:gd name="connsiteY17" fmla="*/ 31109 h 49659"/>
                    <a:gd name="connsiteX18" fmla="*/ 2149 w 43256"/>
                    <a:gd name="connsiteY18" fmla="*/ 25410 h 49659"/>
                    <a:gd name="connsiteX19" fmla="*/ 31 w 43256"/>
                    <a:gd name="connsiteY19" fmla="*/ 19563 h 49659"/>
                    <a:gd name="connsiteX20" fmla="*/ 3899 w 43256"/>
                    <a:gd name="connsiteY20" fmla="*/ 14366 h 49659"/>
                    <a:gd name="connsiteX21" fmla="*/ 3936 w 43256"/>
                    <a:gd name="connsiteY21" fmla="*/ 14229 h 49659"/>
                    <a:gd name="connsiteX0" fmla="*/ 284483 w 915585"/>
                    <a:gd name="connsiteY0" fmla="*/ 687229 h 704247"/>
                    <a:gd name="connsiteX1" fmla="*/ 267465 w 915585"/>
                    <a:gd name="connsiteY1" fmla="*/ 704247 h 704247"/>
                    <a:gd name="connsiteX2" fmla="*/ 250447 w 915585"/>
                    <a:gd name="connsiteY2" fmla="*/ 687229 h 704247"/>
                    <a:gd name="connsiteX3" fmla="*/ 267465 w 915585"/>
                    <a:gd name="connsiteY3" fmla="*/ 670211 h 704247"/>
                    <a:gd name="connsiteX4" fmla="*/ 284483 w 915585"/>
                    <a:gd name="connsiteY4" fmla="*/ 687229 h 704247"/>
                    <a:gd name="connsiteX0" fmla="*/ 311754 w 915585"/>
                    <a:gd name="connsiteY0" fmla="*/ 666620 h 704247"/>
                    <a:gd name="connsiteX1" fmla="*/ 277718 w 915585"/>
                    <a:gd name="connsiteY1" fmla="*/ 632584 h 704247"/>
                    <a:gd name="connsiteX2" fmla="*/ 311754 w 915585"/>
                    <a:gd name="connsiteY2" fmla="*/ 666620 h 704247"/>
                    <a:gd name="connsiteX0" fmla="*/ 354186 w 915585"/>
                    <a:gd name="connsiteY0" fmla="*/ 615538 h 704247"/>
                    <a:gd name="connsiteX1" fmla="*/ 303132 w 915585"/>
                    <a:gd name="connsiteY1" fmla="*/ 666592 h 704247"/>
                    <a:gd name="connsiteX2" fmla="*/ 252078 w 915585"/>
                    <a:gd name="connsiteY2" fmla="*/ 615538 h 704247"/>
                    <a:gd name="connsiteX3" fmla="*/ 303132 w 915585"/>
                    <a:gd name="connsiteY3" fmla="*/ 564484 h 704247"/>
                    <a:gd name="connsiteX4" fmla="*/ 354186 w 915585"/>
                    <a:gd name="connsiteY4" fmla="*/ 615538 h 704247"/>
                    <a:gd name="connsiteX0" fmla="*/ 4729 w 43256"/>
                    <a:gd name="connsiteY0" fmla="*/ 26036 h 49659"/>
                    <a:gd name="connsiteX1" fmla="*/ 2196 w 43256"/>
                    <a:gd name="connsiteY1" fmla="*/ 25239 h 49659"/>
                    <a:gd name="connsiteX2" fmla="*/ 6964 w 43256"/>
                    <a:gd name="connsiteY2" fmla="*/ 34758 h 49659"/>
                    <a:gd name="connsiteX3" fmla="*/ 5856 w 43256"/>
                    <a:gd name="connsiteY3" fmla="*/ 35139 h 49659"/>
                    <a:gd name="connsiteX4" fmla="*/ 16514 w 43256"/>
                    <a:gd name="connsiteY4" fmla="*/ 38949 h 49659"/>
                    <a:gd name="connsiteX5" fmla="*/ 15846 w 43256"/>
                    <a:gd name="connsiteY5" fmla="*/ 37209 h 49659"/>
                    <a:gd name="connsiteX6" fmla="*/ 28863 w 43256"/>
                    <a:gd name="connsiteY6" fmla="*/ 34610 h 49659"/>
                    <a:gd name="connsiteX7" fmla="*/ 28596 w 43256"/>
                    <a:gd name="connsiteY7" fmla="*/ 36519 h 49659"/>
                    <a:gd name="connsiteX8" fmla="*/ 34165 w 43256"/>
                    <a:gd name="connsiteY8" fmla="*/ 22813 h 49659"/>
                    <a:gd name="connsiteX9" fmla="*/ 37416 w 43256"/>
                    <a:gd name="connsiteY9" fmla="*/ 29949 h 49659"/>
                    <a:gd name="connsiteX10" fmla="*/ 41834 w 43256"/>
                    <a:gd name="connsiteY10" fmla="*/ 15213 h 49659"/>
                    <a:gd name="connsiteX11" fmla="*/ 40386 w 43256"/>
                    <a:gd name="connsiteY11" fmla="*/ 17889 h 49659"/>
                    <a:gd name="connsiteX12" fmla="*/ 38360 w 43256"/>
                    <a:gd name="connsiteY12" fmla="*/ 5285 h 49659"/>
                    <a:gd name="connsiteX13" fmla="*/ 38436 w 43256"/>
                    <a:gd name="connsiteY13" fmla="*/ 6549 h 49659"/>
                    <a:gd name="connsiteX14" fmla="*/ 29114 w 43256"/>
                    <a:gd name="connsiteY14" fmla="*/ 3811 h 49659"/>
                    <a:gd name="connsiteX15" fmla="*/ 29856 w 43256"/>
                    <a:gd name="connsiteY15" fmla="*/ 2199 h 49659"/>
                    <a:gd name="connsiteX16" fmla="*/ 22177 w 43256"/>
                    <a:gd name="connsiteY16" fmla="*/ 4579 h 49659"/>
                    <a:gd name="connsiteX17" fmla="*/ 22536 w 43256"/>
                    <a:gd name="connsiteY17" fmla="*/ 3189 h 49659"/>
                    <a:gd name="connsiteX18" fmla="*/ 14036 w 43256"/>
                    <a:gd name="connsiteY18" fmla="*/ 5051 h 49659"/>
                    <a:gd name="connsiteX19" fmla="*/ 15336 w 43256"/>
                    <a:gd name="connsiteY19" fmla="*/ 6399 h 49659"/>
                    <a:gd name="connsiteX20" fmla="*/ 4163 w 43256"/>
                    <a:gd name="connsiteY20" fmla="*/ 15648 h 49659"/>
                    <a:gd name="connsiteX21" fmla="*/ 3936 w 43256"/>
                    <a:gd name="connsiteY21" fmla="*/ 14229 h 49659"/>
                    <a:gd name="connsiteX0" fmla="*/ 3936 w 43256"/>
                    <a:gd name="connsiteY0" fmla="*/ 14229 h 48459"/>
                    <a:gd name="connsiteX1" fmla="*/ 5659 w 43256"/>
                    <a:gd name="connsiteY1" fmla="*/ 6766 h 48459"/>
                    <a:gd name="connsiteX2" fmla="*/ 14041 w 43256"/>
                    <a:gd name="connsiteY2" fmla="*/ 5061 h 48459"/>
                    <a:gd name="connsiteX3" fmla="*/ 22492 w 43256"/>
                    <a:gd name="connsiteY3" fmla="*/ 3291 h 48459"/>
                    <a:gd name="connsiteX4" fmla="*/ 25785 w 43256"/>
                    <a:gd name="connsiteY4" fmla="*/ 59 h 48459"/>
                    <a:gd name="connsiteX5" fmla="*/ 29869 w 43256"/>
                    <a:gd name="connsiteY5" fmla="*/ 2340 h 48459"/>
                    <a:gd name="connsiteX6" fmla="*/ 35499 w 43256"/>
                    <a:gd name="connsiteY6" fmla="*/ 549 h 48459"/>
                    <a:gd name="connsiteX7" fmla="*/ 38354 w 43256"/>
                    <a:gd name="connsiteY7" fmla="*/ 5435 h 48459"/>
                    <a:gd name="connsiteX8" fmla="*/ 42018 w 43256"/>
                    <a:gd name="connsiteY8" fmla="*/ 10177 h 48459"/>
                    <a:gd name="connsiteX9" fmla="*/ 41854 w 43256"/>
                    <a:gd name="connsiteY9" fmla="*/ 15319 h 48459"/>
                    <a:gd name="connsiteX10" fmla="*/ 43052 w 43256"/>
                    <a:gd name="connsiteY10" fmla="*/ 23181 h 48459"/>
                    <a:gd name="connsiteX11" fmla="*/ 37440 w 43256"/>
                    <a:gd name="connsiteY11" fmla="*/ 30063 h 48459"/>
                    <a:gd name="connsiteX12" fmla="*/ 35431 w 43256"/>
                    <a:gd name="connsiteY12" fmla="*/ 35960 h 48459"/>
                    <a:gd name="connsiteX13" fmla="*/ 28591 w 43256"/>
                    <a:gd name="connsiteY13" fmla="*/ 36674 h 48459"/>
                    <a:gd name="connsiteX14" fmla="*/ 23703 w 43256"/>
                    <a:gd name="connsiteY14" fmla="*/ 42965 h 48459"/>
                    <a:gd name="connsiteX15" fmla="*/ 16516 w 43256"/>
                    <a:gd name="connsiteY15" fmla="*/ 39125 h 48459"/>
                    <a:gd name="connsiteX16" fmla="*/ 5840 w 43256"/>
                    <a:gd name="connsiteY16" fmla="*/ 35331 h 48459"/>
                    <a:gd name="connsiteX17" fmla="*/ 1146 w 43256"/>
                    <a:gd name="connsiteY17" fmla="*/ 31109 h 48459"/>
                    <a:gd name="connsiteX18" fmla="*/ 2149 w 43256"/>
                    <a:gd name="connsiteY18" fmla="*/ 25410 h 48459"/>
                    <a:gd name="connsiteX19" fmla="*/ 31 w 43256"/>
                    <a:gd name="connsiteY19" fmla="*/ 19563 h 48459"/>
                    <a:gd name="connsiteX20" fmla="*/ 3899 w 43256"/>
                    <a:gd name="connsiteY20" fmla="*/ 14366 h 48459"/>
                    <a:gd name="connsiteX21" fmla="*/ 3936 w 43256"/>
                    <a:gd name="connsiteY21" fmla="*/ 14229 h 48459"/>
                    <a:gd name="connsiteX0" fmla="*/ 284483 w 915585"/>
                    <a:gd name="connsiteY0" fmla="*/ 687229 h 687229"/>
                    <a:gd name="connsiteX1" fmla="*/ 250447 w 915585"/>
                    <a:gd name="connsiteY1" fmla="*/ 687229 h 687229"/>
                    <a:gd name="connsiteX2" fmla="*/ 267465 w 915585"/>
                    <a:gd name="connsiteY2" fmla="*/ 670211 h 687229"/>
                    <a:gd name="connsiteX3" fmla="*/ 284483 w 915585"/>
                    <a:gd name="connsiteY3" fmla="*/ 687229 h 687229"/>
                    <a:gd name="connsiteX0" fmla="*/ 311754 w 915585"/>
                    <a:gd name="connsiteY0" fmla="*/ 666620 h 687229"/>
                    <a:gd name="connsiteX1" fmla="*/ 277718 w 915585"/>
                    <a:gd name="connsiteY1" fmla="*/ 632584 h 687229"/>
                    <a:gd name="connsiteX2" fmla="*/ 311754 w 915585"/>
                    <a:gd name="connsiteY2" fmla="*/ 666620 h 687229"/>
                    <a:gd name="connsiteX0" fmla="*/ 354186 w 915585"/>
                    <a:gd name="connsiteY0" fmla="*/ 615538 h 687229"/>
                    <a:gd name="connsiteX1" fmla="*/ 303132 w 915585"/>
                    <a:gd name="connsiteY1" fmla="*/ 666592 h 687229"/>
                    <a:gd name="connsiteX2" fmla="*/ 252078 w 915585"/>
                    <a:gd name="connsiteY2" fmla="*/ 615538 h 687229"/>
                    <a:gd name="connsiteX3" fmla="*/ 303132 w 915585"/>
                    <a:gd name="connsiteY3" fmla="*/ 564484 h 687229"/>
                    <a:gd name="connsiteX4" fmla="*/ 354186 w 915585"/>
                    <a:gd name="connsiteY4" fmla="*/ 615538 h 687229"/>
                    <a:gd name="connsiteX0" fmla="*/ 4729 w 43256"/>
                    <a:gd name="connsiteY0" fmla="*/ 26036 h 48459"/>
                    <a:gd name="connsiteX1" fmla="*/ 2196 w 43256"/>
                    <a:gd name="connsiteY1" fmla="*/ 25239 h 48459"/>
                    <a:gd name="connsiteX2" fmla="*/ 6964 w 43256"/>
                    <a:gd name="connsiteY2" fmla="*/ 34758 h 48459"/>
                    <a:gd name="connsiteX3" fmla="*/ 5856 w 43256"/>
                    <a:gd name="connsiteY3" fmla="*/ 35139 h 48459"/>
                    <a:gd name="connsiteX4" fmla="*/ 16514 w 43256"/>
                    <a:gd name="connsiteY4" fmla="*/ 38949 h 48459"/>
                    <a:gd name="connsiteX5" fmla="*/ 15846 w 43256"/>
                    <a:gd name="connsiteY5" fmla="*/ 37209 h 48459"/>
                    <a:gd name="connsiteX6" fmla="*/ 28863 w 43256"/>
                    <a:gd name="connsiteY6" fmla="*/ 34610 h 48459"/>
                    <a:gd name="connsiteX7" fmla="*/ 28596 w 43256"/>
                    <a:gd name="connsiteY7" fmla="*/ 36519 h 48459"/>
                    <a:gd name="connsiteX8" fmla="*/ 34165 w 43256"/>
                    <a:gd name="connsiteY8" fmla="*/ 22813 h 48459"/>
                    <a:gd name="connsiteX9" fmla="*/ 37416 w 43256"/>
                    <a:gd name="connsiteY9" fmla="*/ 29949 h 48459"/>
                    <a:gd name="connsiteX10" fmla="*/ 41834 w 43256"/>
                    <a:gd name="connsiteY10" fmla="*/ 15213 h 48459"/>
                    <a:gd name="connsiteX11" fmla="*/ 40386 w 43256"/>
                    <a:gd name="connsiteY11" fmla="*/ 17889 h 48459"/>
                    <a:gd name="connsiteX12" fmla="*/ 38360 w 43256"/>
                    <a:gd name="connsiteY12" fmla="*/ 5285 h 48459"/>
                    <a:gd name="connsiteX13" fmla="*/ 38436 w 43256"/>
                    <a:gd name="connsiteY13" fmla="*/ 6549 h 48459"/>
                    <a:gd name="connsiteX14" fmla="*/ 29114 w 43256"/>
                    <a:gd name="connsiteY14" fmla="*/ 3811 h 48459"/>
                    <a:gd name="connsiteX15" fmla="*/ 29856 w 43256"/>
                    <a:gd name="connsiteY15" fmla="*/ 2199 h 48459"/>
                    <a:gd name="connsiteX16" fmla="*/ 22177 w 43256"/>
                    <a:gd name="connsiteY16" fmla="*/ 4579 h 48459"/>
                    <a:gd name="connsiteX17" fmla="*/ 22536 w 43256"/>
                    <a:gd name="connsiteY17" fmla="*/ 3189 h 48459"/>
                    <a:gd name="connsiteX18" fmla="*/ 14036 w 43256"/>
                    <a:gd name="connsiteY18" fmla="*/ 5051 h 48459"/>
                    <a:gd name="connsiteX19" fmla="*/ 15336 w 43256"/>
                    <a:gd name="connsiteY19" fmla="*/ 6399 h 48459"/>
                    <a:gd name="connsiteX20" fmla="*/ 4163 w 43256"/>
                    <a:gd name="connsiteY20" fmla="*/ 15648 h 48459"/>
                    <a:gd name="connsiteX21" fmla="*/ 3936 w 43256"/>
                    <a:gd name="connsiteY21" fmla="*/ 14229 h 48459"/>
                    <a:gd name="connsiteX0" fmla="*/ 3936 w 43256"/>
                    <a:gd name="connsiteY0" fmla="*/ 14229 h 48459"/>
                    <a:gd name="connsiteX1" fmla="*/ 5659 w 43256"/>
                    <a:gd name="connsiteY1" fmla="*/ 6766 h 48459"/>
                    <a:gd name="connsiteX2" fmla="*/ 14041 w 43256"/>
                    <a:gd name="connsiteY2" fmla="*/ 5061 h 48459"/>
                    <a:gd name="connsiteX3" fmla="*/ 22492 w 43256"/>
                    <a:gd name="connsiteY3" fmla="*/ 3291 h 48459"/>
                    <a:gd name="connsiteX4" fmla="*/ 25785 w 43256"/>
                    <a:gd name="connsiteY4" fmla="*/ 59 h 48459"/>
                    <a:gd name="connsiteX5" fmla="*/ 29869 w 43256"/>
                    <a:gd name="connsiteY5" fmla="*/ 2340 h 48459"/>
                    <a:gd name="connsiteX6" fmla="*/ 35499 w 43256"/>
                    <a:gd name="connsiteY6" fmla="*/ 549 h 48459"/>
                    <a:gd name="connsiteX7" fmla="*/ 38354 w 43256"/>
                    <a:gd name="connsiteY7" fmla="*/ 5435 h 48459"/>
                    <a:gd name="connsiteX8" fmla="*/ 42018 w 43256"/>
                    <a:gd name="connsiteY8" fmla="*/ 10177 h 48459"/>
                    <a:gd name="connsiteX9" fmla="*/ 41854 w 43256"/>
                    <a:gd name="connsiteY9" fmla="*/ 15319 h 48459"/>
                    <a:gd name="connsiteX10" fmla="*/ 43052 w 43256"/>
                    <a:gd name="connsiteY10" fmla="*/ 23181 h 48459"/>
                    <a:gd name="connsiteX11" fmla="*/ 37440 w 43256"/>
                    <a:gd name="connsiteY11" fmla="*/ 30063 h 48459"/>
                    <a:gd name="connsiteX12" fmla="*/ 35431 w 43256"/>
                    <a:gd name="connsiteY12" fmla="*/ 35960 h 48459"/>
                    <a:gd name="connsiteX13" fmla="*/ 28591 w 43256"/>
                    <a:gd name="connsiteY13" fmla="*/ 36674 h 48459"/>
                    <a:gd name="connsiteX14" fmla="*/ 23703 w 43256"/>
                    <a:gd name="connsiteY14" fmla="*/ 42965 h 48459"/>
                    <a:gd name="connsiteX15" fmla="*/ 16516 w 43256"/>
                    <a:gd name="connsiteY15" fmla="*/ 39125 h 48459"/>
                    <a:gd name="connsiteX16" fmla="*/ 5840 w 43256"/>
                    <a:gd name="connsiteY16" fmla="*/ 35331 h 48459"/>
                    <a:gd name="connsiteX17" fmla="*/ 1146 w 43256"/>
                    <a:gd name="connsiteY17" fmla="*/ 31109 h 48459"/>
                    <a:gd name="connsiteX18" fmla="*/ 2149 w 43256"/>
                    <a:gd name="connsiteY18" fmla="*/ 25410 h 48459"/>
                    <a:gd name="connsiteX19" fmla="*/ 31 w 43256"/>
                    <a:gd name="connsiteY19" fmla="*/ 19563 h 48459"/>
                    <a:gd name="connsiteX20" fmla="*/ 3899 w 43256"/>
                    <a:gd name="connsiteY20" fmla="*/ 14366 h 48459"/>
                    <a:gd name="connsiteX21" fmla="*/ 3936 w 43256"/>
                    <a:gd name="connsiteY21" fmla="*/ 14229 h 48459"/>
                    <a:gd name="connsiteX0" fmla="*/ 284483 w 915585"/>
                    <a:gd name="connsiteY0" fmla="*/ 687229 h 687229"/>
                    <a:gd name="connsiteX1" fmla="*/ 267465 w 915585"/>
                    <a:gd name="connsiteY1" fmla="*/ 670211 h 687229"/>
                    <a:gd name="connsiteX2" fmla="*/ 284483 w 915585"/>
                    <a:gd name="connsiteY2" fmla="*/ 687229 h 687229"/>
                    <a:gd name="connsiteX0" fmla="*/ 311754 w 915585"/>
                    <a:gd name="connsiteY0" fmla="*/ 666620 h 687229"/>
                    <a:gd name="connsiteX1" fmla="*/ 277718 w 915585"/>
                    <a:gd name="connsiteY1" fmla="*/ 632584 h 687229"/>
                    <a:gd name="connsiteX2" fmla="*/ 311754 w 915585"/>
                    <a:gd name="connsiteY2" fmla="*/ 666620 h 687229"/>
                    <a:gd name="connsiteX0" fmla="*/ 354186 w 915585"/>
                    <a:gd name="connsiteY0" fmla="*/ 615538 h 687229"/>
                    <a:gd name="connsiteX1" fmla="*/ 303132 w 915585"/>
                    <a:gd name="connsiteY1" fmla="*/ 666592 h 687229"/>
                    <a:gd name="connsiteX2" fmla="*/ 252078 w 915585"/>
                    <a:gd name="connsiteY2" fmla="*/ 615538 h 687229"/>
                    <a:gd name="connsiteX3" fmla="*/ 303132 w 915585"/>
                    <a:gd name="connsiteY3" fmla="*/ 564484 h 687229"/>
                    <a:gd name="connsiteX4" fmla="*/ 354186 w 915585"/>
                    <a:gd name="connsiteY4" fmla="*/ 615538 h 687229"/>
                    <a:gd name="connsiteX0" fmla="*/ 4729 w 43256"/>
                    <a:gd name="connsiteY0" fmla="*/ 26036 h 48459"/>
                    <a:gd name="connsiteX1" fmla="*/ 2196 w 43256"/>
                    <a:gd name="connsiteY1" fmla="*/ 25239 h 48459"/>
                    <a:gd name="connsiteX2" fmla="*/ 6964 w 43256"/>
                    <a:gd name="connsiteY2" fmla="*/ 34758 h 48459"/>
                    <a:gd name="connsiteX3" fmla="*/ 5856 w 43256"/>
                    <a:gd name="connsiteY3" fmla="*/ 35139 h 48459"/>
                    <a:gd name="connsiteX4" fmla="*/ 16514 w 43256"/>
                    <a:gd name="connsiteY4" fmla="*/ 38949 h 48459"/>
                    <a:gd name="connsiteX5" fmla="*/ 15846 w 43256"/>
                    <a:gd name="connsiteY5" fmla="*/ 37209 h 48459"/>
                    <a:gd name="connsiteX6" fmla="*/ 28863 w 43256"/>
                    <a:gd name="connsiteY6" fmla="*/ 34610 h 48459"/>
                    <a:gd name="connsiteX7" fmla="*/ 28596 w 43256"/>
                    <a:gd name="connsiteY7" fmla="*/ 36519 h 48459"/>
                    <a:gd name="connsiteX8" fmla="*/ 34165 w 43256"/>
                    <a:gd name="connsiteY8" fmla="*/ 22813 h 48459"/>
                    <a:gd name="connsiteX9" fmla="*/ 37416 w 43256"/>
                    <a:gd name="connsiteY9" fmla="*/ 29949 h 48459"/>
                    <a:gd name="connsiteX10" fmla="*/ 41834 w 43256"/>
                    <a:gd name="connsiteY10" fmla="*/ 15213 h 48459"/>
                    <a:gd name="connsiteX11" fmla="*/ 40386 w 43256"/>
                    <a:gd name="connsiteY11" fmla="*/ 17889 h 48459"/>
                    <a:gd name="connsiteX12" fmla="*/ 38360 w 43256"/>
                    <a:gd name="connsiteY12" fmla="*/ 5285 h 48459"/>
                    <a:gd name="connsiteX13" fmla="*/ 38436 w 43256"/>
                    <a:gd name="connsiteY13" fmla="*/ 6549 h 48459"/>
                    <a:gd name="connsiteX14" fmla="*/ 29114 w 43256"/>
                    <a:gd name="connsiteY14" fmla="*/ 3811 h 48459"/>
                    <a:gd name="connsiteX15" fmla="*/ 29856 w 43256"/>
                    <a:gd name="connsiteY15" fmla="*/ 2199 h 48459"/>
                    <a:gd name="connsiteX16" fmla="*/ 22177 w 43256"/>
                    <a:gd name="connsiteY16" fmla="*/ 4579 h 48459"/>
                    <a:gd name="connsiteX17" fmla="*/ 22536 w 43256"/>
                    <a:gd name="connsiteY17" fmla="*/ 3189 h 48459"/>
                    <a:gd name="connsiteX18" fmla="*/ 14036 w 43256"/>
                    <a:gd name="connsiteY18" fmla="*/ 5051 h 48459"/>
                    <a:gd name="connsiteX19" fmla="*/ 15336 w 43256"/>
                    <a:gd name="connsiteY19" fmla="*/ 6399 h 48459"/>
                    <a:gd name="connsiteX20" fmla="*/ 4163 w 43256"/>
                    <a:gd name="connsiteY20" fmla="*/ 15648 h 48459"/>
                    <a:gd name="connsiteX21" fmla="*/ 3936 w 43256"/>
                    <a:gd name="connsiteY21" fmla="*/ 14229 h 48459"/>
                    <a:gd name="connsiteX0" fmla="*/ 3936 w 43256"/>
                    <a:gd name="connsiteY0" fmla="*/ 14229 h 48459"/>
                    <a:gd name="connsiteX1" fmla="*/ 5659 w 43256"/>
                    <a:gd name="connsiteY1" fmla="*/ 6766 h 48459"/>
                    <a:gd name="connsiteX2" fmla="*/ 14041 w 43256"/>
                    <a:gd name="connsiteY2" fmla="*/ 5061 h 48459"/>
                    <a:gd name="connsiteX3" fmla="*/ 22492 w 43256"/>
                    <a:gd name="connsiteY3" fmla="*/ 3291 h 48459"/>
                    <a:gd name="connsiteX4" fmla="*/ 25785 w 43256"/>
                    <a:gd name="connsiteY4" fmla="*/ 59 h 48459"/>
                    <a:gd name="connsiteX5" fmla="*/ 29869 w 43256"/>
                    <a:gd name="connsiteY5" fmla="*/ 2340 h 48459"/>
                    <a:gd name="connsiteX6" fmla="*/ 35499 w 43256"/>
                    <a:gd name="connsiteY6" fmla="*/ 549 h 48459"/>
                    <a:gd name="connsiteX7" fmla="*/ 38354 w 43256"/>
                    <a:gd name="connsiteY7" fmla="*/ 5435 h 48459"/>
                    <a:gd name="connsiteX8" fmla="*/ 42018 w 43256"/>
                    <a:gd name="connsiteY8" fmla="*/ 10177 h 48459"/>
                    <a:gd name="connsiteX9" fmla="*/ 41854 w 43256"/>
                    <a:gd name="connsiteY9" fmla="*/ 15319 h 48459"/>
                    <a:gd name="connsiteX10" fmla="*/ 43052 w 43256"/>
                    <a:gd name="connsiteY10" fmla="*/ 23181 h 48459"/>
                    <a:gd name="connsiteX11" fmla="*/ 37440 w 43256"/>
                    <a:gd name="connsiteY11" fmla="*/ 30063 h 48459"/>
                    <a:gd name="connsiteX12" fmla="*/ 35431 w 43256"/>
                    <a:gd name="connsiteY12" fmla="*/ 35960 h 48459"/>
                    <a:gd name="connsiteX13" fmla="*/ 28591 w 43256"/>
                    <a:gd name="connsiteY13" fmla="*/ 36674 h 48459"/>
                    <a:gd name="connsiteX14" fmla="*/ 23703 w 43256"/>
                    <a:gd name="connsiteY14" fmla="*/ 42965 h 48459"/>
                    <a:gd name="connsiteX15" fmla="*/ 16516 w 43256"/>
                    <a:gd name="connsiteY15" fmla="*/ 39125 h 48459"/>
                    <a:gd name="connsiteX16" fmla="*/ 5840 w 43256"/>
                    <a:gd name="connsiteY16" fmla="*/ 35331 h 48459"/>
                    <a:gd name="connsiteX17" fmla="*/ 1146 w 43256"/>
                    <a:gd name="connsiteY17" fmla="*/ 31109 h 48459"/>
                    <a:gd name="connsiteX18" fmla="*/ 2149 w 43256"/>
                    <a:gd name="connsiteY18" fmla="*/ 25410 h 48459"/>
                    <a:gd name="connsiteX19" fmla="*/ 31 w 43256"/>
                    <a:gd name="connsiteY19" fmla="*/ 19563 h 48459"/>
                    <a:gd name="connsiteX20" fmla="*/ 3899 w 43256"/>
                    <a:gd name="connsiteY20" fmla="*/ 14366 h 48459"/>
                    <a:gd name="connsiteX21" fmla="*/ 3936 w 43256"/>
                    <a:gd name="connsiteY21" fmla="*/ 14229 h 48459"/>
                    <a:gd name="connsiteX0" fmla="*/ 284483 w 915585"/>
                    <a:gd name="connsiteY0" fmla="*/ 687229 h 687229"/>
                    <a:gd name="connsiteX1" fmla="*/ 267465 w 915585"/>
                    <a:gd name="connsiteY1" fmla="*/ 670211 h 687229"/>
                    <a:gd name="connsiteX2" fmla="*/ 284483 w 915585"/>
                    <a:gd name="connsiteY2" fmla="*/ 687229 h 687229"/>
                    <a:gd name="connsiteX0" fmla="*/ 311754 w 915585"/>
                    <a:gd name="connsiteY0" fmla="*/ 666620 h 687229"/>
                    <a:gd name="connsiteX1" fmla="*/ 277718 w 915585"/>
                    <a:gd name="connsiteY1" fmla="*/ 632584 h 687229"/>
                    <a:gd name="connsiteX2" fmla="*/ 311754 w 915585"/>
                    <a:gd name="connsiteY2" fmla="*/ 666620 h 687229"/>
                    <a:gd name="connsiteX0" fmla="*/ 303132 w 915585"/>
                    <a:gd name="connsiteY0" fmla="*/ 564484 h 687229"/>
                    <a:gd name="connsiteX1" fmla="*/ 303132 w 915585"/>
                    <a:gd name="connsiteY1" fmla="*/ 666592 h 687229"/>
                    <a:gd name="connsiteX2" fmla="*/ 252078 w 915585"/>
                    <a:gd name="connsiteY2" fmla="*/ 615538 h 687229"/>
                    <a:gd name="connsiteX3" fmla="*/ 303132 w 915585"/>
                    <a:gd name="connsiteY3" fmla="*/ 564484 h 687229"/>
                    <a:gd name="connsiteX0" fmla="*/ 4729 w 43256"/>
                    <a:gd name="connsiteY0" fmla="*/ 26036 h 48459"/>
                    <a:gd name="connsiteX1" fmla="*/ 2196 w 43256"/>
                    <a:gd name="connsiteY1" fmla="*/ 25239 h 48459"/>
                    <a:gd name="connsiteX2" fmla="*/ 6964 w 43256"/>
                    <a:gd name="connsiteY2" fmla="*/ 34758 h 48459"/>
                    <a:gd name="connsiteX3" fmla="*/ 5856 w 43256"/>
                    <a:gd name="connsiteY3" fmla="*/ 35139 h 48459"/>
                    <a:gd name="connsiteX4" fmla="*/ 16514 w 43256"/>
                    <a:gd name="connsiteY4" fmla="*/ 38949 h 48459"/>
                    <a:gd name="connsiteX5" fmla="*/ 15846 w 43256"/>
                    <a:gd name="connsiteY5" fmla="*/ 37209 h 48459"/>
                    <a:gd name="connsiteX6" fmla="*/ 28863 w 43256"/>
                    <a:gd name="connsiteY6" fmla="*/ 34610 h 48459"/>
                    <a:gd name="connsiteX7" fmla="*/ 28596 w 43256"/>
                    <a:gd name="connsiteY7" fmla="*/ 36519 h 48459"/>
                    <a:gd name="connsiteX8" fmla="*/ 34165 w 43256"/>
                    <a:gd name="connsiteY8" fmla="*/ 22813 h 48459"/>
                    <a:gd name="connsiteX9" fmla="*/ 37416 w 43256"/>
                    <a:gd name="connsiteY9" fmla="*/ 29949 h 48459"/>
                    <a:gd name="connsiteX10" fmla="*/ 41834 w 43256"/>
                    <a:gd name="connsiteY10" fmla="*/ 15213 h 48459"/>
                    <a:gd name="connsiteX11" fmla="*/ 40386 w 43256"/>
                    <a:gd name="connsiteY11" fmla="*/ 17889 h 48459"/>
                    <a:gd name="connsiteX12" fmla="*/ 38360 w 43256"/>
                    <a:gd name="connsiteY12" fmla="*/ 5285 h 48459"/>
                    <a:gd name="connsiteX13" fmla="*/ 38436 w 43256"/>
                    <a:gd name="connsiteY13" fmla="*/ 6549 h 48459"/>
                    <a:gd name="connsiteX14" fmla="*/ 29114 w 43256"/>
                    <a:gd name="connsiteY14" fmla="*/ 3811 h 48459"/>
                    <a:gd name="connsiteX15" fmla="*/ 29856 w 43256"/>
                    <a:gd name="connsiteY15" fmla="*/ 2199 h 48459"/>
                    <a:gd name="connsiteX16" fmla="*/ 22177 w 43256"/>
                    <a:gd name="connsiteY16" fmla="*/ 4579 h 48459"/>
                    <a:gd name="connsiteX17" fmla="*/ 22536 w 43256"/>
                    <a:gd name="connsiteY17" fmla="*/ 3189 h 48459"/>
                    <a:gd name="connsiteX18" fmla="*/ 14036 w 43256"/>
                    <a:gd name="connsiteY18" fmla="*/ 5051 h 48459"/>
                    <a:gd name="connsiteX19" fmla="*/ 15336 w 43256"/>
                    <a:gd name="connsiteY19" fmla="*/ 6399 h 48459"/>
                    <a:gd name="connsiteX20" fmla="*/ 4163 w 43256"/>
                    <a:gd name="connsiteY20" fmla="*/ 15648 h 48459"/>
                    <a:gd name="connsiteX21" fmla="*/ 3936 w 43256"/>
                    <a:gd name="connsiteY21" fmla="*/ 14229 h 48459"/>
                    <a:gd name="connsiteX0" fmla="*/ 3936 w 43256"/>
                    <a:gd name="connsiteY0" fmla="*/ 14229 h 48459"/>
                    <a:gd name="connsiteX1" fmla="*/ 5659 w 43256"/>
                    <a:gd name="connsiteY1" fmla="*/ 6766 h 48459"/>
                    <a:gd name="connsiteX2" fmla="*/ 14041 w 43256"/>
                    <a:gd name="connsiteY2" fmla="*/ 5061 h 48459"/>
                    <a:gd name="connsiteX3" fmla="*/ 22492 w 43256"/>
                    <a:gd name="connsiteY3" fmla="*/ 3291 h 48459"/>
                    <a:gd name="connsiteX4" fmla="*/ 25785 w 43256"/>
                    <a:gd name="connsiteY4" fmla="*/ 59 h 48459"/>
                    <a:gd name="connsiteX5" fmla="*/ 29869 w 43256"/>
                    <a:gd name="connsiteY5" fmla="*/ 2340 h 48459"/>
                    <a:gd name="connsiteX6" fmla="*/ 35499 w 43256"/>
                    <a:gd name="connsiteY6" fmla="*/ 549 h 48459"/>
                    <a:gd name="connsiteX7" fmla="*/ 38354 w 43256"/>
                    <a:gd name="connsiteY7" fmla="*/ 5435 h 48459"/>
                    <a:gd name="connsiteX8" fmla="*/ 42018 w 43256"/>
                    <a:gd name="connsiteY8" fmla="*/ 10177 h 48459"/>
                    <a:gd name="connsiteX9" fmla="*/ 41854 w 43256"/>
                    <a:gd name="connsiteY9" fmla="*/ 15319 h 48459"/>
                    <a:gd name="connsiteX10" fmla="*/ 43052 w 43256"/>
                    <a:gd name="connsiteY10" fmla="*/ 23181 h 48459"/>
                    <a:gd name="connsiteX11" fmla="*/ 37440 w 43256"/>
                    <a:gd name="connsiteY11" fmla="*/ 30063 h 48459"/>
                    <a:gd name="connsiteX12" fmla="*/ 35431 w 43256"/>
                    <a:gd name="connsiteY12" fmla="*/ 35960 h 48459"/>
                    <a:gd name="connsiteX13" fmla="*/ 28591 w 43256"/>
                    <a:gd name="connsiteY13" fmla="*/ 36674 h 48459"/>
                    <a:gd name="connsiteX14" fmla="*/ 23703 w 43256"/>
                    <a:gd name="connsiteY14" fmla="*/ 42965 h 48459"/>
                    <a:gd name="connsiteX15" fmla="*/ 16516 w 43256"/>
                    <a:gd name="connsiteY15" fmla="*/ 39125 h 48459"/>
                    <a:gd name="connsiteX16" fmla="*/ 5840 w 43256"/>
                    <a:gd name="connsiteY16" fmla="*/ 35331 h 48459"/>
                    <a:gd name="connsiteX17" fmla="*/ 1146 w 43256"/>
                    <a:gd name="connsiteY17" fmla="*/ 31109 h 48459"/>
                    <a:gd name="connsiteX18" fmla="*/ 2149 w 43256"/>
                    <a:gd name="connsiteY18" fmla="*/ 25410 h 48459"/>
                    <a:gd name="connsiteX19" fmla="*/ 31 w 43256"/>
                    <a:gd name="connsiteY19" fmla="*/ 19563 h 48459"/>
                    <a:gd name="connsiteX20" fmla="*/ 3899 w 43256"/>
                    <a:gd name="connsiteY20" fmla="*/ 14366 h 48459"/>
                    <a:gd name="connsiteX21" fmla="*/ 3936 w 43256"/>
                    <a:gd name="connsiteY21" fmla="*/ 14229 h 48459"/>
                    <a:gd name="connsiteX0" fmla="*/ 284483 w 915585"/>
                    <a:gd name="connsiteY0" fmla="*/ 687229 h 687229"/>
                    <a:gd name="connsiteX1" fmla="*/ 267465 w 915585"/>
                    <a:gd name="connsiteY1" fmla="*/ 670211 h 687229"/>
                    <a:gd name="connsiteX2" fmla="*/ 284483 w 915585"/>
                    <a:gd name="connsiteY2" fmla="*/ 687229 h 687229"/>
                    <a:gd name="connsiteX0" fmla="*/ 311754 w 915585"/>
                    <a:gd name="connsiteY0" fmla="*/ 666620 h 687229"/>
                    <a:gd name="connsiteX1" fmla="*/ 277718 w 915585"/>
                    <a:gd name="connsiteY1" fmla="*/ 632584 h 687229"/>
                    <a:gd name="connsiteX2" fmla="*/ 311754 w 915585"/>
                    <a:gd name="connsiteY2" fmla="*/ 666620 h 687229"/>
                    <a:gd name="connsiteX0" fmla="*/ 252078 w 915585"/>
                    <a:gd name="connsiteY0" fmla="*/ 615538 h 687229"/>
                    <a:gd name="connsiteX1" fmla="*/ 303132 w 915585"/>
                    <a:gd name="connsiteY1" fmla="*/ 666592 h 687229"/>
                    <a:gd name="connsiteX2" fmla="*/ 252078 w 915585"/>
                    <a:gd name="connsiteY2" fmla="*/ 615538 h 687229"/>
                    <a:gd name="connsiteX0" fmla="*/ 4729 w 43256"/>
                    <a:gd name="connsiteY0" fmla="*/ 26036 h 48459"/>
                    <a:gd name="connsiteX1" fmla="*/ 2196 w 43256"/>
                    <a:gd name="connsiteY1" fmla="*/ 25239 h 48459"/>
                    <a:gd name="connsiteX2" fmla="*/ 6964 w 43256"/>
                    <a:gd name="connsiteY2" fmla="*/ 34758 h 48459"/>
                    <a:gd name="connsiteX3" fmla="*/ 5856 w 43256"/>
                    <a:gd name="connsiteY3" fmla="*/ 35139 h 48459"/>
                    <a:gd name="connsiteX4" fmla="*/ 16514 w 43256"/>
                    <a:gd name="connsiteY4" fmla="*/ 38949 h 48459"/>
                    <a:gd name="connsiteX5" fmla="*/ 15846 w 43256"/>
                    <a:gd name="connsiteY5" fmla="*/ 37209 h 48459"/>
                    <a:gd name="connsiteX6" fmla="*/ 28863 w 43256"/>
                    <a:gd name="connsiteY6" fmla="*/ 34610 h 48459"/>
                    <a:gd name="connsiteX7" fmla="*/ 28596 w 43256"/>
                    <a:gd name="connsiteY7" fmla="*/ 36519 h 48459"/>
                    <a:gd name="connsiteX8" fmla="*/ 34165 w 43256"/>
                    <a:gd name="connsiteY8" fmla="*/ 22813 h 48459"/>
                    <a:gd name="connsiteX9" fmla="*/ 37416 w 43256"/>
                    <a:gd name="connsiteY9" fmla="*/ 29949 h 48459"/>
                    <a:gd name="connsiteX10" fmla="*/ 41834 w 43256"/>
                    <a:gd name="connsiteY10" fmla="*/ 15213 h 48459"/>
                    <a:gd name="connsiteX11" fmla="*/ 40386 w 43256"/>
                    <a:gd name="connsiteY11" fmla="*/ 17889 h 48459"/>
                    <a:gd name="connsiteX12" fmla="*/ 38360 w 43256"/>
                    <a:gd name="connsiteY12" fmla="*/ 5285 h 48459"/>
                    <a:gd name="connsiteX13" fmla="*/ 38436 w 43256"/>
                    <a:gd name="connsiteY13" fmla="*/ 6549 h 48459"/>
                    <a:gd name="connsiteX14" fmla="*/ 29114 w 43256"/>
                    <a:gd name="connsiteY14" fmla="*/ 3811 h 48459"/>
                    <a:gd name="connsiteX15" fmla="*/ 29856 w 43256"/>
                    <a:gd name="connsiteY15" fmla="*/ 2199 h 48459"/>
                    <a:gd name="connsiteX16" fmla="*/ 22177 w 43256"/>
                    <a:gd name="connsiteY16" fmla="*/ 4579 h 48459"/>
                    <a:gd name="connsiteX17" fmla="*/ 22536 w 43256"/>
                    <a:gd name="connsiteY17" fmla="*/ 3189 h 48459"/>
                    <a:gd name="connsiteX18" fmla="*/ 14036 w 43256"/>
                    <a:gd name="connsiteY18" fmla="*/ 5051 h 48459"/>
                    <a:gd name="connsiteX19" fmla="*/ 15336 w 43256"/>
                    <a:gd name="connsiteY19" fmla="*/ 6399 h 48459"/>
                    <a:gd name="connsiteX20" fmla="*/ 4163 w 43256"/>
                    <a:gd name="connsiteY20" fmla="*/ 15648 h 48459"/>
                    <a:gd name="connsiteX21" fmla="*/ 3936 w 43256"/>
                    <a:gd name="connsiteY21" fmla="*/ 14229 h 48459"/>
                    <a:gd name="connsiteX0" fmla="*/ 3936 w 43256"/>
                    <a:gd name="connsiteY0" fmla="*/ 14229 h 47259"/>
                    <a:gd name="connsiteX1" fmla="*/ 5659 w 43256"/>
                    <a:gd name="connsiteY1" fmla="*/ 6766 h 47259"/>
                    <a:gd name="connsiteX2" fmla="*/ 14041 w 43256"/>
                    <a:gd name="connsiteY2" fmla="*/ 5061 h 47259"/>
                    <a:gd name="connsiteX3" fmla="*/ 22492 w 43256"/>
                    <a:gd name="connsiteY3" fmla="*/ 3291 h 47259"/>
                    <a:gd name="connsiteX4" fmla="*/ 25785 w 43256"/>
                    <a:gd name="connsiteY4" fmla="*/ 59 h 47259"/>
                    <a:gd name="connsiteX5" fmla="*/ 29869 w 43256"/>
                    <a:gd name="connsiteY5" fmla="*/ 2340 h 47259"/>
                    <a:gd name="connsiteX6" fmla="*/ 35499 w 43256"/>
                    <a:gd name="connsiteY6" fmla="*/ 549 h 47259"/>
                    <a:gd name="connsiteX7" fmla="*/ 38354 w 43256"/>
                    <a:gd name="connsiteY7" fmla="*/ 5435 h 47259"/>
                    <a:gd name="connsiteX8" fmla="*/ 42018 w 43256"/>
                    <a:gd name="connsiteY8" fmla="*/ 10177 h 47259"/>
                    <a:gd name="connsiteX9" fmla="*/ 41854 w 43256"/>
                    <a:gd name="connsiteY9" fmla="*/ 15319 h 47259"/>
                    <a:gd name="connsiteX10" fmla="*/ 43052 w 43256"/>
                    <a:gd name="connsiteY10" fmla="*/ 23181 h 47259"/>
                    <a:gd name="connsiteX11" fmla="*/ 37440 w 43256"/>
                    <a:gd name="connsiteY11" fmla="*/ 30063 h 47259"/>
                    <a:gd name="connsiteX12" fmla="*/ 35431 w 43256"/>
                    <a:gd name="connsiteY12" fmla="*/ 35960 h 47259"/>
                    <a:gd name="connsiteX13" fmla="*/ 28591 w 43256"/>
                    <a:gd name="connsiteY13" fmla="*/ 36674 h 47259"/>
                    <a:gd name="connsiteX14" fmla="*/ 23703 w 43256"/>
                    <a:gd name="connsiteY14" fmla="*/ 42965 h 47259"/>
                    <a:gd name="connsiteX15" fmla="*/ 16516 w 43256"/>
                    <a:gd name="connsiteY15" fmla="*/ 39125 h 47259"/>
                    <a:gd name="connsiteX16" fmla="*/ 5840 w 43256"/>
                    <a:gd name="connsiteY16" fmla="*/ 35331 h 47259"/>
                    <a:gd name="connsiteX17" fmla="*/ 1146 w 43256"/>
                    <a:gd name="connsiteY17" fmla="*/ 31109 h 47259"/>
                    <a:gd name="connsiteX18" fmla="*/ 2149 w 43256"/>
                    <a:gd name="connsiteY18" fmla="*/ 25410 h 47259"/>
                    <a:gd name="connsiteX19" fmla="*/ 31 w 43256"/>
                    <a:gd name="connsiteY19" fmla="*/ 19563 h 47259"/>
                    <a:gd name="connsiteX20" fmla="*/ 3899 w 43256"/>
                    <a:gd name="connsiteY20" fmla="*/ 14366 h 47259"/>
                    <a:gd name="connsiteX21" fmla="*/ 3936 w 43256"/>
                    <a:gd name="connsiteY21" fmla="*/ 14229 h 47259"/>
                    <a:gd name="connsiteX0" fmla="*/ 459035 w 915585"/>
                    <a:gd name="connsiteY0" fmla="*/ 494479 h 670211"/>
                    <a:gd name="connsiteX1" fmla="*/ 267465 w 915585"/>
                    <a:gd name="connsiteY1" fmla="*/ 670211 h 670211"/>
                    <a:gd name="connsiteX2" fmla="*/ 459035 w 915585"/>
                    <a:gd name="connsiteY2" fmla="*/ 494479 h 670211"/>
                    <a:gd name="connsiteX0" fmla="*/ 311754 w 915585"/>
                    <a:gd name="connsiteY0" fmla="*/ 666620 h 670211"/>
                    <a:gd name="connsiteX1" fmla="*/ 277718 w 915585"/>
                    <a:gd name="connsiteY1" fmla="*/ 632584 h 670211"/>
                    <a:gd name="connsiteX2" fmla="*/ 311754 w 915585"/>
                    <a:gd name="connsiteY2" fmla="*/ 666620 h 670211"/>
                    <a:gd name="connsiteX0" fmla="*/ 252078 w 915585"/>
                    <a:gd name="connsiteY0" fmla="*/ 615538 h 670211"/>
                    <a:gd name="connsiteX1" fmla="*/ 303132 w 915585"/>
                    <a:gd name="connsiteY1" fmla="*/ 666592 h 670211"/>
                    <a:gd name="connsiteX2" fmla="*/ 252078 w 915585"/>
                    <a:gd name="connsiteY2" fmla="*/ 615538 h 670211"/>
                    <a:gd name="connsiteX0" fmla="*/ 4729 w 43256"/>
                    <a:gd name="connsiteY0" fmla="*/ 26036 h 47259"/>
                    <a:gd name="connsiteX1" fmla="*/ 2196 w 43256"/>
                    <a:gd name="connsiteY1" fmla="*/ 25239 h 47259"/>
                    <a:gd name="connsiteX2" fmla="*/ 6964 w 43256"/>
                    <a:gd name="connsiteY2" fmla="*/ 34758 h 47259"/>
                    <a:gd name="connsiteX3" fmla="*/ 5856 w 43256"/>
                    <a:gd name="connsiteY3" fmla="*/ 35139 h 47259"/>
                    <a:gd name="connsiteX4" fmla="*/ 16514 w 43256"/>
                    <a:gd name="connsiteY4" fmla="*/ 38949 h 47259"/>
                    <a:gd name="connsiteX5" fmla="*/ 15846 w 43256"/>
                    <a:gd name="connsiteY5" fmla="*/ 37209 h 47259"/>
                    <a:gd name="connsiteX6" fmla="*/ 28863 w 43256"/>
                    <a:gd name="connsiteY6" fmla="*/ 34610 h 47259"/>
                    <a:gd name="connsiteX7" fmla="*/ 28596 w 43256"/>
                    <a:gd name="connsiteY7" fmla="*/ 36519 h 47259"/>
                    <a:gd name="connsiteX8" fmla="*/ 34165 w 43256"/>
                    <a:gd name="connsiteY8" fmla="*/ 22813 h 47259"/>
                    <a:gd name="connsiteX9" fmla="*/ 37416 w 43256"/>
                    <a:gd name="connsiteY9" fmla="*/ 29949 h 47259"/>
                    <a:gd name="connsiteX10" fmla="*/ 41834 w 43256"/>
                    <a:gd name="connsiteY10" fmla="*/ 15213 h 47259"/>
                    <a:gd name="connsiteX11" fmla="*/ 40386 w 43256"/>
                    <a:gd name="connsiteY11" fmla="*/ 17889 h 47259"/>
                    <a:gd name="connsiteX12" fmla="*/ 38360 w 43256"/>
                    <a:gd name="connsiteY12" fmla="*/ 5285 h 47259"/>
                    <a:gd name="connsiteX13" fmla="*/ 38436 w 43256"/>
                    <a:gd name="connsiteY13" fmla="*/ 6549 h 47259"/>
                    <a:gd name="connsiteX14" fmla="*/ 29114 w 43256"/>
                    <a:gd name="connsiteY14" fmla="*/ 3811 h 47259"/>
                    <a:gd name="connsiteX15" fmla="*/ 29856 w 43256"/>
                    <a:gd name="connsiteY15" fmla="*/ 2199 h 47259"/>
                    <a:gd name="connsiteX16" fmla="*/ 22177 w 43256"/>
                    <a:gd name="connsiteY16" fmla="*/ 4579 h 47259"/>
                    <a:gd name="connsiteX17" fmla="*/ 22536 w 43256"/>
                    <a:gd name="connsiteY17" fmla="*/ 3189 h 47259"/>
                    <a:gd name="connsiteX18" fmla="*/ 14036 w 43256"/>
                    <a:gd name="connsiteY18" fmla="*/ 5051 h 47259"/>
                    <a:gd name="connsiteX19" fmla="*/ 15336 w 43256"/>
                    <a:gd name="connsiteY19" fmla="*/ 6399 h 47259"/>
                    <a:gd name="connsiteX20" fmla="*/ 4163 w 43256"/>
                    <a:gd name="connsiteY20" fmla="*/ 15648 h 47259"/>
                    <a:gd name="connsiteX21" fmla="*/ 3936 w 43256"/>
                    <a:gd name="connsiteY21" fmla="*/ 14229 h 47259"/>
                    <a:gd name="connsiteX0" fmla="*/ 3936 w 43256"/>
                    <a:gd name="connsiteY0" fmla="*/ 14229 h 47259"/>
                    <a:gd name="connsiteX1" fmla="*/ 5659 w 43256"/>
                    <a:gd name="connsiteY1" fmla="*/ 6766 h 47259"/>
                    <a:gd name="connsiteX2" fmla="*/ 14041 w 43256"/>
                    <a:gd name="connsiteY2" fmla="*/ 5061 h 47259"/>
                    <a:gd name="connsiteX3" fmla="*/ 22492 w 43256"/>
                    <a:gd name="connsiteY3" fmla="*/ 3291 h 47259"/>
                    <a:gd name="connsiteX4" fmla="*/ 25785 w 43256"/>
                    <a:gd name="connsiteY4" fmla="*/ 59 h 47259"/>
                    <a:gd name="connsiteX5" fmla="*/ 29869 w 43256"/>
                    <a:gd name="connsiteY5" fmla="*/ 2340 h 47259"/>
                    <a:gd name="connsiteX6" fmla="*/ 35499 w 43256"/>
                    <a:gd name="connsiteY6" fmla="*/ 549 h 47259"/>
                    <a:gd name="connsiteX7" fmla="*/ 38354 w 43256"/>
                    <a:gd name="connsiteY7" fmla="*/ 5435 h 47259"/>
                    <a:gd name="connsiteX8" fmla="*/ 42018 w 43256"/>
                    <a:gd name="connsiteY8" fmla="*/ 10177 h 47259"/>
                    <a:gd name="connsiteX9" fmla="*/ 41854 w 43256"/>
                    <a:gd name="connsiteY9" fmla="*/ 15319 h 47259"/>
                    <a:gd name="connsiteX10" fmla="*/ 43052 w 43256"/>
                    <a:gd name="connsiteY10" fmla="*/ 23181 h 47259"/>
                    <a:gd name="connsiteX11" fmla="*/ 37440 w 43256"/>
                    <a:gd name="connsiteY11" fmla="*/ 30063 h 47259"/>
                    <a:gd name="connsiteX12" fmla="*/ 35431 w 43256"/>
                    <a:gd name="connsiteY12" fmla="*/ 35960 h 47259"/>
                    <a:gd name="connsiteX13" fmla="*/ 28591 w 43256"/>
                    <a:gd name="connsiteY13" fmla="*/ 36674 h 47259"/>
                    <a:gd name="connsiteX14" fmla="*/ 23703 w 43256"/>
                    <a:gd name="connsiteY14" fmla="*/ 42965 h 47259"/>
                    <a:gd name="connsiteX15" fmla="*/ 16516 w 43256"/>
                    <a:gd name="connsiteY15" fmla="*/ 39125 h 47259"/>
                    <a:gd name="connsiteX16" fmla="*/ 5840 w 43256"/>
                    <a:gd name="connsiteY16" fmla="*/ 35331 h 47259"/>
                    <a:gd name="connsiteX17" fmla="*/ 1146 w 43256"/>
                    <a:gd name="connsiteY17" fmla="*/ 31109 h 47259"/>
                    <a:gd name="connsiteX18" fmla="*/ 2149 w 43256"/>
                    <a:gd name="connsiteY18" fmla="*/ 25410 h 47259"/>
                    <a:gd name="connsiteX19" fmla="*/ 31 w 43256"/>
                    <a:gd name="connsiteY19" fmla="*/ 19563 h 47259"/>
                    <a:gd name="connsiteX20" fmla="*/ 3899 w 43256"/>
                    <a:gd name="connsiteY20" fmla="*/ 14366 h 47259"/>
                    <a:gd name="connsiteX21" fmla="*/ 3936 w 43256"/>
                    <a:gd name="connsiteY21" fmla="*/ 14229 h 47259"/>
                    <a:gd name="connsiteX0" fmla="*/ 459035 w 915585"/>
                    <a:gd name="connsiteY0" fmla="*/ 494479 h 670211"/>
                    <a:gd name="connsiteX1" fmla="*/ 267465 w 915585"/>
                    <a:gd name="connsiteY1" fmla="*/ 670211 h 670211"/>
                    <a:gd name="connsiteX2" fmla="*/ 459035 w 915585"/>
                    <a:gd name="connsiteY2" fmla="*/ 494479 h 670211"/>
                    <a:gd name="connsiteX0" fmla="*/ 311754 w 915585"/>
                    <a:gd name="connsiteY0" fmla="*/ 666620 h 670211"/>
                    <a:gd name="connsiteX1" fmla="*/ 277718 w 915585"/>
                    <a:gd name="connsiteY1" fmla="*/ 632584 h 670211"/>
                    <a:gd name="connsiteX2" fmla="*/ 311754 w 915585"/>
                    <a:gd name="connsiteY2" fmla="*/ 666620 h 670211"/>
                    <a:gd name="connsiteX0" fmla="*/ 252078 w 915585"/>
                    <a:gd name="connsiteY0" fmla="*/ 615538 h 670211"/>
                    <a:gd name="connsiteX1" fmla="*/ 303131 w 915585"/>
                    <a:gd name="connsiteY1" fmla="*/ 466429 h 670211"/>
                    <a:gd name="connsiteX2" fmla="*/ 252078 w 915585"/>
                    <a:gd name="connsiteY2" fmla="*/ 615538 h 670211"/>
                    <a:gd name="connsiteX0" fmla="*/ 4729 w 43256"/>
                    <a:gd name="connsiteY0" fmla="*/ 26036 h 47259"/>
                    <a:gd name="connsiteX1" fmla="*/ 2196 w 43256"/>
                    <a:gd name="connsiteY1" fmla="*/ 25239 h 47259"/>
                    <a:gd name="connsiteX2" fmla="*/ 6964 w 43256"/>
                    <a:gd name="connsiteY2" fmla="*/ 34758 h 47259"/>
                    <a:gd name="connsiteX3" fmla="*/ 5856 w 43256"/>
                    <a:gd name="connsiteY3" fmla="*/ 35139 h 47259"/>
                    <a:gd name="connsiteX4" fmla="*/ 16514 w 43256"/>
                    <a:gd name="connsiteY4" fmla="*/ 38949 h 47259"/>
                    <a:gd name="connsiteX5" fmla="*/ 15846 w 43256"/>
                    <a:gd name="connsiteY5" fmla="*/ 37209 h 47259"/>
                    <a:gd name="connsiteX6" fmla="*/ 28863 w 43256"/>
                    <a:gd name="connsiteY6" fmla="*/ 34610 h 47259"/>
                    <a:gd name="connsiteX7" fmla="*/ 28596 w 43256"/>
                    <a:gd name="connsiteY7" fmla="*/ 36519 h 47259"/>
                    <a:gd name="connsiteX8" fmla="*/ 34165 w 43256"/>
                    <a:gd name="connsiteY8" fmla="*/ 22813 h 47259"/>
                    <a:gd name="connsiteX9" fmla="*/ 37416 w 43256"/>
                    <a:gd name="connsiteY9" fmla="*/ 29949 h 47259"/>
                    <a:gd name="connsiteX10" fmla="*/ 41834 w 43256"/>
                    <a:gd name="connsiteY10" fmla="*/ 15213 h 47259"/>
                    <a:gd name="connsiteX11" fmla="*/ 40386 w 43256"/>
                    <a:gd name="connsiteY11" fmla="*/ 17889 h 47259"/>
                    <a:gd name="connsiteX12" fmla="*/ 38360 w 43256"/>
                    <a:gd name="connsiteY12" fmla="*/ 5285 h 47259"/>
                    <a:gd name="connsiteX13" fmla="*/ 38436 w 43256"/>
                    <a:gd name="connsiteY13" fmla="*/ 6549 h 47259"/>
                    <a:gd name="connsiteX14" fmla="*/ 29114 w 43256"/>
                    <a:gd name="connsiteY14" fmla="*/ 3811 h 47259"/>
                    <a:gd name="connsiteX15" fmla="*/ 29856 w 43256"/>
                    <a:gd name="connsiteY15" fmla="*/ 2199 h 47259"/>
                    <a:gd name="connsiteX16" fmla="*/ 22177 w 43256"/>
                    <a:gd name="connsiteY16" fmla="*/ 4579 h 47259"/>
                    <a:gd name="connsiteX17" fmla="*/ 22536 w 43256"/>
                    <a:gd name="connsiteY17" fmla="*/ 3189 h 47259"/>
                    <a:gd name="connsiteX18" fmla="*/ 14036 w 43256"/>
                    <a:gd name="connsiteY18" fmla="*/ 5051 h 47259"/>
                    <a:gd name="connsiteX19" fmla="*/ 15336 w 43256"/>
                    <a:gd name="connsiteY19" fmla="*/ 6399 h 47259"/>
                    <a:gd name="connsiteX20" fmla="*/ 4163 w 43256"/>
                    <a:gd name="connsiteY20" fmla="*/ 15648 h 47259"/>
                    <a:gd name="connsiteX21" fmla="*/ 3936 w 43256"/>
                    <a:gd name="connsiteY21" fmla="*/ 14229 h 47259"/>
                    <a:gd name="connsiteX0" fmla="*/ 3936 w 43256"/>
                    <a:gd name="connsiteY0" fmla="*/ 14229 h 47006"/>
                    <a:gd name="connsiteX1" fmla="*/ 5659 w 43256"/>
                    <a:gd name="connsiteY1" fmla="*/ 6766 h 47006"/>
                    <a:gd name="connsiteX2" fmla="*/ 14041 w 43256"/>
                    <a:gd name="connsiteY2" fmla="*/ 5061 h 47006"/>
                    <a:gd name="connsiteX3" fmla="*/ 22492 w 43256"/>
                    <a:gd name="connsiteY3" fmla="*/ 3291 h 47006"/>
                    <a:gd name="connsiteX4" fmla="*/ 25785 w 43256"/>
                    <a:gd name="connsiteY4" fmla="*/ 59 h 47006"/>
                    <a:gd name="connsiteX5" fmla="*/ 29869 w 43256"/>
                    <a:gd name="connsiteY5" fmla="*/ 2340 h 47006"/>
                    <a:gd name="connsiteX6" fmla="*/ 35499 w 43256"/>
                    <a:gd name="connsiteY6" fmla="*/ 549 h 47006"/>
                    <a:gd name="connsiteX7" fmla="*/ 38354 w 43256"/>
                    <a:gd name="connsiteY7" fmla="*/ 5435 h 47006"/>
                    <a:gd name="connsiteX8" fmla="*/ 42018 w 43256"/>
                    <a:gd name="connsiteY8" fmla="*/ 10177 h 47006"/>
                    <a:gd name="connsiteX9" fmla="*/ 41854 w 43256"/>
                    <a:gd name="connsiteY9" fmla="*/ 15319 h 47006"/>
                    <a:gd name="connsiteX10" fmla="*/ 43052 w 43256"/>
                    <a:gd name="connsiteY10" fmla="*/ 23181 h 47006"/>
                    <a:gd name="connsiteX11" fmla="*/ 37440 w 43256"/>
                    <a:gd name="connsiteY11" fmla="*/ 30063 h 47006"/>
                    <a:gd name="connsiteX12" fmla="*/ 35431 w 43256"/>
                    <a:gd name="connsiteY12" fmla="*/ 35960 h 47006"/>
                    <a:gd name="connsiteX13" fmla="*/ 28591 w 43256"/>
                    <a:gd name="connsiteY13" fmla="*/ 36674 h 47006"/>
                    <a:gd name="connsiteX14" fmla="*/ 23703 w 43256"/>
                    <a:gd name="connsiteY14" fmla="*/ 42965 h 47006"/>
                    <a:gd name="connsiteX15" fmla="*/ 16516 w 43256"/>
                    <a:gd name="connsiteY15" fmla="*/ 39125 h 47006"/>
                    <a:gd name="connsiteX16" fmla="*/ 5840 w 43256"/>
                    <a:gd name="connsiteY16" fmla="*/ 35331 h 47006"/>
                    <a:gd name="connsiteX17" fmla="*/ 1146 w 43256"/>
                    <a:gd name="connsiteY17" fmla="*/ 31109 h 47006"/>
                    <a:gd name="connsiteX18" fmla="*/ 2149 w 43256"/>
                    <a:gd name="connsiteY18" fmla="*/ 25410 h 47006"/>
                    <a:gd name="connsiteX19" fmla="*/ 31 w 43256"/>
                    <a:gd name="connsiteY19" fmla="*/ 19563 h 47006"/>
                    <a:gd name="connsiteX20" fmla="*/ 3899 w 43256"/>
                    <a:gd name="connsiteY20" fmla="*/ 14366 h 47006"/>
                    <a:gd name="connsiteX21" fmla="*/ 3936 w 43256"/>
                    <a:gd name="connsiteY21" fmla="*/ 14229 h 47006"/>
                    <a:gd name="connsiteX0" fmla="*/ 459035 w 915585"/>
                    <a:gd name="connsiteY0" fmla="*/ 494479 h 666620"/>
                    <a:gd name="connsiteX1" fmla="*/ 354741 w 915585"/>
                    <a:gd name="connsiteY1" fmla="*/ 462634 h 666620"/>
                    <a:gd name="connsiteX2" fmla="*/ 459035 w 915585"/>
                    <a:gd name="connsiteY2" fmla="*/ 494479 h 666620"/>
                    <a:gd name="connsiteX0" fmla="*/ 311754 w 915585"/>
                    <a:gd name="connsiteY0" fmla="*/ 666620 h 666620"/>
                    <a:gd name="connsiteX1" fmla="*/ 277718 w 915585"/>
                    <a:gd name="connsiteY1" fmla="*/ 632584 h 666620"/>
                    <a:gd name="connsiteX2" fmla="*/ 311754 w 915585"/>
                    <a:gd name="connsiteY2" fmla="*/ 666620 h 666620"/>
                    <a:gd name="connsiteX0" fmla="*/ 252078 w 915585"/>
                    <a:gd name="connsiteY0" fmla="*/ 615538 h 666620"/>
                    <a:gd name="connsiteX1" fmla="*/ 303131 w 915585"/>
                    <a:gd name="connsiteY1" fmla="*/ 466429 h 666620"/>
                    <a:gd name="connsiteX2" fmla="*/ 252078 w 915585"/>
                    <a:gd name="connsiteY2" fmla="*/ 615538 h 666620"/>
                    <a:gd name="connsiteX0" fmla="*/ 4729 w 43256"/>
                    <a:gd name="connsiteY0" fmla="*/ 26036 h 47006"/>
                    <a:gd name="connsiteX1" fmla="*/ 2196 w 43256"/>
                    <a:gd name="connsiteY1" fmla="*/ 25239 h 47006"/>
                    <a:gd name="connsiteX2" fmla="*/ 6964 w 43256"/>
                    <a:gd name="connsiteY2" fmla="*/ 34758 h 47006"/>
                    <a:gd name="connsiteX3" fmla="*/ 5856 w 43256"/>
                    <a:gd name="connsiteY3" fmla="*/ 35139 h 47006"/>
                    <a:gd name="connsiteX4" fmla="*/ 16514 w 43256"/>
                    <a:gd name="connsiteY4" fmla="*/ 38949 h 47006"/>
                    <a:gd name="connsiteX5" fmla="*/ 15846 w 43256"/>
                    <a:gd name="connsiteY5" fmla="*/ 37209 h 47006"/>
                    <a:gd name="connsiteX6" fmla="*/ 28863 w 43256"/>
                    <a:gd name="connsiteY6" fmla="*/ 34610 h 47006"/>
                    <a:gd name="connsiteX7" fmla="*/ 28596 w 43256"/>
                    <a:gd name="connsiteY7" fmla="*/ 36519 h 47006"/>
                    <a:gd name="connsiteX8" fmla="*/ 34165 w 43256"/>
                    <a:gd name="connsiteY8" fmla="*/ 22813 h 47006"/>
                    <a:gd name="connsiteX9" fmla="*/ 37416 w 43256"/>
                    <a:gd name="connsiteY9" fmla="*/ 29949 h 47006"/>
                    <a:gd name="connsiteX10" fmla="*/ 41834 w 43256"/>
                    <a:gd name="connsiteY10" fmla="*/ 15213 h 47006"/>
                    <a:gd name="connsiteX11" fmla="*/ 40386 w 43256"/>
                    <a:gd name="connsiteY11" fmla="*/ 17889 h 47006"/>
                    <a:gd name="connsiteX12" fmla="*/ 38360 w 43256"/>
                    <a:gd name="connsiteY12" fmla="*/ 5285 h 47006"/>
                    <a:gd name="connsiteX13" fmla="*/ 38436 w 43256"/>
                    <a:gd name="connsiteY13" fmla="*/ 6549 h 47006"/>
                    <a:gd name="connsiteX14" fmla="*/ 29114 w 43256"/>
                    <a:gd name="connsiteY14" fmla="*/ 3811 h 47006"/>
                    <a:gd name="connsiteX15" fmla="*/ 29856 w 43256"/>
                    <a:gd name="connsiteY15" fmla="*/ 2199 h 47006"/>
                    <a:gd name="connsiteX16" fmla="*/ 22177 w 43256"/>
                    <a:gd name="connsiteY16" fmla="*/ 4579 h 47006"/>
                    <a:gd name="connsiteX17" fmla="*/ 22536 w 43256"/>
                    <a:gd name="connsiteY17" fmla="*/ 3189 h 47006"/>
                    <a:gd name="connsiteX18" fmla="*/ 14036 w 43256"/>
                    <a:gd name="connsiteY18" fmla="*/ 5051 h 47006"/>
                    <a:gd name="connsiteX19" fmla="*/ 15336 w 43256"/>
                    <a:gd name="connsiteY19" fmla="*/ 6399 h 47006"/>
                    <a:gd name="connsiteX20" fmla="*/ 4163 w 43256"/>
                    <a:gd name="connsiteY20" fmla="*/ 15648 h 47006"/>
                    <a:gd name="connsiteX21" fmla="*/ 3936 w 43256"/>
                    <a:gd name="connsiteY21" fmla="*/ 14229 h 47006"/>
                    <a:gd name="connsiteX0" fmla="*/ 3936 w 43256"/>
                    <a:gd name="connsiteY0" fmla="*/ 14229 h 44606"/>
                    <a:gd name="connsiteX1" fmla="*/ 5659 w 43256"/>
                    <a:gd name="connsiteY1" fmla="*/ 6766 h 44606"/>
                    <a:gd name="connsiteX2" fmla="*/ 14041 w 43256"/>
                    <a:gd name="connsiteY2" fmla="*/ 5061 h 44606"/>
                    <a:gd name="connsiteX3" fmla="*/ 22492 w 43256"/>
                    <a:gd name="connsiteY3" fmla="*/ 3291 h 44606"/>
                    <a:gd name="connsiteX4" fmla="*/ 25785 w 43256"/>
                    <a:gd name="connsiteY4" fmla="*/ 59 h 44606"/>
                    <a:gd name="connsiteX5" fmla="*/ 29869 w 43256"/>
                    <a:gd name="connsiteY5" fmla="*/ 2340 h 44606"/>
                    <a:gd name="connsiteX6" fmla="*/ 35499 w 43256"/>
                    <a:gd name="connsiteY6" fmla="*/ 549 h 44606"/>
                    <a:gd name="connsiteX7" fmla="*/ 38354 w 43256"/>
                    <a:gd name="connsiteY7" fmla="*/ 5435 h 44606"/>
                    <a:gd name="connsiteX8" fmla="*/ 42018 w 43256"/>
                    <a:gd name="connsiteY8" fmla="*/ 10177 h 44606"/>
                    <a:gd name="connsiteX9" fmla="*/ 41854 w 43256"/>
                    <a:gd name="connsiteY9" fmla="*/ 15319 h 44606"/>
                    <a:gd name="connsiteX10" fmla="*/ 43052 w 43256"/>
                    <a:gd name="connsiteY10" fmla="*/ 23181 h 44606"/>
                    <a:gd name="connsiteX11" fmla="*/ 37440 w 43256"/>
                    <a:gd name="connsiteY11" fmla="*/ 30063 h 44606"/>
                    <a:gd name="connsiteX12" fmla="*/ 35431 w 43256"/>
                    <a:gd name="connsiteY12" fmla="*/ 35960 h 44606"/>
                    <a:gd name="connsiteX13" fmla="*/ 28591 w 43256"/>
                    <a:gd name="connsiteY13" fmla="*/ 36674 h 44606"/>
                    <a:gd name="connsiteX14" fmla="*/ 23703 w 43256"/>
                    <a:gd name="connsiteY14" fmla="*/ 42965 h 44606"/>
                    <a:gd name="connsiteX15" fmla="*/ 16516 w 43256"/>
                    <a:gd name="connsiteY15" fmla="*/ 39125 h 44606"/>
                    <a:gd name="connsiteX16" fmla="*/ 5840 w 43256"/>
                    <a:gd name="connsiteY16" fmla="*/ 35331 h 44606"/>
                    <a:gd name="connsiteX17" fmla="*/ 1146 w 43256"/>
                    <a:gd name="connsiteY17" fmla="*/ 31109 h 44606"/>
                    <a:gd name="connsiteX18" fmla="*/ 2149 w 43256"/>
                    <a:gd name="connsiteY18" fmla="*/ 25410 h 44606"/>
                    <a:gd name="connsiteX19" fmla="*/ 31 w 43256"/>
                    <a:gd name="connsiteY19" fmla="*/ 19563 h 44606"/>
                    <a:gd name="connsiteX20" fmla="*/ 3899 w 43256"/>
                    <a:gd name="connsiteY20" fmla="*/ 14366 h 44606"/>
                    <a:gd name="connsiteX21" fmla="*/ 3936 w 43256"/>
                    <a:gd name="connsiteY21" fmla="*/ 14229 h 44606"/>
                    <a:gd name="connsiteX0" fmla="*/ 459035 w 915585"/>
                    <a:gd name="connsiteY0" fmla="*/ 494479 h 632584"/>
                    <a:gd name="connsiteX1" fmla="*/ 354741 w 915585"/>
                    <a:gd name="connsiteY1" fmla="*/ 462634 h 632584"/>
                    <a:gd name="connsiteX2" fmla="*/ 459035 w 915585"/>
                    <a:gd name="connsiteY2" fmla="*/ 494479 h 632584"/>
                    <a:gd name="connsiteX0" fmla="*/ 452737 w 915585"/>
                    <a:gd name="connsiteY0" fmla="*/ 599899 h 632584"/>
                    <a:gd name="connsiteX1" fmla="*/ 277718 w 915585"/>
                    <a:gd name="connsiteY1" fmla="*/ 632584 h 632584"/>
                    <a:gd name="connsiteX2" fmla="*/ 452737 w 915585"/>
                    <a:gd name="connsiteY2" fmla="*/ 599899 h 632584"/>
                    <a:gd name="connsiteX0" fmla="*/ 252078 w 915585"/>
                    <a:gd name="connsiteY0" fmla="*/ 615538 h 632584"/>
                    <a:gd name="connsiteX1" fmla="*/ 303131 w 915585"/>
                    <a:gd name="connsiteY1" fmla="*/ 466429 h 632584"/>
                    <a:gd name="connsiteX2" fmla="*/ 252078 w 915585"/>
                    <a:gd name="connsiteY2" fmla="*/ 615538 h 632584"/>
                    <a:gd name="connsiteX0" fmla="*/ 4729 w 43256"/>
                    <a:gd name="connsiteY0" fmla="*/ 26036 h 44606"/>
                    <a:gd name="connsiteX1" fmla="*/ 2196 w 43256"/>
                    <a:gd name="connsiteY1" fmla="*/ 25239 h 44606"/>
                    <a:gd name="connsiteX2" fmla="*/ 6964 w 43256"/>
                    <a:gd name="connsiteY2" fmla="*/ 34758 h 44606"/>
                    <a:gd name="connsiteX3" fmla="*/ 5856 w 43256"/>
                    <a:gd name="connsiteY3" fmla="*/ 35139 h 44606"/>
                    <a:gd name="connsiteX4" fmla="*/ 16514 w 43256"/>
                    <a:gd name="connsiteY4" fmla="*/ 38949 h 44606"/>
                    <a:gd name="connsiteX5" fmla="*/ 15846 w 43256"/>
                    <a:gd name="connsiteY5" fmla="*/ 37209 h 44606"/>
                    <a:gd name="connsiteX6" fmla="*/ 28863 w 43256"/>
                    <a:gd name="connsiteY6" fmla="*/ 34610 h 44606"/>
                    <a:gd name="connsiteX7" fmla="*/ 28596 w 43256"/>
                    <a:gd name="connsiteY7" fmla="*/ 36519 h 44606"/>
                    <a:gd name="connsiteX8" fmla="*/ 34165 w 43256"/>
                    <a:gd name="connsiteY8" fmla="*/ 22813 h 44606"/>
                    <a:gd name="connsiteX9" fmla="*/ 37416 w 43256"/>
                    <a:gd name="connsiteY9" fmla="*/ 29949 h 44606"/>
                    <a:gd name="connsiteX10" fmla="*/ 41834 w 43256"/>
                    <a:gd name="connsiteY10" fmla="*/ 15213 h 44606"/>
                    <a:gd name="connsiteX11" fmla="*/ 40386 w 43256"/>
                    <a:gd name="connsiteY11" fmla="*/ 17889 h 44606"/>
                    <a:gd name="connsiteX12" fmla="*/ 38360 w 43256"/>
                    <a:gd name="connsiteY12" fmla="*/ 5285 h 44606"/>
                    <a:gd name="connsiteX13" fmla="*/ 38436 w 43256"/>
                    <a:gd name="connsiteY13" fmla="*/ 6549 h 44606"/>
                    <a:gd name="connsiteX14" fmla="*/ 29114 w 43256"/>
                    <a:gd name="connsiteY14" fmla="*/ 3811 h 44606"/>
                    <a:gd name="connsiteX15" fmla="*/ 29856 w 43256"/>
                    <a:gd name="connsiteY15" fmla="*/ 2199 h 44606"/>
                    <a:gd name="connsiteX16" fmla="*/ 22177 w 43256"/>
                    <a:gd name="connsiteY16" fmla="*/ 4579 h 44606"/>
                    <a:gd name="connsiteX17" fmla="*/ 22536 w 43256"/>
                    <a:gd name="connsiteY17" fmla="*/ 3189 h 44606"/>
                    <a:gd name="connsiteX18" fmla="*/ 14036 w 43256"/>
                    <a:gd name="connsiteY18" fmla="*/ 5051 h 44606"/>
                    <a:gd name="connsiteX19" fmla="*/ 15336 w 43256"/>
                    <a:gd name="connsiteY19" fmla="*/ 6399 h 44606"/>
                    <a:gd name="connsiteX20" fmla="*/ 4163 w 43256"/>
                    <a:gd name="connsiteY20" fmla="*/ 15648 h 44606"/>
                    <a:gd name="connsiteX21" fmla="*/ 3936 w 43256"/>
                    <a:gd name="connsiteY21" fmla="*/ 14229 h 44606"/>
                    <a:gd name="connsiteX0" fmla="*/ 3936 w 43256"/>
                    <a:gd name="connsiteY0" fmla="*/ 14229 h 43404"/>
                    <a:gd name="connsiteX1" fmla="*/ 5659 w 43256"/>
                    <a:gd name="connsiteY1" fmla="*/ 6766 h 43404"/>
                    <a:gd name="connsiteX2" fmla="*/ 14041 w 43256"/>
                    <a:gd name="connsiteY2" fmla="*/ 5061 h 43404"/>
                    <a:gd name="connsiteX3" fmla="*/ 22492 w 43256"/>
                    <a:gd name="connsiteY3" fmla="*/ 3291 h 43404"/>
                    <a:gd name="connsiteX4" fmla="*/ 25785 w 43256"/>
                    <a:gd name="connsiteY4" fmla="*/ 59 h 43404"/>
                    <a:gd name="connsiteX5" fmla="*/ 29869 w 43256"/>
                    <a:gd name="connsiteY5" fmla="*/ 2340 h 43404"/>
                    <a:gd name="connsiteX6" fmla="*/ 35499 w 43256"/>
                    <a:gd name="connsiteY6" fmla="*/ 549 h 43404"/>
                    <a:gd name="connsiteX7" fmla="*/ 38354 w 43256"/>
                    <a:gd name="connsiteY7" fmla="*/ 5435 h 43404"/>
                    <a:gd name="connsiteX8" fmla="*/ 42018 w 43256"/>
                    <a:gd name="connsiteY8" fmla="*/ 10177 h 43404"/>
                    <a:gd name="connsiteX9" fmla="*/ 41854 w 43256"/>
                    <a:gd name="connsiteY9" fmla="*/ 15319 h 43404"/>
                    <a:gd name="connsiteX10" fmla="*/ 43052 w 43256"/>
                    <a:gd name="connsiteY10" fmla="*/ 23181 h 43404"/>
                    <a:gd name="connsiteX11" fmla="*/ 37440 w 43256"/>
                    <a:gd name="connsiteY11" fmla="*/ 30063 h 43404"/>
                    <a:gd name="connsiteX12" fmla="*/ 35431 w 43256"/>
                    <a:gd name="connsiteY12" fmla="*/ 35960 h 43404"/>
                    <a:gd name="connsiteX13" fmla="*/ 28591 w 43256"/>
                    <a:gd name="connsiteY13" fmla="*/ 36674 h 43404"/>
                    <a:gd name="connsiteX14" fmla="*/ 23703 w 43256"/>
                    <a:gd name="connsiteY14" fmla="*/ 42965 h 43404"/>
                    <a:gd name="connsiteX15" fmla="*/ 16516 w 43256"/>
                    <a:gd name="connsiteY15" fmla="*/ 39125 h 43404"/>
                    <a:gd name="connsiteX16" fmla="*/ 5840 w 43256"/>
                    <a:gd name="connsiteY16" fmla="*/ 35331 h 43404"/>
                    <a:gd name="connsiteX17" fmla="*/ 1146 w 43256"/>
                    <a:gd name="connsiteY17" fmla="*/ 31109 h 43404"/>
                    <a:gd name="connsiteX18" fmla="*/ 2149 w 43256"/>
                    <a:gd name="connsiteY18" fmla="*/ 25410 h 43404"/>
                    <a:gd name="connsiteX19" fmla="*/ 31 w 43256"/>
                    <a:gd name="connsiteY19" fmla="*/ 19563 h 43404"/>
                    <a:gd name="connsiteX20" fmla="*/ 3899 w 43256"/>
                    <a:gd name="connsiteY20" fmla="*/ 14366 h 43404"/>
                    <a:gd name="connsiteX21" fmla="*/ 3936 w 43256"/>
                    <a:gd name="connsiteY21" fmla="*/ 14229 h 43404"/>
                    <a:gd name="connsiteX0" fmla="*/ 459035 w 915585"/>
                    <a:gd name="connsiteY0" fmla="*/ 494479 h 615538"/>
                    <a:gd name="connsiteX1" fmla="*/ 354741 w 915585"/>
                    <a:gd name="connsiteY1" fmla="*/ 462634 h 615538"/>
                    <a:gd name="connsiteX2" fmla="*/ 459035 w 915585"/>
                    <a:gd name="connsiteY2" fmla="*/ 494479 h 615538"/>
                    <a:gd name="connsiteX0" fmla="*/ 452737 w 915585"/>
                    <a:gd name="connsiteY0" fmla="*/ 599899 h 615538"/>
                    <a:gd name="connsiteX1" fmla="*/ 512690 w 915585"/>
                    <a:gd name="connsiteY1" fmla="*/ 602931 h 615538"/>
                    <a:gd name="connsiteX2" fmla="*/ 452737 w 915585"/>
                    <a:gd name="connsiteY2" fmla="*/ 599899 h 615538"/>
                    <a:gd name="connsiteX0" fmla="*/ 252078 w 915585"/>
                    <a:gd name="connsiteY0" fmla="*/ 615538 h 615538"/>
                    <a:gd name="connsiteX1" fmla="*/ 303131 w 915585"/>
                    <a:gd name="connsiteY1" fmla="*/ 466429 h 615538"/>
                    <a:gd name="connsiteX2" fmla="*/ 252078 w 915585"/>
                    <a:gd name="connsiteY2" fmla="*/ 615538 h 615538"/>
                    <a:gd name="connsiteX0" fmla="*/ 4729 w 43256"/>
                    <a:gd name="connsiteY0" fmla="*/ 26036 h 43404"/>
                    <a:gd name="connsiteX1" fmla="*/ 2196 w 43256"/>
                    <a:gd name="connsiteY1" fmla="*/ 25239 h 43404"/>
                    <a:gd name="connsiteX2" fmla="*/ 6964 w 43256"/>
                    <a:gd name="connsiteY2" fmla="*/ 34758 h 43404"/>
                    <a:gd name="connsiteX3" fmla="*/ 5856 w 43256"/>
                    <a:gd name="connsiteY3" fmla="*/ 35139 h 43404"/>
                    <a:gd name="connsiteX4" fmla="*/ 16514 w 43256"/>
                    <a:gd name="connsiteY4" fmla="*/ 38949 h 43404"/>
                    <a:gd name="connsiteX5" fmla="*/ 15846 w 43256"/>
                    <a:gd name="connsiteY5" fmla="*/ 37209 h 43404"/>
                    <a:gd name="connsiteX6" fmla="*/ 28863 w 43256"/>
                    <a:gd name="connsiteY6" fmla="*/ 34610 h 43404"/>
                    <a:gd name="connsiteX7" fmla="*/ 28596 w 43256"/>
                    <a:gd name="connsiteY7" fmla="*/ 36519 h 43404"/>
                    <a:gd name="connsiteX8" fmla="*/ 34165 w 43256"/>
                    <a:gd name="connsiteY8" fmla="*/ 22813 h 43404"/>
                    <a:gd name="connsiteX9" fmla="*/ 37416 w 43256"/>
                    <a:gd name="connsiteY9" fmla="*/ 29949 h 43404"/>
                    <a:gd name="connsiteX10" fmla="*/ 41834 w 43256"/>
                    <a:gd name="connsiteY10" fmla="*/ 15213 h 43404"/>
                    <a:gd name="connsiteX11" fmla="*/ 40386 w 43256"/>
                    <a:gd name="connsiteY11" fmla="*/ 17889 h 43404"/>
                    <a:gd name="connsiteX12" fmla="*/ 38360 w 43256"/>
                    <a:gd name="connsiteY12" fmla="*/ 5285 h 43404"/>
                    <a:gd name="connsiteX13" fmla="*/ 38436 w 43256"/>
                    <a:gd name="connsiteY13" fmla="*/ 6549 h 43404"/>
                    <a:gd name="connsiteX14" fmla="*/ 29114 w 43256"/>
                    <a:gd name="connsiteY14" fmla="*/ 3811 h 43404"/>
                    <a:gd name="connsiteX15" fmla="*/ 29856 w 43256"/>
                    <a:gd name="connsiteY15" fmla="*/ 2199 h 43404"/>
                    <a:gd name="connsiteX16" fmla="*/ 22177 w 43256"/>
                    <a:gd name="connsiteY16" fmla="*/ 4579 h 43404"/>
                    <a:gd name="connsiteX17" fmla="*/ 22536 w 43256"/>
                    <a:gd name="connsiteY17" fmla="*/ 3189 h 43404"/>
                    <a:gd name="connsiteX18" fmla="*/ 14036 w 43256"/>
                    <a:gd name="connsiteY18" fmla="*/ 5051 h 43404"/>
                    <a:gd name="connsiteX19" fmla="*/ 15336 w 43256"/>
                    <a:gd name="connsiteY19" fmla="*/ 6399 h 43404"/>
                    <a:gd name="connsiteX20" fmla="*/ 4163 w 43256"/>
                    <a:gd name="connsiteY20" fmla="*/ 15648 h 43404"/>
                    <a:gd name="connsiteX21" fmla="*/ 3936 w 43256"/>
                    <a:gd name="connsiteY21" fmla="*/ 14229 h 43404"/>
                    <a:gd name="connsiteX0" fmla="*/ 3936 w 43256"/>
                    <a:gd name="connsiteY0" fmla="*/ 14229 h 43219"/>
                    <a:gd name="connsiteX1" fmla="*/ 5659 w 43256"/>
                    <a:gd name="connsiteY1" fmla="*/ 6766 h 43219"/>
                    <a:gd name="connsiteX2" fmla="*/ 14041 w 43256"/>
                    <a:gd name="connsiteY2" fmla="*/ 5061 h 43219"/>
                    <a:gd name="connsiteX3" fmla="*/ 22492 w 43256"/>
                    <a:gd name="connsiteY3" fmla="*/ 3291 h 43219"/>
                    <a:gd name="connsiteX4" fmla="*/ 25785 w 43256"/>
                    <a:gd name="connsiteY4" fmla="*/ 59 h 43219"/>
                    <a:gd name="connsiteX5" fmla="*/ 29869 w 43256"/>
                    <a:gd name="connsiteY5" fmla="*/ 2340 h 43219"/>
                    <a:gd name="connsiteX6" fmla="*/ 35499 w 43256"/>
                    <a:gd name="connsiteY6" fmla="*/ 549 h 43219"/>
                    <a:gd name="connsiteX7" fmla="*/ 38354 w 43256"/>
                    <a:gd name="connsiteY7" fmla="*/ 5435 h 43219"/>
                    <a:gd name="connsiteX8" fmla="*/ 42018 w 43256"/>
                    <a:gd name="connsiteY8" fmla="*/ 10177 h 43219"/>
                    <a:gd name="connsiteX9" fmla="*/ 41854 w 43256"/>
                    <a:gd name="connsiteY9" fmla="*/ 15319 h 43219"/>
                    <a:gd name="connsiteX10" fmla="*/ 43052 w 43256"/>
                    <a:gd name="connsiteY10" fmla="*/ 23181 h 43219"/>
                    <a:gd name="connsiteX11" fmla="*/ 37440 w 43256"/>
                    <a:gd name="connsiteY11" fmla="*/ 30063 h 43219"/>
                    <a:gd name="connsiteX12" fmla="*/ 35431 w 43256"/>
                    <a:gd name="connsiteY12" fmla="*/ 35960 h 43219"/>
                    <a:gd name="connsiteX13" fmla="*/ 28591 w 43256"/>
                    <a:gd name="connsiteY13" fmla="*/ 36674 h 43219"/>
                    <a:gd name="connsiteX14" fmla="*/ 23703 w 43256"/>
                    <a:gd name="connsiteY14" fmla="*/ 42965 h 43219"/>
                    <a:gd name="connsiteX15" fmla="*/ 16516 w 43256"/>
                    <a:gd name="connsiteY15" fmla="*/ 39125 h 43219"/>
                    <a:gd name="connsiteX16" fmla="*/ 5840 w 43256"/>
                    <a:gd name="connsiteY16" fmla="*/ 35331 h 43219"/>
                    <a:gd name="connsiteX17" fmla="*/ 1146 w 43256"/>
                    <a:gd name="connsiteY17" fmla="*/ 31109 h 43219"/>
                    <a:gd name="connsiteX18" fmla="*/ 2149 w 43256"/>
                    <a:gd name="connsiteY18" fmla="*/ 25410 h 43219"/>
                    <a:gd name="connsiteX19" fmla="*/ 31 w 43256"/>
                    <a:gd name="connsiteY19" fmla="*/ 19563 h 43219"/>
                    <a:gd name="connsiteX20" fmla="*/ 3899 w 43256"/>
                    <a:gd name="connsiteY20" fmla="*/ 14366 h 43219"/>
                    <a:gd name="connsiteX21" fmla="*/ 3936 w 43256"/>
                    <a:gd name="connsiteY21" fmla="*/ 14229 h 43219"/>
                    <a:gd name="connsiteX0" fmla="*/ 459035 w 915585"/>
                    <a:gd name="connsiteY0" fmla="*/ 494479 h 612914"/>
                    <a:gd name="connsiteX1" fmla="*/ 354741 w 915585"/>
                    <a:gd name="connsiteY1" fmla="*/ 462634 h 612914"/>
                    <a:gd name="connsiteX2" fmla="*/ 459035 w 915585"/>
                    <a:gd name="connsiteY2" fmla="*/ 494479 h 612914"/>
                    <a:gd name="connsiteX0" fmla="*/ 452737 w 915585"/>
                    <a:gd name="connsiteY0" fmla="*/ 599899 h 612914"/>
                    <a:gd name="connsiteX1" fmla="*/ 512690 w 915585"/>
                    <a:gd name="connsiteY1" fmla="*/ 602931 h 612914"/>
                    <a:gd name="connsiteX2" fmla="*/ 452737 w 915585"/>
                    <a:gd name="connsiteY2" fmla="*/ 599899 h 612914"/>
                    <a:gd name="connsiteX0" fmla="*/ 252079 w 915585"/>
                    <a:gd name="connsiteY0" fmla="*/ 585885 h 612914"/>
                    <a:gd name="connsiteX1" fmla="*/ 303131 w 915585"/>
                    <a:gd name="connsiteY1" fmla="*/ 466429 h 612914"/>
                    <a:gd name="connsiteX2" fmla="*/ 252079 w 915585"/>
                    <a:gd name="connsiteY2" fmla="*/ 585885 h 612914"/>
                    <a:gd name="connsiteX0" fmla="*/ 4729 w 43256"/>
                    <a:gd name="connsiteY0" fmla="*/ 26036 h 43219"/>
                    <a:gd name="connsiteX1" fmla="*/ 2196 w 43256"/>
                    <a:gd name="connsiteY1" fmla="*/ 25239 h 43219"/>
                    <a:gd name="connsiteX2" fmla="*/ 6964 w 43256"/>
                    <a:gd name="connsiteY2" fmla="*/ 34758 h 43219"/>
                    <a:gd name="connsiteX3" fmla="*/ 5856 w 43256"/>
                    <a:gd name="connsiteY3" fmla="*/ 35139 h 43219"/>
                    <a:gd name="connsiteX4" fmla="*/ 16514 w 43256"/>
                    <a:gd name="connsiteY4" fmla="*/ 38949 h 43219"/>
                    <a:gd name="connsiteX5" fmla="*/ 15846 w 43256"/>
                    <a:gd name="connsiteY5" fmla="*/ 37209 h 43219"/>
                    <a:gd name="connsiteX6" fmla="*/ 28863 w 43256"/>
                    <a:gd name="connsiteY6" fmla="*/ 34610 h 43219"/>
                    <a:gd name="connsiteX7" fmla="*/ 28596 w 43256"/>
                    <a:gd name="connsiteY7" fmla="*/ 36519 h 43219"/>
                    <a:gd name="connsiteX8" fmla="*/ 34165 w 43256"/>
                    <a:gd name="connsiteY8" fmla="*/ 22813 h 43219"/>
                    <a:gd name="connsiteX9" fmla="*/ 37416 w 43256"/>
                    <a:gd name="connsiteY9" fmla="*/ 29949 h 43219"/>
                    <a:gd name="connsiteX10" fmla="*/ 41834 w 43256"/>
                    <a:gd name="connsiteY10" fmla="*/ 15213 h 43219"/>
                    <a:gd name="connsiteX11" fmla="*/ 40386 w 43256"/>
                    <a:gd name="connsiteY11" fmla="*/ 17889 h 43219"/>
                    <a:gd name="connsiteX12" fmla="*/ 38360 w 43256"/>
                    <a:gd name="connsiteY12" fmla="*/ 5285 h 43219"/>
                    <a:gd name="connsiteX13" fmla="*/ 38436 w 43256"/>
                    <a:gd name="connsiteY13" fmla="*/ 6549 h 43219"/>
                    <a:gd name="connsiteX14" fmla="*/ 29114 w 43256"/>
                    <a:gd name="connsiteY14" fmla="*/ 3811 h 43219"/>
                    <a:gd name="connsiteX15" fmla="*/ 29856 w 43256"/>
                    <a:gd name="connsiteY15" fmla="*/ 2199 h 43219"/>
                    <a:gd name="connsiteX16" fmla="*/ 22177 w 43256"/>
                    <a:gd name="connsiteY16" fmla="*/ 4579 h 43219"/>
                    <a:gd name="connsiteX17" fmla="*/ 22536 w 43256"/>
                    <a:gd name="connsiteY17" fmla="*/ 3189 h 43219"/>
                    <a:gd name="connsiteX18" fmla="*/ 14036 w 43256"/>
                    <a:gd name="connsiteY18" fmla="*/ 5051 h 43219"/>
                    <a:gd name="connsiteX19" fmla="*/ 15336 w 43256"/>
                    <a:gd name="connsiteY19" fmla="*/ 6399 h 43219"/>
                    <a:gd name="connsiteX20" fmla="*/ 4163 w 43256"/>
                    <a:gd name="connsiteY20" fmla="*/ 15648 h 43219"/>
                    <a:gd name="connsiteX21" fmla="*/ 3936 w 43256"/>
                    <a:gd name="connsiteY21" fmla="*/ 14229 h 43219"/>
                    <a:gd name="connsiteX0" fmla="*/ 3936 w 43256"/>
                    <a:gd name="connsiteY0" fmla="*/ 14229 h 43219"/>
                    <a:gd name="connsiteX1" fmla="*/ 5659 w 43256"/>
                    <a:gd name="connsiteY1" fmla="*/ 6766 h 43219"/>
                    <a:gd name="connsiteX2" fmla="*/ 14041 w 43256"/>
                    <a:gd name="connsiteY2" fmla="*/ 5061 h 43219"/>
                    <a:gd name="connsiteX3" fmla="*/ 22492 w 43256"/>
                    <a:gd name="connsiteY3" fmla="*/ 3291 h 43219"/>
                    <a:gd name="connsiteX4" fmla="*/ 25785 w 43256"/>
                    <a:gd name="connsiteY4" fmla="*/ 59 h 43219"/>
                    <a:gd name="connsiteX5" fmla="*/ 29869 w 43256"/>
                    <a:gd name="connsiteY5" fmla="*/ 2340 h 43219"/>
                    <a:gd name="connsiteX6" fmla="*/ 35499 w 43256"/>
                    <a:gd name="connsiteY6" fmla="*/ 549 h 43219"/>
                    <a:gd name="connsiteX7" fmla="*/ 38354 w 43256"/>
                    <a:gd name="connsiteY7" fmla="*/ 5435 h 43219"/>
                    <a:gd name="connsiteX8" fmla="*/ 42018 w 43256"/>
                    <a:gd name="connsiteY8" fmla="*/ 10177 h 43219"/>
                    <a:gd name="connsiteX9" fmla="*/ 41854 w 43256"/>
                    <a:gd name="connsiteY9" fmla="*/ 15319 h 43219"/>
                    <a:gd name="connsiteX10" fmla="*/ 43052 w 43256"/>
                    <a:gd name="connsiteY10" fmla="*/ 23181 h 43219"/>
                    <a:gd name="connsiteX11" fmla="*/ 37440 w 43256"/>
                    <a:gd name="connsiteY11" fmla="*/ 30063 h 43219"/>
                    <a:gd name="connsiteX12" fmla="*/ 35431 w 43256"/>
                    <a:gd name="connsiteY12" fmla="*/ 35960 h 43219"/>
                    <a:gd name="connsiteX13" fmla="*/ 28591 w 43256"/>
                    <a:gd name="connsiteY13" fmla="*/ 36674 h 43219"/>
                    <a:gd name="connsiteX14" fmla="*/ 23703 w 43256"/>
                    <a:gd name="connsiteY14" fmla="*/ 42965 h 43219"/>
                    <a:gd name="connsiteX15" fmla="*/ 16516 w 43256"/>
                    <a:gd name="connsiteY15" fmla="*/ 39125 h 43219"/>
                    <a:gd name="connsiteX16" fmla="*/ 5840 w 43256"/>
                    <a:gd name="connsiteY16" fmla="*/ 35331 h 43219"/>
                    <a:gd name="connsiteX17" fmla="*/ 1146 w 43256"/>
                    <a:gd name="connsiteY17" fmla="*/ 31109 h 43219"/>
                    <a:gd name="connsiteX18" fmla="*/ 2149 w 43256"/>
                    <a:gd name="connsiteY18" fmla="*/ 25410 h 43219"/>
                    <a:gd name="connsiteX19" fmla="*/ 31 w 43256"/>
                    <a:gd name="connsiteY19" fmla="*/ 19563 h 43219"/>
                    <a:gd name="connsiteX20" fmla="*/ 3899 w 43256"/>
                    <a:gd name="connsiteY20" fmla="*/ 14366 h 43219"/>
                    <a:gd name="connsiteX21" fmla="*/ 3936 w 43256"/>
                    <a:gd name="connsiteY21" fmla="*/ 14229 h 43219"/>
                    <a:gd name="connsiteX0" fmla="*/ 365047 w 915585"/>
                    <a:gd name="connsiteY0" fmla="*/ 568613 h 612914"/>
                    <a:gd name="connsiteX1" fmla="*/ 354741 w 915585"/>
                    <a:gd name="connsiteY1" fmla="*/ 462634 h 612914"/>
                    <a:gd name="connsiteX2" fmla="*/ 365047 w 915585"/>
                    <a:gd name="connsiteY2" fmla="*/ 568613 h 612914"/>
                    <a:gd name="connsiteX0" fmla="*/ 452737 w 915585"/>
                    <a:gd name="connsiteY0" fmla="*/ 599899 h 612914"/>
                    <a:gd name="connsiteX1" fmla="*/ 512690 w 915585"/>
                    <a:gd name="connsiteY1" fmla="*/ 602931 h 612914"/>
                    <a:gd name="connsiteX2" fmla="*/ 452737 w 915585"/>
                    <a:gd name="connsiteY2" fmla="*/ 599899 h 612914"/>
                    <a:gd name="connsiteX0" fmla="*/ 252079 w 915585"/>
                    <a:gd name="connsiteY0" fmla="*/ 585885 h 612914"/>
                    <a:gd name="connsiteX1" fmla="*/ 303131 w 915585"/>
                    <a:gd name="connsiteY1" fmla="*/ 466429 h 612914"/>
                    <a:gd name="connsiteX2" fmla="*/ 252079 w 915585"/>
                    <a:gd name="connsiteY2" fmla="*/ 585885 h 612914"/>
                    <a:gd name="connsiteX0" fmla="*/ 4729 w 43256"/>
                    <a:gd name="connsiteY0" fmla="*/ 26036 h 43219"/>
                    <a:gd name="connsiteX1" fmla="*/ 2196 w 43256"/>
                    <a:gd name="connsiteY1" fmla="*/ 25239 h 43219"/>
                    <a:gd name="connsiteX2" fmla="*/ 6964 w 43256"/>
                    <a:gd name="connsiteY2" fmla="*/ 34758 h 43219"/>
                    <a:gd name="connsiteX3" fmla="*/ 5856 w 43256"/>
                    <a:gd name="connsiteY3" fmla="*/ 35139 h 43219"/>
                    <a:gd name="connsiteX4" fmla="*/ 16514 w 43256"/>
                    <a:gd name="connsiteY4" fmla="*/ 38949 h 43219"/>
                    <a:gd name="connsiteX5" fmla="*/ 15846 w 43256"/>
                    <a:gd name="connsiteY5" fmla="*/ 37209 h 43219"/>
                    <a:gd name="connsiteX6" fmla="*/ 28863 w 43256"/>
                    <a:gd name="connsiteY6" fmla="*/ 34610 h 43219"/>
                    <a:gd name="connsiteX7" fmla="*/ 28596 w 43256"/>
                    <a:gd name="connsiteY7" fmla="*/ 36519 h 43219"/>
                    <a:gd name="connsiteX8" fmla="*/ 34165 w 43256"/>
                    <a:gd name="connsiteY8" fmla="*/ 22813 h 43219"/>
                    <a:gd name="connsiteX9" fmla="*/ 37416 w 43256"/>
                    <a:gd name="connsiteY9" fmla="*/ 29949 h 43219"/>
                    <a:gd name="connsiteX10" fmla="*/ 41834 w 43256"/>
                    <a:gd name="connsiteY10" fmla="*/ 15213 h 43219"/>
                    <a:gd name="connsiteX11" fmla="*/ 40386 w 43256"/>
                    <a:gd name="connsiteY11" fmla="*/ 17889 h 43219"/>
                    <a:gd name="connsiteX12" fmla="*/ 38360 w 43256"/>
                    <a:gd name="connsiteY12" fmla="*/ 5285 h 43219"/>
                    <a:gd name="connsiteX13" fmla="*/ 38436 w 43256"/>
                    <a:gd name="connsiteY13" fmla="*/ 6549 h 43219"/>
                    <a:gd name="connsiteX14" fmla="*/ 29114 w 43256"/>
                    <a:gd name="connsiteY14" fmla="*/ 3811 h 43219"/>
                    <a:gd name="connsiteX15" fmla="*/ 29856 w 43256"/>
                    <a:gd name="connsiteY15" fmla="*/ 2199 h 43219"/>
                    <a:gd name="connsiteX16" fmla="*/ 22177 w 43256"/>
                    <a:gd name="connsiteY16" fmla="*/ 4579 h 43219"/>
                    <a:gd name="connsiteX17" fmla="*/ 22536 w 43256"/>
                    <a:gd name="connsiteY17" fmla="*/ 3189 h 43219"/>
                    <a:gd name="connsiteX18" fmla="*/ 14036 w 43256"/>
                    <a:gd name="connsiteY18" fmla="*/ 5051 h 43219"/>
                    <a:gd name="connsiteX19" fmla="*/ 15336 w 43256"/>
                    <a:gd name="connsiteY19" fmla="*/ 6399 h 43219"/>
                    <a:gd name="connsiteX20" fmla="*/ 4163 w 43256"/>
                    <a:gd name="connsiteY20" fmla="*/ 15648 h 43219"/>
                    <a:gd name="connsiteX21" fmla="*/ 3936 w 43256"/>
                    <a:gd name="connsiteY21" fmla="*/ 14229 h 43219"/>
                    <a:gd name="connsiteX0" fmla="*/ 3936 w 43256"/>
                    <a:gd name="connsiteY0" fmla="*/ 14229 h 43219"/>
                    <a:gd name="connsiteX1" fmla="*/ 5659 w 43256"/>
                    <a:gd name="connsiteY1" fmla="*/ 6766 h 43219"/>
                    <a:gd name="connsiteX2" fmla="*/ 14041 w 43256"/>
                    <a:gd name="connsiteY2" fmla="*/ 5061 h 43219"/>
                    <a:gd name="connsiteX3" fmla="*/ 22492 w 43256"/>
                    <a:gd name="connsiteY3" fmla="*/ 3291 h 43219"/>
                    <a:gd name="connsiteX4" fmla="*/ 25785 w 43256"/>
                    <a:gd name="connsiteY4" fmla="*/ 59 h 43219"/>
                    <a:gd name="connsiteX5" fmla="*/ 29869 w 43256"/>
                    <a:gd name="connsiteY5" fmla="*/ 2340 h 43219"/>
                    <a:gd name="connsiteX6" fmla="*/ 35499 w 43256"/>
                    <a:gd name="connsiteY6" fmla="*/ 549 h 43219"/>
                    <a:gd name="connsiteX7" fmla="*/ 38354 w 43256"/>
                    <a:gd name="connsiteY7" fmla="*/ 5435 h 43219"/>
                    <a:gd name="connsiteX8" fmla="*/ 42018 w 43256"/>
                    <a:gd name="connsiteY8" fmla="*/ 10177 h 43219"/>
                    <a:gd name="connsiteX9" fmla="*/ 41854 w 43256"/>
                    <a:gd name="connsiteY9" fmla="*/ 15319 h 43219"/>
                    <a:gd name="connsiteX10" fmla="*/ 43052 w 43256"/>
                    <a:gd name="connsiteY10" fmla="*/ 23181 h 43219"/>
                    <a:gd name="connsiteX11" fmla="*/ 37440 w 43256"/>
                    <a:gd name="connsiteY11" fmla="*/ 30063 h 43219"/>
                    <a:gd name="connsiteX12" fmla="*/ 35431 w 43256"/>
                    <a:gd name="connsiteY12" fmla="*/ 35960 h 43219"/>
                    <a:gd name="connsiteX13" fmla="*/ 28591 w 43256"/>
                    <a:gd name="connsiteY13" fmla="*/ 36674 h 43219"/>
                    <a:gd name="connsiteX14" fmla="*/ 23703 w 43256"/>
                    <a:gd name="connsiteY14" fmla="*/ 42965 h 43219"/>
                    <a:gd name="connsiteX15" fmla="*/ 16516 w 43256"/>
                    <a:gd name="connsiteY15" fmla="*/ 39125 h 43219"/>
                    <a:gd name="connsiteX16" fmla="*/ 5840 w 43256"/>
                    <a:gd name="connsiteY16" fmla="*/ 35331 h 43219"/>
                    <a:gd name="connsiteX17" fmla="*/ 1146 w 43256"/>
                    <a:gd name="connsiteY17" fmla="*/ 31109 h 43219"/>
                    <a:gd name="connsiteX18" fmla="*/ 2149 w 43256"/>
                    <a:gd name="connsiteY18" fmla="*/ 25410 h 43219"/>
                    <a:gd name="connsiteX19" fmla="*/ 31 w 43256"/>
                    <a:gd name="connsiteY19" fmla="*/ 19563 h 43219"/>
                    <a:gd name="connsiteX20" fmla="*/ 3899 w 43256"/>
                    <a:gd name="connsiteY20" fmla="*/ 14366 h 43219"/>
                    <a:gd name="connsiteX21" fmla="*/ 3936 w 43256"/>
                    <a:gd name="connsiteY21" fmla="*/ 14229 h 43219"/>
                    <a:gd name="connsiteX0" fmla="*/ 365047 w 915585"/>
                    <a:gd name="connsiteY0" fmla="*/ 568613 h 612914"/>
                    <a:gd name="connsiteX1" fmla="*/ 314460 w 915585"/>
                    <a:gd name="connsiteY1" fmla="*/ 551596 h 612914"/>
                    <a:gd name="connsiteX2" fmla="*/ 365047 w 915585"/>
                    <a:gd name="connsiteY2" fmla="*/ 568613 h 612914"/>
                    <a:gd name="connsiteX0" fmla="*/ 452737 w 915585"/>
                    <a:gd name="connsiteY0" fmla="*/ 599899 h 612914"/>
                    <a:gd name="connsiteX1" fmla="*/ 512690 w 915585"/>
                    <a:gd name="connsiteY1" fmla="*/ 602931 h 612914"/>
                    <a:gd name="connsiteX2" fmla="*/ 452737 w 915585"/>
                    <a:gd name="connsiteY2" fmla="*/ 599899 h 612914"/>
                    <a:gd name="connsiteX0" fmla="*/ 252079 w 915585"/>
                    <a:gd name="connsiteY0" fmla="*/ 585885 h 612914"/>
                    <a:gd name="connsiteX1" fmla="*/ 303131 w 915585"/>
                    <a:gd name="connsiteY1" fmla="*/ 466429 h 612914"/>
                    <a:gd name="connsiteX2" fmla="*/ 252079 w 915585"/>
                    <a:gd name="connsiteY2" fmla="*/ 585885 h 612914"/>
                    <a:gd name="connsiteX0" fmla="*/ 4729 w 43256"/>
                    <a:gd name="connsiteY0" fmla="*/ 26036 h 43219"/>
                    <a:gd name="connsiteX1" fmla="*/ 2196 w 43256"/>
                    <a:gd name="connsiteY1" fmla="*/ 25239 h 43219"/>
                    <a:gd name="connsiteX2" fmla="*/ 6964 w 43256"/>
                    <a:gd name="connsiteY2" fmla="*/ 34758 h 43219"/>
                    <a:gd name="connsiteX3" fmla="*/ 5856 w 43256"/>
                    <a:gd name="connsiteY3" fmla="*/ 35139 h 43219"/>
                    <a:gd name="connsiteX4" fmla="*/ 16514 w 43256"/>
                    <a:gd name="connsiteY4" fmla="*/ 38949 h 43219"/>
                    <a:gd name="connsiteX5" fmla="*/ 15846 w 43256"/>
                    <a:gd name="connsiteY5" fmla="*/ 37209 h 43219"/>
                    <a:gd name="connsiteX6" fmla="*/ 28863 w 43256"/>
                    <a:gd name="connsiteY6" fmla="*/ 34610 h 43219"/>
                    <a:gd name="connsiteX7" fmla="*/ 28596 w 43256"/>
                    <a:gd name="connsiteY7" fmla="*/ 36519 h 43219"/>
                    <a:gd name="connsiteX8" fmla="*/ 34165 w 43256"/>
                    <a:gd name="connsiteY8" fmla="*/ 22813 h 43219"/>
                    <a:gd name="connsiteX9" fmla="*/ 37416 w 43256"/>
                    <a:gd name="connsiteY9" fmla="*/ 29949 h 43219"/>
                    <a:gd name="connsiteX10" fmla="*/ 41834 w 43256"/>
                    <a:gd name="connsiteY10" fmla="*/ 15213 h 43219"/>
                    <a:gd name="connsiteX11" fmla="*/ 40386 w 43256"/>
                    <a:gd name="connsiteY11" fmla="*/ 17889 h 43219"/>
                    <a:gd name="connsiteX12" fmla="*/ 38360 w 43256"/>
                    <a:gd name="connsiteY12" fmla="*/ 5285 h 43219"/>
                    <a:gd name="connsiteX13" fmla="*/ 38436 w 43256"/>
                    <a:gd name="connsiteY13" fmla="*/ 6549 h 43219"/>
                    <a:gd name="connsiteX14" fmla="*/ 29114 w 43256"/>
                    <a:gd name="connsiteY14" fmla="*/ 3811 h 43219"/>
                    <a:gd name="connsiteX15" fmla="*/ 29856 w 43256"/>
                    <a:gd name="connsiteY15" fmla="*/ 2199 h 43219"/>
                    <a:gd name="connsiteX16" fmla="*/ 22177 w 43256"/>
                    <a:gd name="connsiteY16" fmla="*/ 4579 h 43219"/>
                    <a:gd name="connsiteX17" fmla="*/ 22536 w 43256"/>
                    <a:gd name="connsiteY17" fmla="*/ 3189 h 43219"/>
                    <a:gd name="connsiteX18" fmla="*/ 14036 w 43256"/>
                    <a:gd name="connsiteY18" fmla="*/ 5051 h 43219"/>
                    <a:gd name="connsiteX19" fmla="*/ 15336 w 43256"/>
                    <a:gd name="connsiteY19" fmla="*/ 6399 h 43219"/>
                    <a:gd name="connsiteX20" fmla="*/ 4163 w 43256"/>
                    <a:gd name="connsiteY20" fmla="*/ 15648 h 43219"/>
                    <a:gd name="connsiteX21" fmla="*/ 3936 w 43256"/>
                    <a:gd name="connsiteY21" fmla="*/ 14229 h 43219"/>
                    <a:gd name="connsiteX0" fmla="*/ 3936 w 43256"/>
                    <a:gd name="connsiteY0" fmla="*/ 14229 h 43219"/>
                    <a:gd name="connsiteX1" fmla="*/ 5659 w 43256"/>
                    <a:gd name="connsiteY1" fmla="*/ 6766 h 43219"/>
                    <a:gd name="connsiteX2" fmla="*/ 14041 w 43256"/>
                    <a:gd name="connsiteY2" fmla="*/ 5061 h 43219"/>
                    <a:gd name="connsiteX3" fmla="*/ 22492 w 43256"/>
                    <a:gd name="connsiteY3" fmla="*/ 3291 h 43219"/>
                    <a:gd name="connsiteX4" fmla="*/ 25785 w 43256"/>
                    <a:gd name="connsiteY4" fmla="*/ 59 h 43219"/>
                    <a:gd name="connsiteX5" fmla="*/ 29869 w 43256"/>
                    <a:gd name="connsiteY5" fmla="*/ 2340 h 43219"/>
                    <a:gd name="connsiteX6" fmla="*/ 35499 w 43256"/>
                    <a:gd name="connsiteY6" fmla="*/ 549 h 43219"/>
                    <a:gd name="connsiteX7" fmla="*/ 38354 w 43256"/>
                    <a:gd name="connsiteY7" fmla="*/ 5435 h 43219"/>
                    <a:gd name="connsiteX8" fmla="*/ 42018 w 43256"/>
                    <a:gd name="connsiteY8" fmla="*/ 10177 h 43219"/>
                    <a:gd name="connsiteX9" fmla="*/ 41854 w 43256"/>
                    <a:gd name="connsiteY9" fmla="*/ 15319 h 43219"/>
                    <a:gd name="connsiteX10" fmla="*/ 43052 w 43256"/>
                    <a:gd name="connsiteY10" fmla="*/ 23181 h 43219"/>
                    <a:gd name="connsiteX11" fmla="*/ 37440 w 43256"/>
                    <a:gd name="connsiteY11" fmla="*/ 30063 h 43219"/>
                    <a:gd name="connsiteX12" fmla="*/ 35431 w 43256"/>
                    <a:gd name="connsiteY12" fmla="*/ 35960 h 43219"/>
                    <a:gd name="connsiteX13" fmla="*/ 28591 w 43256"/>
                    <a:gd name="connsiteY13" fmla="*/ 36674 h 43219"/>
                    <a:gd name="connsiteX14" fmla="*/ 23703 w 43256"/>
                    <a:gd name="connsiteY14" fmla="*/ 42965 h 43219"/>
                    <a:gd name="connsiteX15" fmla="*/ 16516 w 43256"/>
                    <a:gd name="connsiteY15" fmla="*/ 39125 h 43219"/>
                    <a:gd name="connsiteX16" fmla="*/ 5840 w 43256"/>
                    <a:gd name="connsiteY16" fmla="*/ 35331 h 43219"/>
                    <a:gd name="connsiteX17" fmla="*/ 1146 w 43256"/>
                    <a:gd name="connsiteY17" fmla="*/ 31109 h 43219"/>
                    <a:gd name="connsiteX18" fmla="*/ 2149 w 43256"/>
                    <a:gd name="connsiteY18" fmla="*/ 25410 h 43219"/>
                    <a:gd name="connsiteX19" fmla="*/ 31 w 43256"/>
                    <a:gd name="connsiteY19" fmla="*/ 19563 h 43219"/>
                    <a:gd name="connsiteX20" fmla="*/ 3899 w 43256"/>
                    <a:gd name="connsiteY20" fmla="*/ 14366 h 43219"/>
                    <a:gd name="connsiteX21" fmla="*/ 3936 w 43256"/>
                    <a:gd name="connsiteY21" fmla="*/ 14229 h 43219"/>
                    <a:gd name="connsiteX0" fmla="*/ 365047 w 915585"/>
                    <a:gd name="connsiteY0" fmla="*/ 568613 h 612914"/>
                    <a:gd name="connsiteX1" fmla="*/ 314460 w 915585"/>
                    <a:gd name="connsiteY1" fmla="*/ 551596 h 612914"/>
                    <a:gd name="connsiteX2" fmla="*/ 365047 w 915585"/>
                    <a:gd name="connsiteY2" fmla="*/ 568613 h 612914"/>
                    <a:gd name="connsiteX0" fmla="*/ 452737 w 915585"/>
                    <a:gd name="connsiteY0" fmla="*/ 599899 h 612914"/>
                    <a:gd name="connsiteX1" fmla="*/ 512690 w 915585"/>
                    <a:gd name="connsiteY1" fmla="*/ 602931 h 612914"/>
                    <a:gd name="connsiteX2" fmla="*/ 452737 w 915585"/>
                    <a:gd name="connsiteY2" fmla="*/ 599899 h 612914"/>
                    <a:gd name="connsiteX0" fmla="*/ 252079 w 915585"/>
                    <a:gd name="connsiteY0" fmla="*/ 585885 h 612914"/>
                    <a:gd name="connsiteX1" fmla="*/ 303131 w 915585"/>
                    <a:gd name="connsiteY1" fmla="*/ 562804 h 612914"/>
                    <a:gd name="connsiteX2" fmla="*/ 252079 w 915585"/>
                    <a:gd name="connsiteY2" fmla="*/ 585885 h 612914"/>
                    <a:gd name="connsiteX0" fmla="*/ 4729 w 43256"/>
                    <a:gd name="connsiteY0" fmla="*/ 26036 h 43219"/>
                    <a:gd name="connsiteX1" fmla="*/ 2196 w 43256"/>
                    <a:gd name="connsiteY1" fmla="*/ 25239 h 43219"/>
                    <a:gd name="connsiteX2" fmla="*/ 6964 w 43256"/>
                    <a:gd name="connsiteY2" fmla="*/ 34758 h 43219"/>
                    <a:gd name="connsiteX3" fmla="*/ 5856 w 43256"/>
                    <a:gd name="connsiteY3" fmla="*/ 35139 h 43219"/>
                    <a:gd name="connsiteX4" fmla="*/ 16514 w 43256"/>
                    <a:gd name="connsiteY4" fmla="*/ 38949 h 43219"/>
                    <a:gd name="connsiteX5" fmla="*/ 15846 w 43256"/>
                    <a:gd name="connsiteY5" fmla="*/ 37209 h 43219"/>
                    <a:gd name="connsiteX6" fmla="*/ 28863 w 43256"/>
                    <a:gd name="connsiteY6" fmla="*/ 34610 h 43219"/>
                    <a:gd name="connsiteX7" fmla="*/ 28596 w 43256"/>
                    <a:gd name="connsiteY7" fmla="*/ 36519 h 43219"/>
                    <a:gd name="connsiteX8" fmla="*/ 34165 w 43256"/>
                    <a:gd name="connsiteY8" fmla="*/ 22813 h 43219"/>
                    <a:gd name="connsiteX9" fmla="*/ 37416 w 43256"/>
                    <a:gd name="connsiteY9" fmla="*/ 29949 h 43219"/>
                    <a:gd name="connsiteX10" fmla="*/ 41834 w 43256"/>
                    <a:gd name="connsiteY10" fmla="*/ 15213 h 43219"/>
                    <a:gd name="connsiteX11" fmla="*/ 40386 w 43256"/>
                    <a:gd name="connsiteY11" fmla="*/ 17889 h 43219"/>
                    <a:gd name="connsiteX12" fmla="*/ 38360 w 43256"/>
                    <a:gd name="connsiteY12" fmla="*/ 5285 h 43219"/>
                    <a:gd name="connsiteX13" fmla="*/ 38436 w 43256"/>
                    <a:gd name="connsiteY13" fmla="*/ 6549 h 43219"/>
                    <a:gd name="connsiteX14" fmla="*/ 29114 w 43256"/>
                    <a:gd name="connsiteY14" fmla="*/ 3811 h 43219"/>
                    <a:gd name="connsiteX15" fmla="*/ 29856 w 43256"/>
                    <a:gd name="connsiteY15" fmla="*/ 2199 h 43219"/>
                    <a:gd name="connsiteX16" fmla="*/ 22177 w 43256"/>
                    <a:gd name="connsiteY16" fmla="*/ 4579 h 43219"/>
                    <a:gd name="connsiteX17" fmla="*/ 22536 w 43256"/>
                    <a:gd name="connsiteY17" fmla="*/ 3189 h 43219"/>
                    <a:gd name="connsiteX18" fmla="*/ 14036 w 43256"/>
                    <a:gd name="connsiteY18" fmla="*/ 5051 h 43219"/>
                    <a:gd name="connsiteX19" fmla="*/ 15336 w 43256"/>
                    <a:gd name="connsiteY19" fmla="*/ 6399 h 43219"/>
                    <a:gd name="connsiteX20" fmla="*/ 4163 w 43256"/>
                    <a:gd name="connsiteY20" fmla="*/ 15648 h 43219"/>
                    <a:gd name="connsiteX21" fmla="*/ 3936 w 43256"/>
                    <a:gd name="connsiteY21" fmla="*/ 14229 h 4321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43256" h="43219">
                      <a:moveTo>
                        <a:pt x="3936" y="14229"/>
                      </a:moveTo>
                      <a:cubicBezTo>
                        <a:pt x="3665" y="11516"/>
                        <a:pt x="4297" y="8780"/>
                        <a:pt x="5659" y="6766"/>
                      </a:cubicBezTo>
                      <a:cubicBezTo>
                        <a:pt x="7811" y="3585"/>
                        <a:pt x="11300" y="2876"/>
                        <a:pt x="14041" y="5061"/>
                      </a:cubicBezTo>
                      <a:cubicBezTo>
                        <a:pt x="15714" y="768"/>
                        <a:pt x="19950" y="-119"/>
                        <a:pt x="22492" y="3291"/>
                      </a:cubicBezTo>
                      <a:cubicBezTo>
                        <a:pt x="23133" y="1542"/>
                        <a:pt x="24364" y="333"/>
                        <a:pt x="25785" y="59"/>
                      </a:cubicBezTo>
                      <a:cubicBezTo>
                        <a:pt x="27349" y="-243"/>
                        <a:pt x="28911" y="629"/>
                        <a:pt x="29869" y="2340"/>
                      </a:cubicBezTo>
                      <a:cubicBezTo>
                        <a:pt x="31251" y="126"/>
                        <a:pt x="33537" y="-601"/>
                        <a:pt x="35499" y="549"/>
                      </a:cubicBezTo>
                      <a:cubicBezTo>
                        <a:pt x="36994" y="1425"/>
                        <a:pt x="38066" y="3259"/>
                        <a:pt x="38354" y="5435"/>
                      </a:cubicBezTo>
                      <a:cubicBezTo>
                        <a:pt x="40082" y="6077"/>
                        <a:pt x="41458" y="7857"/>
                        <a:pt x="42018" y="10177"/>
                      </a:cubicBezTo>
                      <a:cubicBezTo>
                        <a:pt x="42425" y="11861"/>
                        <a:pt x="42367" y="13690"/>
                        <a:pt x="41854" y="15319"/>
                      </a:cubicBezTo>
                      <a:cubicBezTo>
                        <a:pt x="43115" y="17553"/>
                        <a:pt x="43556" y="20449"/>
                        <a:pt x="43052" y="23181"/>
                      </a:cubicBezTo>
                      <a:cubicBezTo>
                        <a:pt x="42382" y="26813"/>
                        <a:pt x="40164" y="29533"/>
                        <a:pt x="37440" y="30063"/>
                      </a:cubicBezTo>
                      <a:cubicBezTo>
                        <a:pt x="37427" y="32330"/>
                        <a:pt x="36694" y="34480"/>
                        <a:pt x="35431" y="35960"/>
                      </a:cubicBezTo>
                      <a:cubicBezTo>
                        <a:pt x="33512" y="38209"/>
                        <a:pt x="30740" y="38498"/>
                        <a:pt x="28591" y="36674"/>
                      </a:cubicBezTo>
                      <a:cubicBezTo>
                        <a:pt x="27896" y="39807"/>
                        <a:pt x="26035" y="42202"/>
                        <a:pt x="23703" y="42965"/>
                      </a:cubicBezTo>
                      <a:cubicBezTo>
                        <a:pt x="20955" y="43864"/>
                        <a:pt x="18087" y="42332"/>
                        <a:pt x="16516" y="39125"/>
                      </a:cubicBezTo>
                      <a:cubicBezTo>
                        <a:pt x="12808" y="42169"/>
                        <a:pt x="7992" y="40458"/>
                        <a:pt x="5840" y="35331"/>
                      </a:cubicBezTo>
                      <a:cubicBezTo>
                        <a:pt x="3726" y="35668"/>
                        <a:pt x="1741" y="33883"/>
                        <a:pt x="1146" y="31109"/>
                      </a:cubicBezTo>
                      <a:cubicBezTo>
                        <a:pt x="715" y="29102"/>
                        <a:pt x="1096" y="26936"/>
                        <a:pt x="2149" y="25410"/>
                      </a:cubicBezTo>
                      <a:cubicBezTo>
                        <a:pt x="655" y="24213"/>
                        <a:pt x="-177" y="21916"/>
                        <a:pt x="31" y="19563"/>
                      </a:cubicBezTo>
                      <a:cubicBezTo>
                        <a:pt x="275" y="16808"/>
                        <a:pt x="1881" y="14650"/>
                        <a:pt x="3899" y="14366"/>
                      </a:cubicBezTo>
                      <a:cubicBezTo>
                        <a:pt x="3911" y="14320"/>
                        <a:pt x="3924" y="14275"/>
                        <a:pt x="3936" y="14229"/>
                      </a:cubicBezTo>
                      <a:close/>
                    </a:path>
                    <a:path w="915585" h="612914">
                      <a:moveTo>
                        <a:pt x="365047" y="568613"/>
                      </a:moveTo>
                      <a:lnTo>
                        <a:pt x="314460" y="551596"/>
                      </a:lnTo>
                      <a:lnTo>
                        <a:pt x="365047" y="568613"/>
                      </a:lnTo>
                      <a:close/>
                    </a:path>
                    <a:path w="915585" h="612914">
                      <a:moveTo>
                        <a:pt x="452737" y="599899"/>
                      </a:moveTo>
                      <a:lnTo>
                        <a:pt x="512690" y="602931"/>
                      </a:lnTo>
                      <a:lnTo>
                        <a:pt x="452737" y="599899"/>
                      </a:lnTo>
                      <a:close/>
                    </a:path>
                    <a:path w="915585" h="612914">
                      <a:moveTo>
                        <a:pt x="252079" y="585885"/>
                      </a:moveTo>
                      <a:lnTo>
                        <a:pt x="303131" y="562804"/>
                      </a:lnTo>
                      <a:lnTo>
                        <a:pt x="252079" y="585885"/>
                      </a:lnTo>
                      <a:close/>
                    </a:path>
                    <a:path w="43256" h="43219" fill="none" extrusionOk="0">
                      <a:moveTo>
                        <a:pt x="4729" y="26036"/>
                      </a:moveTo>
                      <a:cubicBezTo>
                        <a:pt x="3845" y="26130"/>
                        <a:pt x="2961" y="25852"/>
                        <a:pt x="2196" y="25239"/>
                      </a:cubicBezTo>
                      <a:moveTo>
                        <a:pt x="6964" y="34758"/>
                      </a:moveTo>
                      <a:cubicBezTo>
                        <a:pt x="6609" y="34951"/>
                        <a:pt x="6236" y="35079"/>
                        <a:pt x="5856" y="35139"/>
                      </a:cubicBezTo>
                      <a:moveTo>
                        <a:pt x="16514" y="38949"/>
                      </a:moveTo>
                      <a:cubicBezTo>
                        <a:pt x="16247" y="38403"/>
                        <a:pt x="16023" y="37820"/>
                        <a:pt x="15846" y="37209"/>
                      </a:cubicBezTo>
                      <a:moveTo>
                        <a:pt x="28863" y="34610"/>
                      </a:moveTo>
                      <a:cubicBezTo>
                        <a:pt x="28824" y="35257"/>
                        <a:pt x="28734" y="35897"/>
                        <a:pt x="28596" y="36519"/>
                      </a:cubicBezTo>
                      <a:moveTo>
                        <a:pt x="34165" y="22813"/>
                      </a:moveTo>
                      <a:cubicBezTo>
                        <a:pt x="36169" y="24141"/>
                        <a:pt x="37434" y="26917"/>
                        <a:pt x="37416" y="29949"/>
                      </a:cubicBezTo>
                      <a:moveTo>
                        <a:pt x="41834" y="15213"/>
                      </a:moveTo>
                      <a:cubicBezTo>
                        <a:pt x="41509" y="16245"/>
                        <a:pt x="41014" y="17161"/>
                        <a:pt x="40386" y="17889"/>
                      </a:cubicBezTo>
                      <a:moveTo>
                        <a:pt x="38360" y="5285"/>
                      </a:moveTo>
                      <a:cubicBezTo>
                        <a:pt x="38415" y="5702"/>
                        <a:pt x="38441" y="6125"/>
                        <a:pt x="38436" y="6549"/>
                      </a:cubicBezTo>
                      <a:moveTo>
                        <a:pt x="29114" y="3811"/>
                      </a:moveTo>
                      <a:cubicBezTo>
                        <a:pt x="29303" y="3228"/>
                        <a:pt x="29552" y="2685"/>
                        <a:pt x="29856" y="2199"/>
                      </a:cubicBezTo>
                      <a:moveTo>
                        <a:pt x="22177" y="4579"/>
                      </a:moveTo>
                      <a:cubicBezTo>
                        <a:pt x="22254" y="4097"/>
                        <a:pt x="22375" y="3630"/>
                        <a:pt x="22536" y="3189"/>
                      </a:cubicBezTo>
                      <a:moveTo>
                        <a:pt x="14036" y="5051"/>
                      </a:moveTo>
                      <a:cubicBezTo>
                        <a:pt x="14508" y="5427"/>
                        <a:pt x="14944" y="5880"/>
                        <a:pt x="15336" y="6399"/>
                      </a:cubicBezTo>
                      <a:moveTo>
                        <a:pt x="4163" y="15648"/>
                      </a:moveTo>
                      <a:cubicBezTo>
                        <a:pt x="4060" y="15184"/>
                        <a:pt x="3984" y="14710"/>
                        <a:pt x="3936" y="14229"/>
                      </a:cubicBezTo>
                    </a:path>
                  </a:pathLst>
                </a:custGeom>
                <a:gradFill flip="none" rotWithShape="1">
                  <a:gsLst>
                    <a:gs pos="0">
                      <a:schemeClr val="bg1"/>
                    </a:gs>
                    <a:gs pos="50000">
                      <a:schemeClr val="bg1">
                        <a:lumMod val="7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GB" dirty="0"/>
                </a:p>
              </p:txBody>
            </p:sp>
            <p:sp>
              <p:nvSpPr>
                <p:cNvPr id="51" name="Cloud Callout 3"/>
                <p:cNvSpPr/>
                <p:nvPr/>
              </p:nvSpPr>
              <p:spPr>
                <a:xfrm>
                  <a:off x="4758128" y="3833999"/>
                  <a:ext cx="720842" cy="538441"/>
                </a:xfrm>
                <a:custGeom>
                  <a:avLst/>
                  <a:gdLst>
                    <a:gd name="connsiteX0" fmla="*/ 3900 w 43200"/>
                    <a:gd name="connsiteY0" fmla="*/ 14370 h 43200"/>
                    <a:gd name="connsiteX1" fmla="*/ 5623 w 43200"/>
                    <a:gd name="connsiteY1" fmla="*/ 6907 h 43200"/>
                    <a:gd name="connsiteX2" fmla="*/ 14005 w 43200"/>
                    <a:gd name="connsiteY2" fmla="*/ 5202 h 43200"/>
                    <a:gd name="connsiteX3" fmla="*/ 22456 w 43200"/>
                    <a:gd name="connsiteY3" fmla="*/ 3432 h 43200"/>
                    <a:gd name="connsiteX4" fmla="*/ 25749 w 43200"/>
                    <a:gd name="connsiteY4" fmla="*/ 200 h 43200"/>
                    <a:gd name="connsiteX5" fmla="*/ 29833 w 43200"/>
                    <a:gd name="connsiteY5" fmla="*/ 2481 h 43200"/>
                    <a:gd name="connsiteX6" fmla="*/ 35463 w 43200"/>
                    <a:gd name="connsiteY6" fmla="*/ 690 h 43200"/>
                    <a:gd name="connsiteX7" fmla="*/ 38318 w 43200"/>
                    <a:gd name="connsiteY7" fmla="*/ 5576 h 43200"/>
                    <a:gd name="connsiteX8" fmla="*/ 41982 w 43200"/>
                    <a:gd name="connsiteY8" fmla="*/ 10318 h 43200"/>
                    <a:gd name="connsiteX9" fmla="*/ 41818 w 43200"/>
                    <a:gd name="connsiteY9" fmla="*/ 15460 h 43200"/>
                    <a:gd name="connsiteX10" fmla="*/ 43016 w 43200"/>
                    <a:gd name="connsiteY10" fmla="*/ 23322 h 43200"/>
                    <a:gd name="connsiteX11" fmla="*/ 37404 w 43200"/>
                    <a:gd name="connsiteY11" fmla="*/ 30204 h 43200"/>
                    <a:gd name="connsiteX12" fmla="*/ 35395 w 43200"/>
                    <a:gd name="connsiteY12" fmla="*/ 36101 h 43200"/>
                    <a:gd name="connsiteX13" fmla="*/ 28555 w 43200"/>
                    <a:gd name="connsiteY13" fmla="*/ 36815 h 43200"/>
                    <a:gd name="connsiteX14" fmla="*/ 23667 w 43200"/>
                    <a:gd name="connsiteY14" fmla="*/ 43106 h 43200"/>
                    <a:gd name="connsiteX15" fmla="*/ 16480 w 43200"/>
                    <a:gd name="connsiteY15" fmla="*/ 39266 h 43200"/>
                    <a:gd name="connsiteX16" fmla="*/ 5804 w 43200"/>
                    <a:gd name="connsiteY16" fmla="*/ 35472 h 43200"/>
                    <a:gd name="connsiteX17" fmla="*/ 1110 w 43200"/>
                    <a:gd name="connsiteY17" fmla="*/ 31250 h 43200"/>
                    <a:gd name="connsiteX18" fmla="*/ 2113 w 43200"/>
                    <a:gd name="connsiteY18" fmla="*/ 25551 h 43200"/>
                    <a:gd name="connsiteX19" fmla="*/ -5 w 43200"/>
                    <a:gd name="connsiteY19" fmla="*/ 19704 h 43200"/>
                    <a:gd name="connsiteX20" fmla="*/ 3863 w 43200"/>
                    <a:gd name="connsiteY20" fmla="*/ 14507 h 43200"/>
                    <a:gd name="connsiteX21" fmla="*/ 3900 w 43200"/>
                    <a:gd name="connsiteY21" fmla="*/ 14370 h 43200"/>
                    <a:gd name="connsiteX0" fmla="*/ 283721 w 914400"/>
                    <a:gd name="connsiteY0" fmla="*/ 689229 h 612648"/>
                    <a:gd name="connsiteX1" fmla="*/ 266703 w 914400"/>
                    <a:gd name="connsiteY1" fmla="*/ 706247 h 612648"/>
                    <a:gd name="connsiteX2" fmla="*/ 249685 w 914400"/>
                    <a:gd name="connsiteY2" fmla="*/ 689229 h 612648"/>
                    <a:gd name="connsiteX3" fmla="*/ 266703 w 914400"/>
                    <a:gd name="connsiteY3" fmla="*/ 672211 h 612648"/>
                    <a:gd name="connsiteX4" fmla="*/ 283721 w 914400"/>
                    <a:gd name="connsiteY4" fmla="*/ 689229 h 612648"/>
                    <a:gd name="connsiteX0" fmla="*/ 310992 w 914400"/>
                    <a:gd name="connsiteY0" fmla="*/ 668620 h 612648"/>
                    <a:gd name="connsiteX1" fmla="*/ 276956 w 914400"/>
                    <a:gd name="connsiteY1" fmla="*/ 702656 h 612648"/>
                    <a:gd name="connsiteX2" fmla="*/ 242920 w 914400"/>
                    <a:gd name="connsiteY2" fmla="*/ 668620 h 612648"/>
                    <a:gd name="connsiteX3" fmla="*/ 276956 w 914400"/>
                    <a:gd name="connsiteY3" fmla="*/ 634584 h 612648"/>
                    <a:gd name="connsiteX4" fmla="*/ 310992 w 914400"/>
                    <a:gd name="connsiteY4" fmla="*/ 668620 h 612648"/>
                    <a:gd name="connsiteX0" fmla="*/ 353424 w 914400"/>
                    <a:gd name="connsiteY0" fmla="*/ 617538 h 612648"/>
                    <a:gd name="connsiteX1" fmla="*/ 302370 w 914400"/>
                    <a:gd name="connsiteY1" fmla="*/ 668592 h 612648"/>
                    <a:gd name="connsiteX2" fmla="*/ 251316 w 914400"/>
                    <a:gd name="connsiteY2" fmla="*/ 617538 h 612648"/>
                    <a:gd name="connsiteX3" fmla="*/ 302370 w 914400"/>
                    <a:gd name="connsiteY3" fmla="*/ 566484 h 612648"/>
                    <a:gd name="connsiteX4" fmla="*/ 353424 w 914400"/>
                    <a:gd name="connsiteY4" fmla="*/ 617538 h 612648"/>
                    <a:gd name="connsiteX0" fmla="*/ 4693 w 43200"/>
                    <a:gd name="connsiteY0" fmla="*/ 26177 h 43200"/>
                    <a:gd name="connsiteX1" fmla="*/ 2160 w 43200"/>
                    <a:gd name="connsiteY1" fmla="*/ 25380 h 43200"/>
                    <a:gd name="connsiteX2" fmla="*/ 6928 w 43200"/>
                    <a:gd name="connsiteY2" fmla="*/ 34899 h 43200"/>
                    <a:gd name="connsiteX3" fmla="*/ 5820 w 43200"/>
                    <a:gd name="connsiteY3" fmla="*/ 35280 h 43200"/>
                    <a:gd name="connsiteX4" fmla="*/ 16478 w 43200"/>
                    <a:gd name="connsiteY4" fmla="*/ 39090 h 43200"/>
                    <a:gd name="connsiteX5" fmla="*/ 15810 w 43200"/>
                    <a:gd name="connsiteY5" fmla="*/ 37350 h 43200"/>
                    <a:gd name="connsiteX6" fmla="*/ 28827 w 43200"/>
                    <a:gd name="connsiteY6" fmla="*/ 34751 h 43200"/>
                    <a:gd name="connsiteX7" fmla="*/ 28560 w 43200"/>
                    <a:gd name="connsiteY7" fmla="*/ 36660 h 43200"/>
                    <a:gd name="connsiteX8" fmla="*/ 34129 w 43200"/>
                    <a:gd name="connsiteY8" fmla="*/ 22954 h 43200"/>
                    <a:gd name="connsiteX9" fmla="*/ 37380 w 43200"/>
                    <a:gd name="connsiteY9" fmla="*/ 30090 h 43200"/>
                    <a:gd name="connsiteX10" fmla="*/ 41798 w 43200"/>
                    <a:gd name="connsiteY10" fmla="*/ 15354 h 43200"/>
                    <a:gd name="connsiteX11" fmla="*/ 40350 w 43200"/>
                    <a:gd name="connsiteY11" fmla="*/ 18030 h 43200"/>
                    <a:gd name="connsiteX12" fmla="*/ 38324 w 43200"/>
                    <a:gd name="connsiteY12" fmla="*/ 5426 h 43200"/>
                    <a:gd name="connsiteX13" fmla="*/ 38400 w 43200"/>
                    <a:gd name="connsiteY13" fmla="*/ 6690 h 43200"/>
                    <a:gd name="connsiteX14" fmla="*/ 29078 w 43200"/>
                    <a:gd name="connsiteY14" fmla="*/ 3952 h 43200"/>
                    <a:gd name="connsiteX15" fmla="*/ 29820 w 43200"/>
                    <a:gd name="connsiteY15" fmla="*/ 2340 h 43200"/>
                    <a:gd name="connsiteX16" fmla="*/ 22141 w 43200"/>
                    <a:gd name="connsiteY16" fmla="*/ 4720 h 43200"/>
                    <a:gd name="connsiteX17" fmla="*/ 22500 w 43200"/>
                    <a:gd name="connsiteY17" fmla="*/ 3330 h 43200"/>
                    <a:gd name="connsiteX18" fmla="*/ 14000 w 43200"/>
                    <a:gd name="connsiteY18" fmla="*/ 5192 h 43200"/>
                    <a:gd name="connsiteX19" fmla="*/ 15300 w 43200"/>
                    <a:gd name="connsiteY19" fmla="*/ 6540 h 43200"/>
                    <a:gd name="connsiteX20" fmla="*/ 4127 w 43200"/>
                    <a:gd name="connsiteY20" fmla="*/ 15789 h 43200"/>
                    <a:gd name="connsiteX21" fmla="*/ 3900 w 43200"/>
                    <a:gd name="connsiteY21" fmla="*/ 14370 h 43200"/>
                    <a:gd name="connsiteX0" fmla="*/ 3936 w 43256"/>
                    <a:gd name="connsiteY0" fmla="*/ 14229 h 49659"/>
                    <a:gd name="connsiteX1" fmla="*/ 5659 w 43256"/>
                    <a:gd name="connsiteY1" fmla="*/ 6766 h 49659"/>
                    <a:gd name="connsiteX2" fmla="*/ 14041 w 43256"/>
                    <a:gd name="connsiteY2" fmla="*/ 5061 h 49659"/>
                    <a:gd name="connsiteX3" fmla="*/ 22492 w 43256"/>
                    <a:gd name="connsiteY3" fmla="*/ 3291 h 49659"/>
                    <a:gd name="connsiteX4" fmla="*/ 25785 w 43256"/>
                    <a:gd name="connsiteY4" fmla="*/ 59 h 49659"/>
                    <a:gd name="connsiteX5" fmla="*/ 29869 w 43256"/>
                    <a:gd name="connsiteY5" fmla="*/ 2340 h 49659"/>
                    <a:gd name="connsiteX6" fmla="*/ 35499 w 43256"/>
                    <a:gd name="connsiteY6" fmla="*/ 549 h 49659"/>
                    <a:gd name="connsiteX7" fmla="*/ 38354 w 43256"/>
                    <a:gd name="connsiteY7" fmla="*/ 5435 h 49659"/>
                    <a:gd name="connsiteX8" fmla="*/ 42018 w 43256"/>
                    <a:gd name="connsiteY8" fmla="*/ 10177 h 49659"/>
                    <a:gd name="connsiteX9" fmla="*/ 41854 w 43256"/>
                    <a:gd name="connsiteY9" fmla="*/ 15319 h 49659"/>
                    <a:gd name="connsiteX10" fmla="*/ 43052 w 43256"/>
                    <a:gd name="connsiteY10" fmla="*/ 23181 h 49659"/>
                    <a:gd name="connsiteX11" fmla="*/ 37440 w 43256"/>
                    <a:gd name="connsiteY11" fmla="*/ 30063 h 49659"/>
                    <a:gd name="connsiteX12" fmla="*/ 35431 w 43256"/>
                    <a:gd name="connsiteY12" fmla="*/ 35960 h 49659"/>
                    <a:gd name="connsiteX13" fmla="*/ 28591 w 43256"/>
                    <a:gd name="connsiteY13" fmla="*/ 36674 h 49659"/>
                    <a:gd name="connsiteX14" fmla="*/ 23703 w 43256"/>
                    <a:gd name="connsiteY14" fmla="*/ 42965 h 49659"/>
                    <a:gd name="connsiteX15" fmla="*/ 16516 w 43256"/>
                    <a:gd name="connsiteY15" fmla="*/ 39125 h 49659"/>
                    <a:gd name="connsiteX16" fmla="*/ 5840 w 43256"/>
                    <a:gd name="connsiteY16" fmla="*/ 35331 h 49659"/>
                    <a:gd name="connsiteX17" fmla="*/ 1146 w 43256"/>
                    <a:gd name="connsiteY17" fmla="*/ 31109 h 49659"/>
                    <a:gd name="connsiteX18" fmla="*/ 2149 w 43256"/>
                    <a:gd name="connsiteY18" fmla="*/ 25410 h 49659"/>
                    <a:gd name="connsiteX19" fmla="*/ 31 w 43256"/>
                    <a:gd name="connsiteY19" fmla="*/ 19563 h 49659"/>
                    <a:gd name="connsiteX20" fmla="*/ 3899 w 43256"/>
                    <a:gd name="connsiteY20" fmla="*/ 14366 h 49659"/>
                    <a:gd name="connsiteX21" fmla="*/ 3936 w 43256"/>
                    <a:gd name="connsiteY21" fmla="*/ 14229 h 49659"/>
                    <a:gd name="connsiteX0" fmla="*/ 284483 w 915585"/>
                    <a:gd name="connsiteY0" fmla="*/ 687229 h 704247"/>
                    <a:gd name="connsiteX1" fmla="*/ 267465 w 915585"/>
                    <a:gd name="connsiteY1" fmla="*/ 704247 h 704247"/>
                    <a:gd name="connsiteX2" fmla="*/ 250447 w 915585"/>
                    <a:gd name="connsiteY2" fmla="*/ 687229 h 704247"/>
                    <a:gd name="connsiteX3" fmla="*/ 267465 w 915585"/>
                    <a:gd name="connsiteY3" fmla="*/ 670211 h 704247"/>
                    <a:gd name="connsiteX4" fmla="*/ 284483 w 915585"/>
                    <a:gd name="connsiteY4" fmla="*/ 687229 h 704247"/>
                    <a:gd name="connsiteX0" fmla="*/ 311754 w 915585"/>
                    <a:gd name="connsiteY0" fmla="*/ 666620 h 704247"/>
                    <a:gd name="connsiteX1" fmla="*/ 277718 w 915585"/>
                    <a:gd name="connsiteY1" fmla="*/ 700656 h 704247"/>
                    <a:gd name="connsiteX2" fmla="*/ 277718 w 915585"/>
                    <a:gd name="connsiteY2" fmla="*/ 632584 h 704247"/>
                    <a:gd name="connsiteX3" fmla="*/ 311754 w 915585"/>
                    <a:gd name="connsiteY3" fmla="*/ 666620 h 704247"/>
                    <a:gd name="connsiteX0" fmla="*/ 354186 w 915585"/>
                    <a:gd name="connsiteY0" fmla="*/ 615538 h 704247"/>
                    <a:gd name="connsiteX1" fmla="*/ 303132 w 915585"/>
                    <a:gd name="connsiteY1" fmla="*/ 666592 h 704247"/>
                    <a:gd name="connsiteX2" fmla="*/ 252078 w 915585"/>
                    <a:gd name="connsiteY2" fmla="*/ 615538 h 704247"/>
                    <a:gd name="connsiteX3" fmla="*/ 303132 w 915585"/>
                    <a:gd name="connsiteY3" fmla="*/ 564484 h 704247"/>
                    <a:gd name="connsiteX4" fmla="*/ 354186 w 915585"/>
                    <a:gd name="connsiteY4" fmla="*/ 615538 h 704247"/>
                    <a:gd name="connsiteX0" fmla="*/ 4729 w 43256"/>
                    <a:gd name="connsiteY0" fmla="*/ 26036 h 49659"/>
                    <a:gd name="connsiteX1" fmla="*/ 2196 w 43256"/>
                    <a:gd name="connsiteY1" fmla="*/ 25239 h 49659"/>
                    <a:gd name="connsiteX2" fmla="*/ 6964 w 43256"/>
                    <a:gd name="connsiteY2" fmla="*/ 34758 h 49659"/>
                    <a:gd name="connsiteX3" fmla="*/ 5856 w 43256"/>
                    <a:gd name="connsiteY3" fmla="*/ 35139 h 49659"/>
                    <a:gd name="connsiteX4" fmla="*/ 16514 w 43256"/>
                    <a:gd name="connsiteY4" fmla="*/ 38949 h 49659"/>
                    <a:gd name="connsiteX5" fmla="*/ 15846 w 43256"/>
                    <a:gd name="connsiteY5" fmla="*/ 37209 h 49659"/>
                    <a:gd name="connsiteX6" fmla="*/ 28863 w 43256"/>
                    <a:gd name="connsiteY6" fmla="*/ 34610 h 49659"/>
                    <a:gd name="connsiteX7" fmla="*/ 28596 w 43256"/>
                    <a:gd name="connsiteY7" fmla="*/ 36519 h 49659"/>
                    <a:gd name="connsiteX8" fmla="*/ 34165 w 43256"/>
                    <a:gd name="connsiteY8" fmla="*/ 22813 h 49659"/>
                    <a:gd name="connsiteX9" fmla="*/ 37416 w 43256"/>
                    <a:gd name="connsiteY9" fmla="*/ 29949 h 49659"/>
                    <a:gd name="connsiteX10" fmla="*/ 41834 w 43256"/>
                    <a:gd name="connsiteY10" fmla="*/ 15213 h 49659"/>
                    <a:gd name="connsiteX11" fmla="*/ 40386 w 43256"/>
                    <a:gd name="connsiteY11" fmla="*/ 17889 h 49659"/>
                    <a:gd name="connsiteX12" fmla="*/ 38360 w 43256"/>
                    <a:gd name="connsiteY12" fmla="*/ 5285 h 49659"/>
                    <a:gd name="connsiteX13" fmla="*/ 38436 w 43256"/>
                    <a:gd name="connsiteY13" fmla="*/ 6549 h 49659"/>
                    <a:gd name="connsiteX14" fmla="*/ 29114 w 43256"/>
                    <a:gd name="connsiteY14" fmla="*/ 3811 h 49659"/>
                    <a:gd name="connsiteX15" fmla="*/ 29856 w 43256"/>
                    <a:gd name="connsiteY15" fmla="*/ 2199 h 49659"/>
                    <a:gd name="connsiteX16" fmla="*/ 22177 w 43256"/>
                    <a:gd name="connsiteY16" fmla="*/ 4579 h 49659"/>
                    <a:gd name="connsiteX17" fmla="*/ 22536 w 43256"/>
                    <a:gd name="connsiteY17" fmla="*/ 3189 h 49659"/>
                    <a:gd name="connsiteX18" fmla="*/ 14036 w 43256"/>
                    <a:gd name="connsiteY18" fmla="*/ 5051 h 49659"/>
                    <a:gd name="connsiteX19" fmla="*/ 15336 w 43256"/>
                    <a:gd name="connsiteY19" fmla="*/ 6399 h 49659"/>
                    <a:gd name="connsiteX20" fmla="*/ 4163 w 43256"/>
                    <a:gd name="connsiteY20" fmla="*/ 15648 h 49659"/>
                    <a:gd name="connsiteX21" fmla="*/ 3936 w 43256"/>
                    <a:gd name="connsiteY21" fmla="*/ 14229 h 49659"/>
                    <a:gd name="connsiteX0" fmla="*/ 3936 w 43256"/>
                    <a:gd name="connsiteY0" fmla="*/ 14229 h 49659"/>
                    <a:gd name="connsiteX1" fmla="*/ 5659 w 43256"/>
                    <a:gd name="connsiteY1" fmla="*/ 6766 h 49659"/>
                    <a:gd name="connsiteX2" fmla="*/ 14041 w 43256"/>
                    <a:gd name="connsiteY2" fmla="*/ 5061 h 49659"/>
                    <a:gd name="connsiteX3" fmla="*/ 22492 w 43256"/>
                    <a:gd name="connsiteY3" fmla="*/ 3291 h 49659"/>
                    <a:gd name="connsiteX4" fmla="*/ 25785 w 43256"/>
                    <a:gd name="connsiteY4" fmla="*/ 59 h 49659"/>
                    <a:gd name="connsiteX5" fmla="*/ 29869 w 43256"/>
                    <a:gd name="connsiteY5" fmla="*/ 2340 h 49659"/>
                    <a:gd name="connsiteX6" fmla="*/ 35499 w 43256"/>
                    <a:gd name="connsiteY6" fmla="*/ 549 h 49659"/>
                    <a:gd name="connsiteX7" fmla="*/ 38354 w 43256"/>
                    <a:gd name="connsiteY7" fmla="*/ 5435 h 49659"/>
                    <a:gd name="connsiteX8" fmla="*/ 42018 w 43256"/>
                    <a:gd name="connsiteY8" fmla="*/ 10177 h 49659"/>
                    <a:gd name="connsiteX9" fmla="*/ 41854 w 43256"/>
                    <a:gd name="connsiteY9" fmla="*/ 15319 h 49659"/>
                    <a:gd name="connsiteX10" fmla="*/ 43052 w 43256"/>
                    <a:gd name="connsiteY10" fmla="*/ 23181 h 49659"/>
                    <a:gd name="connsiteX11" fmla="*/ 37440 w 43256"/>
                    <a:gd name="connsiteY11" fmla="*/ 30063 h 49659"/>
                    <a:gd name="connsiteX12" fmla="*/ 35431 w 43256"/>
                    <a:gd name="connsiteY12" fmla="*/ 35960 h 49659"/>
                    <a:gd name="connsiteX13" fmla="*/ 28591 w 43256"/>
                    <a:gd name="connsiteY13" fmla="*/ 36674 h 49659"/>
                    <a:gd name="connsiteX14" fmla="*/ 23703 w 43256"/>
                    <a:gd name="connsiteY14" fmla="*/ 42965 h 49659"/>
                    <a:gd name="connsiteX15" fmla="*/ 16516 w 43256"/>
                    <a:gd name="connsiteY15" fmla="*/ 39125 h 49659"/>
                    <a:gd name="connsiteX16" fmla="*/ 5840 w 43256"/>
                    <a:gd name="connsiteY16" fmla="*/ 35331 h 49659"/>
                    <a:gd name="connsiteX17" fmla="*/ 1146 w 43256"/>
                    <a:gd name="connsiteY17" fmla="*/ 31109 h 49659"/>
                    <a:gd name="connsiteX18" fmla="*/ 2149 w 43256"/>
                    <a:gd name="connsiteY18" fmla="*/ 25410 h 49659"/>
                    <a:gd name="connsiteX19" fmla="*/ 31 w 43256"/>
                    <a:gd name="connsiteY19" fmla="*/ 19563 h 49659"/>
                    <a:gd name="connsiteX20" fmla="*/ 3899 w 43256"/>
                    <a:gd name="connsiteY20" fmla="*/ 14366 h 49659"/>
                    <a:gd name="connsiteX21" fmla="*/ 3936 w 43256"/>
                    <a:gd name="connsiteY21" fmla="*/ 14229 h 49659"/>
                    <a:gd name="connsiteX0" fmla="*/ 284483 w 915585"/>
                    <a:gd name="connsiteY0" fmla="*/ 687229 h 704247"/>
                    <a:gd name="connsiteX1" fmla="*/ 267465 w 915585"/>
                    <a:gd name="connsiteY1" fmla="*/ 704247 h 704247"/>
                    <a:gd name="connsiteX2" fmla="*/ 250447 w 915585"/>
                    <a:gd name="connsiteY2" fmla="*/ 687229 h 704247"/>
                    <a:gd name="connsiteX3" fmla="*/ 267465 w 915585"/>
                    <a:gd name="connsiteY3" fmla="*/ 670211 h 704247"/>
                    <a:gd name="connsiteX4" fmla="*/ 284483 w 915585"/>
                    <a:gd name="connsiteY4" fmla="*/ 687229 h 704247"/>
                    <a:gd name="connsiteX0" fmla="*/ 311754 w 915585"/>
                    <a:gd name="connsiteY0" fmla="*/ 666620 h 704247"/>
                    <a:gd name="connsiteX1" fmla="*/ 277718 w 915585"/>
                    <a:gd name="connsiteY1" fmla="*/ 632584 h 704247"/>
                    <a:gd name="connsiteX2" fmla="*/ 311754 w 915585"/>
                    <a:gd name="connsiteY2" fmla="*/ 666620 h 704247"/>
                    <a:gd name="connsiteX0" fmla="*/ 354186 w 915585"/>
                    <a:gd name="connsiteY0" fmla="*/ 615538 h 704247"/>
                    <a:gd name="connsiteX1" fmla="*/ 303132 w 915585"/>
                    <a:gd name="connsiteY1" fmla="*/ 666592 h 704247"/>
                    <a:gd name="connsiteX2" fmla="*/ 252078 w 915585"/>
                    <a:gd name="connsiteY2" fmla="*/ 615538 h 704247"/>
                    <a:gd name="connsiteX3" fmla="*/ 303132 w 915585"/>
                    <a:gd name="connsiteY3" fmla="*/ 564484 h 704247"/>
                    <a:gd name="connsiteX4" fmla="*/ 354186 w 915585"/>
                    <a:gd name="connsiteY4" fmla="*/ 615538 h 704247"/>
                    <a:gd name="connsiteX0" fmla="*/ 4729 w 43256"/>
                    <a:gd name="connsiteY0" fmla="*/ 26036 h 49659"/>
                    <a:gd name="connsiteX1" fmla="*/ 2196 w 43256"/>
                    <a:gd name="connsiteY1" fmla="*/ 25239 h 49659"/>
                    <a:gd name="connsiteX2" fmla="*/ 6964 w 43256"/>
                    <a:gd name="connsiteY2" fmla="*/ 34758 h 49659"/>
                    <a:gd name="connsiteX3" fmla="*/ 5856 w 43256"/>
                    <a:gd name="connsiteY3" fmla="*/ 35139 h 49659"/>
                    <a:gd name="connsiteX4" fmla="*/ 16514 w 43256"/>
                    <a:gd name="connsiteY4" fmla="*/ 38949 h 49659"/>
                    <a:gd name="connsiteX5" fmla="*/ 15846 w 43256"/>
                    <a:gd name="connsiteY5" fmla="*/ 37209 h 49659"/>
                    <a:gd name="connsiteX6" fmla="*/ 28863 w 43256"/>
                    <a:gd name="connsiteY6" fmla="*/ 34610 h 49659"/>
                    <a:gd name="connsiteX7" fmla="*/ 28596 w 43256"/>
                    <a:gd name="connsiteY7" fmla="*/ 36519 h 49659"/>
                    <a:gd name="connsiteX8" fmla="*/ 34165 w 43256"/>
                    <a:gd name="connsiteY8" fmla="*/ 22813 h 49659"/>
                    <a:gd name="connsiteX9" fmla="*/ 37416 w 43256"/>
                    <a:gd name="connsiteY9" fmla="*/ 29949 h 49659"/>
                    <a:gd name="connsiteX10" fmla="*/ 41834 w 43256"/>
                    <a:gd name="connsiteY10" fmla="*/ 15213 h 49659"/>
                    <a:gd name="connsiteX11" fmla="*/ 40386 w 43256"/>
                    <a:gd name="connsiteY11" fmla="*/ 17889 h 49659"/>
                    <a:gd name="connsiteX12" fmla="*/ 38360 w 43256"/>
                    <a:gd name="connsiteY12" fmla="*/ 5285 h 49659"/>
                    <a:gd name="connsiteX13" fmla="*/ 38436 w 43256"/>
                    <a:gd name="connsiteY13" fmla="*/ 6549 h 49659"/>
                    <a:gd name="connsiteX14" fmla="*/ 29114 w 43256"/>
                    <a:gd name="connsiteY14" fmla="*/ 3811 h 49659"/>
                    <a:gd name="connsiteX15" fmla="*/ 29856 w 43256"/>
                    <a:gd name="connsiteY15" fmla="*/ 2199 h 49659"/>
                    <a:gd name="connsiteX16" fmla="*/ 22177 w 43256"/>
                    <a:gd name="connsiteY16" fmla="*/ 4579 h 49659"/>
                    <a:gd name="connsiteX17" fmla="*/ 22536 w 43256"/>
                    <a:gd name="connsiteY17" fmla="*/ 3189 h 49659"/>
                    <a:gd name="connsiteX18" fmla="*/ 14036 w 43256"/>
                    <a:gd name="connsiteY18" fmla="*/ 5051 h 49659"/>
                    <a:gd name="connsiteX19" fmla="*/ 15336 w 43256"/>
                    <a:gd name="connsiteY19" fmla="*/ 6399 h 49659"/>
                    <a:gd name="connsiteX20" fmla="*/ 4163 w 43256"/>
                    <a:gd name="connsiteY20" fmla="*/ 15648 h 49659"/>
                    <a:gd name="connsiteX21" fmla="*/ 3936 w 43256"/>
                    <a:gd name="connsiteY21" fmla="*/ 14229 h 49659"/>
                    <a:gd name="connsiteX0" fmla="*/ 3936 w 43256"/>
                    <a:gd name="connsiteY0" fmla="*/ 14229 h 48459"/>
                    <a:gd name="connsiteX1" fmla="*/ 5659 w 43256"/>
                    <a:gd name="connsiteY1" fmla="*/ 6766 h 48459"/>
                    <a:gd name="connsiteX2" fmla="*/ 14041 w 43256"/>
                    <a:gd name="connsiteY2" fmla="*/ 5061 h 48459"/>
                    <a:gd name="connsiteX3" fmla="*/ 22492 w 43256"/>
                    <a:gd name="connsiteY3" fmla="*/ 3291 h 48459"/>
                    <a:gd name="connsiteX4" fmla="*/ 25785 w 43256"/>
                    <a:gd name="connsiteY4" fmla="*/ 59 h 48459"/>
                    <a:gd name="connsiteX5" fmla="*/ 29869 w 43256"/>
                    <a:gd name="connsiteY5" fmla="*/ 2340 h 48459"/>
                    <a:gd name="connsiteX6" fmla="*/ 35499 w 43256"/>
                    <a:gd name="connsiteY6" fmla="*/ 549 h 48459"/>
                    <a:gd name="connsiteX7" fmla="*/ 38354 w 43256"/>
                    <a:gd name="connsiteY7" fmla="*/ 5435 h 48459"/>
                    <a:gd name="connsiteX8" fmla="*/ 42018 w 43256"/>
                    <a:gd name="connsiteY8" fmla="*/ 10177 h 48459"/>
                    <a:gd name="connsiteX9" fmla="*/ 41854 w 43256"/>
                    <a:gd name="connsiteY9" fmla="*/ 15319 h 48459"/>
                    <a:gd name="connsiteX10" fmla="*/ 43052 w 43256"/>
                    <a:gd name="connsiteY10" fmla="*/ 23181 h 48459"/>
                    <a:gd name="connsiteX11" fmla="*/ 37440 w 43256"/>
                    <a:gd name="connsiteY11" fmla="*/ 30063 h 48459"/>
                    <a:gd name="connsiteX12" fmla="*/ 35431 w 43256"/>
                    <a:gd name="connsiteY12" fmla="*/ 35960 h 48459"/>
                    <a:gd name="connsiteX13" fmla="*/ 28591 w 43256"/>
                    <a:gd name="connsiteY13" fmla="*/ 36674 h 48459"/>
                    <a:gd name="connsiteX14" fmla="*/ 23703 w 43256"/>
                    <a:gd name="connsiteY14" fmla="*/ 42965 h 48459"/>
                    <a:gd name="connsiteX15" fmla="*/ 16516 w 43256"/>
                    <a:gd name="connsiteY15" fmla="*/ 39125 h 48459"/>
                    <a:gd name="connsiteX16" fmla="*/ 5840 w 43256"/>
                    <a:gd name="connsiteY16" fmla="*/ 35331 h 48459"/>
                    <a:gd name="connsiteX17" fmla="*/ 1146 w 43256"/>
                    <a:gd name="connsiteY17" fmla="*/ 31109 h 48459"/>
                    <a:gd name="connsiteX18" fmla="*/ 2149 w 43256"/>
                    <a:gd name="connsiteY18" fmla="*/ 25410 h 48459"/>
                    <a:gd name="connsiteX19" fmla="*/ 31 w 43256"/>
                    <a:gd name="connsiteY19" fmla="*/ 19563 h 48459"/>
                    <a:gd name="connsiteX20" fmla="*/ 3899 w 43256"/>
                    <a:gd name="connsiteY20" fmla="*/ 14366 h 48459"/>
                    <a:gd name="connsiteX21" fmla="*/ 3936 w 43256"/>
                    <a:gd name="connsiteY21" fmla="*/ 14229 h 48459"/>
                    <a:gd name="connsiteX0" fmla="*/ 284483 w 915585"/>
                    <a:gd name="connsiteY0" fmla="*/ 687229 h 687229"/>
                    <a:gd name="connsiteX1" fmla="*/ 250447 w 915585"/>
                    <a:gd name="connsiteY1" fmla="*/ 687229 h 687229"/>
                    <a:gd name="connsiteX2" fmla="*/ 267465 w 915585"/>
                    <a:gd name="connsiteY2" fmla="*/ 670211 h 687229"/>
                    <a:gd name="connsiteX3" fmla="*/ 284483 w 915585"/>
                    <a:gd name="connsiteY3" fmla="*/ 687229 h 687229"/>
                    <a:gd name="connsiteX0" fmla="*/ 311754 w 915585"/>
                    <a:gd name="connsiteY0" fmla="*/ 666620 h 687229"/>
                    <a:gd name="connsiteX1" fmla="*/ 277718 w 915585"/>
                    <a:gd name="connsiteY1" fmla="*/ 632584 h 687229"/>
                    <a:gd name="connsiteX2" fmla="*/ 311754 w 915585"/>
                    <a:gd name="connsiteY2" fmla="*/ 666620 h 687229"/>
                    <a:gd name="connsiteX0" fmla="*/ 354186 w 915585"/>
                    <a:gd name="connsiteY0" fmla="*/ 615538 h 687229"/>
                    <a:gd name="connsiteX1" fmla="*/ 303132 w 915585"/>
                    <a:gd name="connsiteY1" fmla="*/ 666592 h 687229"/>
                    <a:gd name="connsiteX2" fmla="*/ 252078 w 915585"/>
                    <a:gd name="connsiteY2" fmla="*/ 615538 h 687229"/>
                    <a:gd name="connsiteX3" fmla="*/ 303132 w 915585"/>
                    <a:gd name="connsiteY3" fmla="*/ 564484 h 687229"/>
                    <a:gd name="connsiteX4" fmla="*/ 354186 w 915585"/>
                    <a:gd name="connsiteY4" fmla="*/ 615538 h 687229"/>
                    <a:gd name="connsiteX0" fmla="*/ 4729 w 43256"/>
                    <a:gd name="connsiteY0" fmla="*/ 26036 h 48459"/>
                    <a:gd name="connsiteX1" fmla="*/ 2196 w 43256"/>
                    <a:gd name="connsiteY1" fmla="*/ 25239 h 48459"/>
                    <a:gd name="connsiteX2" fmla="*/ 6964 w 43256"/>
                    <a:gd name="connsiteY2" fmla="*/ 34758 h 48459"/>
                    <a:gd name="connsiteX3" fmla="*/ 5856 w 43256"/>
                    <a:gd name="connsiteY3" fmla="*/ 35139 h 48459"/>
                    <a:gd name="connsiteX4" fmla="*/ 16514 w 43256"/>
                    <a:gd name="connsiteY4" fmla="*/ 38949 h 48459"/>
                    <a:gd name="connsiteX5" fmla="*/ 15846 w 43256"/>
                    <a:gd name="connsiteY5" fmla="*/ 37209 h 48459"/>
                    <a:gd name="connsiteX6" fmla="*/ 28863 w 43256"/>
                    <a:gd name="connsiteY6" fmla="*/ 34610 h 48459"/>
                    <a:gd name="connsiteX7" fmla="*/ 28596 w 43256"/>
                    <a:gd name="connsiteY7" fmla="*/ 36519 h 48459"/>
                    <a:gd name="connsiteX8" fmla="*/ 34165 w 43256"/>
                    <a:gd name="connsiteY8" fmla="*/ 22813 h 48459"/>
                    <a:gd name="connsiteX9" fmla="*/ 37416 w 43256"/>
                    <a:gd name="connsiteY9" fmla="*/ 29949 h 48459"/>
                    <a:gd name="connsiteX10" fmla="*/ 41834 w 43256"/>
                    <a:gd name="connsiteY10" fmla="*/ 15213 h 48459"/>
                    <a:gd name="connsiteX11" fmla="*/ 40386 w 43256"/>
                    <a:gd name="connsiteY11" fmla="*/ 17889 h 48459"/>
                    <a:gd name="connsiteX12" fmla="*/ 38360 w 43256"/>
                    <a:gd name="connsiteY12" fmla="*/ 5285 h 48459"/>
                    <a:gd name="connsiteX13" fmla="*/ 38436 w 43256"/>
                    <a:gd name="connsiteY13" fmla="*/ 6549 h 48459"/>
                    <a:gd name="connsiteX14" fmla="*/ 29114 w 43256"/>
                    <a:gd name="connsiteY14" fmla="*/ 3811 h 48459"/>
                    <a:gd name="connsiteX15" fmla="*/ 29856 w 43256"/>
                    <a:gd name="connsiteY15" fmla="*/ 2199 h 48459"/>
                    <a:gd name="connsiteX16" fmla="*/ 22177 w 43256"/>
                    <a:gd name="connsiteY16" fmla="*/ 4579 h 48459"/>
                    <a:gd name="connsiteX17" fmla="*/ 22536 w 43256"/>
                    <a:gd name="connsiteY17" fmla="*/ 3189 h 48459"/>
                    <a:gd name="connsiteX18" fmla="*/ 14036 w 43256"/>
                    <a:gd name="connsiteY18" fmla="*/ 5051 h 48459"/>
                    <a:gd name="connsiteX19" fmla="*/ 15336 w 43256"/>
                    <a:gd name="connsiteY19" fmla="*/ 6399 h 48459"/>
                    <a:gd name="connsiteX20" fmla="*/ 4163 w 43256"/>
                    <a:gd name="connsiteY20" fmla="*/ 15648 h 48459"/>
                    <a:gd name="connsiteX21" fmla="*/ 3936 w 43256"/>
                    <a:gd name="connsiteY21" fmla="*/ 14229 h 48459"/>
                    <a:gd name="connsiteX0" fmla="*/ 3936 w 43256"/>
                    <a:gd name="connsiteY0" fmla="*/ 14229 h 48459"/>
                    <a:gd name="connsiteX1" fmla="*/ 5659 w 43256"/>
                    <a:gd name="connsiteY1" fmla="*/ 6766 h 48459"/>
                    <a:gd name="connsiteX2" fmla="*/ 14041 w 43256"/>
                    <a:gd name="connsiteY2" fmla="*/ 5061 h 48459"/>
                    <a:gd name="connsiteX3" fmla="*/ 22492 w 43256"/>
                    <a:gd name="connsiteY3" fmla="*/ 3291 h 48459"/>
                    <a:gd name="connsiteX4" fmla="*/ 25785 w 43256"/>
                    <a:gd name="connsiteY4" fmla="*/ 59 h 48459"/>
                    <a:gd name="connsiteX5" fmla="*/ 29869 w 43256"/>
                    <a:gd name="connsiteY5" fmla="*/ 2340 h 48459"/>
                    <a:gd name="connsiteX6" fmla="*/ 35499 w 43256"/>
                    <a:gd name="connsiteY6" fmla="*/ 549 h 48459"/>
                    <a:gd name="connsiteX7" fmla="*/ 38354 w 43256"/>
                    <a:gd name="connsiteY7" fmla="*/ 5435 h 48459"/>
                    <a:gd name="connsiteX8" fmla="*/ 42018 w 43256"/>
                    <a:gd name="connsiteY8" fmla="*/ 10177 h 48459"/>
                    <a:gd name="connsiteX9" fmla="*/ 41854 w 43256"/>
                    <a:gd name="connsiteY9" fmla="*/ 15319 h 48459"/>
                    <a:gd name="connsiteX10" fmla="*/ 43052 w 43256"/>
                    <a:gd name="connsiteY10" fmla="*/ 23181 h 48459"/>
                    <a:gd name="connsiteX11" fmla="*/ 37440 w 43256"/>
                    <a:gd name="connsiteY11" fmla="*/ 30063 h 48459"/>
                    <a:gd name="connsiteX12" fmla="*/ 35431 w 43256"/>
                    <a:gd name="connsiteY12" fmla="*/ 35960 h 48459"/>
                    <a:gd name="connsiteX13" fmla="*/ 28591 w 43256"/>
                    <a:gd name="connsiteY13" fmla="*/ 36674 h 48459"/>
                    <a:gd name="connsiteX14" fmla="*/ 23703 w 43256"/>
                    <a:gd name="connsiteY14" fmla="*/ 42965 h 48459"/>
                    <a:gd name="connsiteX15" fmla="*/ 16516 w 43256"/>
                    <a:gd name="connsiteY15" fmla="*/ 39125 h 48459"/>
                    <a:gd name="connsiteX16" fmla="*/ 5840 w 43256"/>
                    <a:gd name="connsiteY16" fmla="*/ 35331 h 48459"/>
                    <a:gd name="connsiteX17" fmla="*/ 1146 w 43256"/>
                    <a:gd name="connsiteY17" fmla="*/ 31109 h 48459"/>
                    <a:gd name="connsiteX18" fmla="*/ 2149 w 43256"/>
                    <a:gd name="connsiteY18" fmla="*/ 25410 h 48459"/>
                    <a:gd name="connsiteX19" fmla="*/ 31 w 43256"/>
                    <a:gd name="connsiteY19" fmla="*/ 19563 h 48459"/>
                    <a:gd name="connsiteX20" fmla="*/ 3899 w 43256"/>
                    <a:gd name="connsiteY20" fmla="*/ 14366 h 48459"/>
                    <a:gd name="connsiteX21" fmla="*/ 3936 w 43256"/>
                    <a:gd name="connsiteY21" fmla="*/ 14229 h 48459"/>
                    <a:gd name="connsiteX0" fmla="*/ 284483 w 915585"/>
                    <a:gd name="connsiteY0" fmla="*/ 687229 h 687229"/>
                    <a:gd name="connsiteX1" fmla="*/ 267465 w 915585"/>
                    <a:gd name="connsiteY1" fmla="*/ 670211 h 687229"/>
                    <a:gd name="connsiteX2" fmla="*/ 284483 w 915585"/>
                    <a:gd name="connsiteY2" fmla="*/ 687229 h 687229"/>
                    <a:gd name="connsiteX0" fmla="*/ 311754 w 915585"/>
                    <a:gd name="connsiteY0" fmla="*/ 666620 h 687229"/>
                    <a:gd name="connsiteX1" fmla="*/ 277718 w 915585"/>
                    <a:gd name="connsiteY1" fmla="*/ 632584 h 687229"/>
                    <a:gd name="connsiteX2" fmla="*/ 311754 w 915585"/>
                    <a:gd name="connsiteY2" fmla="*/ 666620 h 687229"/>
                    <a:gd name="connsiteX0" fmla="*/ 354186 w 915585"/>
                    <a:gd name="connsiteY0" fmla="*/ 615538 h 687229"/>
                    <a:gd name="connsiteX1" fmla="*/ 303132 w 915585"/>
                    <a:gd name="connsiteY1" fmla="*/ 666592 h 687229"/>
                    <a:gd name="connsiteX2" fmla="*/ 252078 w 915585"/>
                    <a:gd name="connsiteY2" fmla="*/ 615538 h 687229"/>
                    <a:gd name="connsiteX3" fmla="*/ 303132 w 915585"/>
                    <a:gd name="connsiteY3" fmla="*/ 564484 h 687229"/>
                    <a:gd name="connsiteX4" fmla="*/ 354186 w 915585"/>
                    <a:gd name="connsiteY4" fmla="*/ 615538 h 687229"/>
                    <a:gd name="connsiteX0" fmla="*/ 4729 w 43256"/>
                    <a:gd name="connsiteY0" fmla="*/ 26036 h 48459"/>
                    <a:gd name="connsiteX1" fmla="*/ 2196 w 43256"/>
                    <a:gd name="connsiteY1" fmla="*/ 25239 h 48459"/>
                    <a:gd name="connsiteX2" fmla="*/ 6964 w 43256"/>
                    <a:gd name="connsiteY2" fmla="*/ 34758 h 48459"/>
                    <a:gd name="connsiteX3" fmla="*/ 5856 w 43256"/>
                    <a:gd name="connsiteY3" fmla="*/ 35139 h 48459"/>
                    <a:gd name="connsiteX4" fmla="*/ 16514 w 43256"/>
                    <a:gd name="connsiteY4" fmla="*/ 38949 h 48459"/>
                    <a:gd name="connsiteX5" fmla="*/ 15846 w 43256"/>
                    <a:gd name="connsiteY5" fmla="*/ 37209 h 48459"/>
                    <a:gd name="connsiteX6" fmla="*/ 28863 w 43256"/>
                    <a:gd name="connsiteY6" fmla="*/ 34610 h 48459"/>
                    <a:gd name="connsiteX7" fmla="*/ 28596 w 43256"/>
                    <a:gd name="connsiteY7" fmla="*/ 36519 h 48459"/>
                    <a:gd name="connsiteX8" fmla="*/ 34165 w 43256"/>
                    <a:gd name="connsiteY8" fmla="*/ 22813 h 48459"/>
                    <a:gd name="connsiteX9" fmla="*/ 37416 w 43256"/>
                    <a:gd name="connsiteY9" fmla="*/ 29949 h 48459"/>
                    <a:gd name="connsiteX10" fmla="*/ 41834 w 43256"/>
                    <a:gd name="connsiteY10" fmla="*/ 15213 h 48459"/>
                    <a:gd name="connsiteX11" fmla="*/ 40386 w 43256"/>
                    <a:gd name="connsiteY11" fmla="*/ 17889 h 48459"/>
                    <a:gd name="connsiteX12" fmla="*/ 38360 w 43256"/>
                    <a:gd name="connsiteY12" fmla="*/ 5285 h 48459"/>
                    <a:gd name="connsiteX13" fmla="*/ 38436 w 43256"/>
                    <a:gd name="connsiteY13" fmla="*/ 6549 h 48459"/>
                    <a:gd name="connsiteX14" fmla="*/ 29114 w 43256"/>
                    <a:gd name="connsiteY14" fmla="*/ 3811 h 48459"/>
                    <a:gd name="connsiteX15" fmla="*/ 29856 w 43256"/>
                    <a:gd name="connsiteY15" fmla="*/ 2199 h 48459"/>
                    <a:gd name="connsiteX16" fmla="*/ 22177 w 43256"/>
                    <a:gd name="connsiteY16" fmla="*/ 4579 h 48459"/>
                    <a:gd name="connsiteX17" fmla="*/ 22536 w 43256"/>
                    <a:gd name="connsiteY17" fmla="*/ 3189 h 48459"/>
                    <a:gd name="connsiteX18" fmla="*/ 14036 w 43256"/>
                    <a:gd name="connsiteY18" fmla="*/ 5051 h 48459"/>
                    <a:gd name="connsiteX19" fmla="*/ 15336 w 43256"/>
                    <a:gd name="connsiteY19" fmla="*/ 6399 h 48459"/>
                    <a:gd name="connsiteX20" fmla="*/ 4163 w 43256"/>
                    <a:gd name="connsiteY20" fmla="*/ 15648 h 48459"/>
                    <a:gd name="connsiteX21" fmla="*/ 3936 w 43256"/>
                    <a:gd name="connsiteY21" fmla="*/ 14229 h 48459"/>
                    <a:gd name="connsiteX0" fmla="*/ 3936 w 43256"/>
                    <a:gd name="connsiteY0" fmla="*/ 14229 h 48459"/>
                    <a:gd name="connsiteX1" fmla="*/ 5659 w 43256"/>
                    <a:gd name="connsiteY1" fmla="*/ 6766 h 48459"/>
                    <a:gd name="connsiteX2" fmla="*/ 14041 w 43256"/>
                    <a:gd name="connsiteY2" fmla="*/ 5061 h 48459"/>
                    <a:gd name="connsiteX3" fmla="*/ 22492 w 43256"/>
                    <a:gd name="connsiteY3" fmla="*/ 3291 h 48459"/>
                    <a:gd name="connsiteX4" fmla="*/ 25785 w 43256"/>
                    <a:gd name="connsiteY4" fmla="*/ 59 h 48459"/>
                    <a:gd name="connsiteX5" fmla="*/ 29869 w 43256"/>
                    <a:gd name="connsiteY5" fmla="*/ 2340 h 48459"/>
                    <a:gd name="connsiteX6" fmla="*/ 35499 w 43256"/>
                    <a:gd name="connsiteY6" fmla="*/ 549 h 48459"/>
                    <a:gd name="connsiteX7" fmla="*/ 38354 w 43256"/>
                    <a:gd name="connsiteY7" fmla="*/ 5435 h 48459"/>
                    <a:gd name="connsiteX8" fmla="*/ 42018 w 43256"/>
                    <a:gd name="connsiteY8" fmla="*/ 10177 h 48459"/>
                    <a:gd name="connsiteX9" fmla="*/ 41854 w 43256"/>
                    <a:gd name="connsiteY9" fmla="*/ 15319 h 48459"/>
                    <a:gd name="connsiteX10" fmla="*/ 43052 w 43256"/>
                    <a:gd name="connsiteY10" fmla="*/ 23181 h 48459"/>
                    <a:gd name="connsiteX11" fmla="*/ 37440 w 43256"/>
                    <a:gd name="connsiteY11" fmla="*/ 30063 h 48459"/>
                    <a:gd name="connsiteX12" fmla="*/ 35431 w 43256"/>
                    <a:gd name="connsiteY12" fmla="*/ 35960 h 48459"/>
                    <a:gd name="connsiteX13" fmla="*/ 28591 w 43256"/>
                    <a:gd name="connsiteY13" fmla="*/ 36674 h 48459"/>
                    <a:gd name="connsiteX14" fmla="*/ 23703 w 43256"/>
                    <a:gd name="connsiteY14" fmla="*/ 42965 h 48459"/>
                    <a:gd name="connsiteX15" fmla="*/ 16516 w 43256"/>
                    <a:gd name="connsiteY15" fmla="*/ 39125 h 48459"/>
                    <a:gd name="connsiteX16" fmla="*/ 5840 w 43256"/>
                    <a:gd name="connsiteY16" fmla="*/ 35331 h 48459"/>
                    <a:gd name="connsiteX17" fmla="*/ 1146 w 43256"/>
                    <a:gd name="connsiteY17" fmla="*/ 31109 h 48459"/>
                    <a:gd name="connsiteX18" fmla="*/ 2149 w 43256"/>
                    <a:gd name="connsiteY18" fmla="*/ 25410 h 48459"/>
                    <a:gd name="connsiteX19" fmla="*/ 31 w 43256"/>
                    <a:gd name="connsiteY19" fmla="*/ 19563 h 48459"/>
                    <a:gd name="connsiteX20" fmla="*/ 3899 w 43256"/>
                    <a:gd name="connsiteY20" fmla="*/ 14366 h 48459"/>
                    <a:gd name="connsiteX21" fmla="*/ 3936 w 43256"/>
                    <a:gd name="connsiteY21" fmla="*/ 14229 h 48459"/>
                    <a:gd name="connsiteX0" fmla="*/ 284483 w 915585"/>
                    <a:gd name="connsiteY0" fmla="*/ 687229 h 687229"/>
                    <a:gd name="connsiteX1" fmla="*/ 267465 w 915585"/>
                    <a:gd name="connsiteY1" fmla="*/ 670211 h 687229"/>
                    <a:gd name="connsiteX2" fmla="*/ 284483 w 915585"/>
                    <a:gd name="connsiteY2" fmla="*/ 687229 h 687229"/>
                    <a:gd name="connsiteX0" fmla="*/ 311754 w 915585"/>
                    <a:gd name="connsiteY0" fmla="*/ 666620 h 687229"/>
                    <a:gd name="connsiteX1" fmla="*/ 277718 w 915585"/>
                    <a:gd name="connsiteY1" fmla="*/ 632584 h 687229"/>
                    <a:gd name="connsiteX2" fmla="*/ 311754 w 915585"/>
                    <a:gd name="connsiteY2" fmla="*/ 666620 h 687229"/>
                    <a:gd name="connsiteX0" fmla="*/ 303132 w 915585"/>
                    <a:gd name="connsiteY0" fmla="*/ 564484 h 687229"/>
                    <a:gd name="connsiteX1" fmla="*/ 303132 w 915585"/>
                    <a:gd name="connsiteY1" fmla="*/ 666592 h 687229"/>
                    <a:gd name="connsiteX2" fmla="*/ 252078 w 915585"/>
                    <a:gd name="connsiteY2" fmla="*/ 615538 h 687229"/>
                    <a:gd name="connsiteX3" fmla="*/ 303132 w 915585"/>
                    <a:gd name="connsiteY3" fmla="*/ 564484 h 687229"/>
                    <a:gd name="connsiteX0" fmla="*/ 4729 w 43256"/>
                    <a:gd name="connsiteY0" fmla="*/ 26036 h 48459"/>
                    <a:gd name="connsiteX1" fmla="*/ 2196 w 43256"/>
                    <a:gd name="connsiteY1" fmla="*/ 25239 h 48459"/>
                    <a:gd name="connsiteX2" fmla="*/ 6964 w 43256"/>
                    <a:gd name="connsiteY2" fmla="*/ 34758 h 48459"/>
                    <a:gd name="connsiteX3" fmla="*/ 5856 w 43256"/>
                    <a:gd name="connsiteY3" fmla="*/ 35139 h 48459"/>
                    <a:gd name="connsiteX4" fmla="*/ 16514 w 43256"/>
                    <a:gd name="connsiteY4" fmla="*/ 38949 h 48459"/>
                    <a:gd name="connsiteX5" fmla="*/ 15846 w 43256"/>
                    <a:gd name="connsiteY5" fmla="*/ 37209 h 48459"/>
                    <a:gd name="connsiteX6" fmla="*/ 28863 w 43256"/>
                    <a:gd name="connsiteY6" fmla="*/ 34610 h 48459"/>
                    <a:gd name="connsiteX7" fmla="*/ 28596 w 43256"/>
                    <a:gd name="connsiteY7" fmla="*/ 36519 h 48459"/>
                    <a:gd name="connsiteX8" fmla="*/ 34165 w 43256"/>
                    <a:gd name="connsiteY8" fmla="*/ 22813 h 48459"/>
                    <a:gd name="connsiteX9" fmla="*/ 37416 w 43256"/>
                    <a:gd name="connsiteY9" fmla="*/ 29949 h 48459"/>
                    <a:gd name="connsiteX10" fmla="*/ 41834 w 43256"/>
                    <a:gd name="connsiteY10" fmla="*/ 15213 h 48459"/>
                    <a:gd name="connsiteX11" fmla="*/ 40386 w 43256"/>
                    <a:gd name="connsiteY11" fmla="*/ 17889 h 48459"/>
                    <a:gd name="connsiteX12" fmla="*/ 38360 w 43256"/>
                    <a:gd name="connsiteY12" fmla="*/ 5285 h 48459"/>
                    <a:gd name="connsiteX13" fmla="*/ 38436 w 43256"/>
                    <a:gd name="connsiteY13" fmla="*/ 6549 h 48459"/>
                    <a:gd name="connsiteX14" fmla="*/ 29114 w 43256"/>
                    <a:gd name="connsiteY14" fmla="*/ 3811 h 48459"/>
                    <a:gd name="connsiteX15" fmla="*/ 29856 w 43256"/>
                    <a:gd name="connsiteY15" fmla="*/ 2199 h 48459"/>
                    <a:gd name="connsiteX16" fmla="*/ 22177 w 43256"/>
                    <a:gd name="connsiteY16" fmla="*/ 4579 h 48459"/>
                    <a:gd name="connsiteX17" fmla="*/ 22536 w 43256"/>
                    <a:gd name="connsiteY17" fmla="*/ 3189 h 48459"/>
                    <a:gd name="connsiteX18" fmla="*/ 14036 w 43256"/>
                    <a:gd name="connsiteY18" fmla="*/ 5051 h 48459"/>
                    <a:gd name="connsiteX19" fmla="*/ 15336 w 43256"/>
                    <a:gd name="connsiteY19" fmla="*/ 6399 h 48459"/>
                    <a:gd name="connsiteX20" fmla="*/ 4163 w 43256"/>
                    <a:gd name="connsiteY20" fmla="*/ 15648 h 48459"/>
                    <a:gd name="connsiteX21" fmla="*/ 3936 w 43256"/>
                    <a:gd name="connsiteY21" fmla="*/ 14229 h 48459"/>
                    <a:gd name="connsiteX0" fmla="*/ 3936 w 43256"/>
                    <a:gd name="connsiteY0" fmla="*/ 14229 h 48459"/>
                    <a:gd name="connsiteX1" fmla="*/ 5659 w 43256"/>
                    <a:gd name="connsiteY1" fmla="*/ 6766 h 48459"/>
                    <a:gd name="connsiteX2" fmla="*/ 14041 w 43256"/>
                    <a:gd name="connsiteY2" fmla="*/ 5061 h 48459"/>
                    <a:gd name="connsiteX3" fmla="*/ 22492 w 43256"/>
                    <a:gd name="connsiteY3" fmla="*/ 3291 h 48459"/>
                    <a:gd name="connsiteX4" fmla="*/ 25785 w 43256"/>
                    <a:gd name="connsiteY4" fmla="*/ 59 h 48459"/>
                    <a:gd name="connsiteX5" fmla="*/ 29869 w 43256"/>
                    <a:gd name="connsiteY5" fmla="*/ 2340 h 48459"/>
                    <a:gd name="connsiteX6" fmla="*/ 35499 w 43256"/>
                    <a:gd name="connsiteY6" fmla="*/ 549 h 48459"/>
                    <a:gd name="connsiteX7" fmla="*/ 38354 w 43256"/>
                    <a:gd name="connsiteY7" fmla="*/ 5435 h 48459"/>
                    <a:gd name="connsiteX8" fmla="*/ 42018 w 43256"/>
                    <a:gd name="connsiteY8" fmla="*/ 10177 h 48459"/>
                    <a:gd name="connsiteX9" fmla="*/ 41854 w 43256"/>
                    <a:gd name="connsiteY9" fmla="*/ 15319 h 48459"/>
                    <a:gd name="connsiteX10" fmla="*/ 43052 w 43256"/>
                    <a:gd name="connsiteY10" fmla="*/ 23181 h 48459"/>
                    <a:gd name="connsiteX11" fmla="*/ 37440 w 43256"/>
                    <a:gd name="connsiteY11" fmla="*/ 30063 h 48459"/>
                    <a:gd name="connsiteX12" fmla="*/ 35431 w 43256"/>
                    <a:gd name="connsiteY12" fmla="*/ 35960 h 48459"/>
                    <a:gd name="connsiteX13" fmla="*/ 28591 w 43256"/>
                    <a:gd name="connsiteY13" fmla="*/ 36674 h 48459"/>
                    <a:gd name="connsiteX14" fmla="*/ 23703 w 43256"/>
                    <a:gd name="connsiteY14" fmla="*/ 42965 h 48459"/>
                    <a:gd name="connsiteX15" fmla="*/ 16516 w 43256"/>
                    <a:gd name="connsiteY15" fmla="*/ 39125 h 48459"/>
                    <a:gd name="connsiteX16" fmla="*/ 5840 w 43256"/>
                    <a:gd name="connsiteY16" fmla="*/ 35331 h 48459"/>
                    <a:gd name="connsiteX17" fmla="*/ 1146 w 43256"/>
                    <a:gd name="connsiteY17" fmla="*/ 31109 h 48459"/>
                    <a:gd name="connsiteX18" fmla="*/ 2149 w 43256"/>
                    <a:gd name="connsiteY18" fmla="*/ 25410 h 48459"/>
                    <a:gd name="connsiteX19" fmla="*/ 31 w 43256"/>
                    <a:gd name="connsiteY19" fmla="*/ 19563 h 48459"/>
                    <a:gd name="connsiteX20" fmla="*/ 3899 w 43256"/>
                    <a:gd name="connsiteY20" fmla="*/ 14366 h 48459"/>
                    <a:gd name="connsiteX21" fmla="*/ 3936 w 43256"/>
                    <a:gd name="connsiteY21" fmla="*/ 14229 h 48459"/>
                    <a:gd name="connsiteX0" fmla="*/ 284483 w 915585"/>
                    <a:gd name="connsiteY0" fmla="*/ 687229 h 687229"/>
                    <a:gd name="connsiteX1" fmla="*/ 267465 w 915585"/>
                    <a:gd name="connsiteY1" fmla="*/ 670211 h 687229"/>
                    <a:gd name="connsiteX2" fmla="*/ 284483 w 915585"/>
                    <a:gd name="connsiteY2" fmla="*/ 687229 h 687229"/>
                    <a:gd name="connsiteX0" fmla="*/ 311754 w 915585"/>
                    <a:gd name="connsiteY0" fmla="*/ 666620 h 687229"/>
                    <a:gd name="connsiteX1" fmla="*/ 277718 w 915585"/>
                    <a:gd name="connsiteY1" fmla="*/ 632584 h 687229"/>
                    <a:gd name="connsiteX2" fmla="*/ 311754 w 915585"/>
                    <a:gd name="connsiteY2" fmla="*/ 666620 h 687229"/>
                    <a:gd name="connsiteX0" fmla="*/ 252078 w 915585"/>
                    <a:gd name="connsiteY0" fmla="*/ 615538 h 687229"/>
                    <a:gd name="connsiteX1" fmla="*/ 303132 w 915585"/>
                    <a:gd name="connsiteY1" fmla="*/ 666592 h 687229"/>
                    <a:gd name="connsiteX2" fmla="*/ 252078 w 915585"/>
                    <a:gd name="connsiteY2" fmla="*/ 615538 h 687229"/>
                    <a:gd name="connsiteX0" fmla="*/ 4729 w 43256"/>
                    <a:gd name="connsiteY0" fmla="*/ 26036 h 48459"/>
                    <a:gd name="connsiteX1" fmla="*/ 2196 w 43256"/>
                    <a:gd name="connsiteY1" fmla="*/ 25239 h 48459"/>
                    <a:gd name="connsiteX2" fmla="*/ 6964 w 43256"/>
                    <a:gd name="connsiteY2" fmla="*/ 34758 h 48459"/>
                    <a:gd name="connsiteX3" fmla="*/ 5856 w 43256"/>
                    <a:gd name="connsiteY3" fmla="*/ 35139 h 48459"/>
                    <a:gd name="connsiteX4" fmla="*/ 16514 w 43256"/>
                    <a:gd name="connsiteY4" fmla="*/ 38949 h 48459"/>
                    <a:gd name="connsiteX5" fmla="*/ 15846 w 43256"/>
                    <a:gd name="connsiteY5" fmla="*/ 37209 h 48459"/>
                    <a:gd name="connsiteX6" fmla="*/ 28863 w 43256"/>
                    <a:gd name="connsiteY6" fmla="*/ 34610 h 48459"/>
                    <a:gd name="connsiteX7" fmla="*/ 28596 w 43256"/>
                    <a:gd name="connsiteY7" fmla="*/ 36519 h 48459"/>
                    <a:gd name="connsiteX8" fmla="*/ 34165 w 43256"/>
                    <a:gd name="connsiteY8" fmla="*/ 22813 h 48459"/>
                    <a:gd name="connsiteX9" fmla="*/ 37416 w 43256"/>
                    <a:gd name="connsiteY9" fmla="*/ 29949 h 48459"/>
                    <a:gd name="connsiteX10" fmla="*/ 41834 w 43256"/>
                    <a:gd name="connsiteY10" fmla="*/ 15213 h 48459"/>
                    <a:gd name="connsiteX11" fmla="*/ 40386 w 43256"/>
                    <a:gd name="connsiteY11" fmla="*/ 17889 h 48459"/>
                    <a:gd name="connsiteX12" fmla="*/ 38360 w 43256"/>
                    <a:gd name="connsiteY12" fmla="*/ 5285 h 48459"/>
                    <a:gd name="connsiteX13" fmla="*/ 38436 w 43256"/>
                    <a:gd name="connsiteY13" fmla="*/ 6549 h 48459"/>
                    <a:gd name="connsiteX14" fmla="*/ 29114 w 43256"/>
                    <a:gd name="connsiteY14" fmla="*/ 3811 h 48459"/>
                    <a:gd name="connsiteX15" fmla="*/ 29856 w 43256"/>
                    <a:gd name="connsiteY15" fmla="*/ 2199 h 48459"/>
                    <a:gd name="connsiteX16" fmla="*/ 22177 w 43256"/>
                    <a:gd name="connsiteY16" fmla="*/ 4579 h 48459"/>
                    <a:gd name="connsiteX17" fmla="*/ 22536 w 43256"/>
                    <a:gd name="connsiteY17" fmla="*/ 3189 h 48459"/>
                    <a:gd name="connsiteX18" fmla="*/ 14036 w 43256"/>
                    <a:gd name="connsiteY18" fmla="*/ 5051 h 48459"/>
                    <a:gd name="connsiteX19" fmla="*/ 15336 w 43256"/>
                    <a:gd name="connsiteY19" fmla="*/ 6399 h 48459"/>
                    <a:gd name="connsiteX20" fmla="*/ 4163 w 43256"/>
                    <a:gd name="connsiteY20" fmla="*/ 15648 h 48459"/>
                    <a:gd name="connsiteX21" fmla="*/ 3936 w 43256"/>
                    <a:gd name="connsiteY21" fmla="*/ 14229 h 48459"/>
                    <a:gd name="connsiteX0" fmla="*/ 3936 w 43256"/>
                    <a:gd name="connsiteY0" fmla="*/ 14229 h 47259"/>
                    <a:gd name="connsiteX1" fmla="*/ 5659 w 43256"/>
                    <a:gd name="connsiteY1" fmla="*/ 6766 h 47259"/>
                    <a:gd name="connsiteX2" fmla="*/ 14041 w 43256"/>
                    <a:gd name="connsiteY2" fmla="*/ 5061 h 47259"/>
                    <a:gd name="connsiteX3" fmla="*/ 22492 w 43256"/>
                    <a:gd name="connsiteY3" fmla="*/ 3291 h 47259"/>
                    <a:gd name="connsiteX4" fmla="*/ 25785 w 43256"/>
                    <a:gd name="connsiteY4" fmla="*/ 59 h 47259"/>
                    <a:gd name="connsiteX5" fmla="*/ 29869 w 43256"/>
                    <a:gd name="connsiteY5" fmla="*/ 2340 h 47259"/>
                    <a:gd name="connsiteX6" fmla="*/ 35499 w 43256"/>
                    <a:gd name="connsiteY6" fmla="*/ 549 h 47259"/>
                    <a:gd name="connsiteX7" fmla="*/ 38354 w 43256"/>
                    <a:gd name="connsiteY7" fmla="*/ 5435 h 47259"/>
                    <a:gd name="connsiteX8" fmla="*/ 42018 w 43256"/>
                    <a:gd name="connsiteY8" fmla="*/ 10177 h 47259"/>
                    <a:gd name="connsiteX9" fmla="*/ 41854 w 43256"/>
                    <a:gd name="connsiteY9" fmla="*/ 15319 h 47259"/>
                    <a:gd name="connsiteX10" fmla="*/ 43052 w 43256"/>
                    <a:gd name="connsiteY10" fmla="*/ 23181 h 47259"/>
                    <a:gd name="connsiteX11" fmla="*/ 37440 w 43256"/>
                    <a:gd name="connsiteY11" fmla="*/ 30063 h 47259"/>
                    <a:gd name="connsiteX12" fmla="*/ 35431 w 43256"/>
                    <a:gd name="connsiteY12" fmla="*/ 35960 h 47259"/>
                    <a:gd name="connsiteX13" fmla="*/ 28591 w 43256"/>
                    <a:gd name="connsiteY13" fmla="*/ 36674 h 47259"/>
                    <a:gd name="connsiteX14" fmla="*/ 23703 w 43256"/>
                    <a:gd name="connsiteY14" fmla="*/ 42965 h 47259"/>
                    <a:gd name="connsiteX15" fmla="*/ 16516 w 43256"/>
                    <a:gd name="connsiteY15" fmla="*/ 39125 h 47259"/>
                    <a:gd name="connsiteX16" fmla="*/ 5840 w 43256"/>
                    <a:gd name="connsiteY16" fmla="*/ 35331 h 47259"/>
                    <a:gd name="connsiteX17" fmla="*/ 1146 w 43256"/>
                    <a:gd name="connsiteY17" fmla="*/ 31109 h 47259"/>
                    <a:gd name="connsiteX18" fmla="*/ 2149 w 43256"/>
                    <a:gd name="connsiteY18" fmla="*/ 25410 h 47259"/>
                    <a:gd name="connsiteX19" fmla="*/ 31 w 43256"/>
                    <a:gd name="connsiteY19" fmla="*/ 19563 h 47259"/>
                    <a:gd name="connsiteX20" fmla="*/ 3899 w 43256"/>
                    <a:gd name="connsiteY20" fmla="*/ 14366 h 47259"/>
                    <a:gd name="connsiteX21" fmla="*/ 3936 w 43256"/>
                    <a:gd name="connsiteY21" fmla="*/ 14229 h 47259"/>
                    <a:gd name="connsiteX0" fmla="*/ 459035 w 915585"/>
                    <a:gd name="connsiteY0" fmla="*/ 494479 h 670211"/>
                    <a:gd name="connsiteX1" fmla="*/ 267465 w 915585"/>
                    <a:gd name="connsiteY1" fmla="*/ 670211 h 670211"/>
                    <a:gd name="connsiteX2" fmla="*/ 459035 w 915585"/>
                    <a:gd name="connsiteY2" fmla="*/ 494479 h 670211"/>
                    <a:gd name="connsiteX0" fmla="*/ 311754 w 915585"/>
                    <a:gd name="connsiteY0" fmla="*/ 666620 h 670211"/>
                    <a:gd name="connsiteX1" fmla="*/ 277718 w 915585"/>
                    <a:gd name="connsiteY1" fmla="*/ 632584 h 670211"/>
                    <a:gd name="connsiteX2" fmla="*/ 311754 w 915585"/>
                    <a:gd name="connsiteY2" fmla="*/ 666620 h 670211"/>
                    <a:gd name="connsiteX0" fmla="*/ 252078 w 915585"/>
                    <a:gd name="connsiteY0" fmla="*/ 615538 h 670211"/>
                    <a:gd name="connsiteX1" fmla="*/ 303132 w 915585"/>
                    <a:gd name="connsiteY1" fmla="*/ 666592 h 670211"/>
                    <a:gd name="connsiteX2" fmla="*/ 252078 w 915585"/>
                    <a:gd name="connsiteY2" fmla="*/ 615538 h 670211"/>
                    <a:gd name="connsiteX0" fmla="*/ 4729 w 43256"/>
                    <a:gd name="connsiteY0" fmla="*/ 26036 h 47259"/>
                    <a:gd name="connsiteX1" fmla="*/ 2196 w 43256"/>
                    <a:gd name="connsiteY1" fmla="*/ 25239 h 47259"/>
                    <a:gd name="connsiteX2" fmla="*/ 6964 w 43256"/>
                    <a:gd name="connsiteY2" fmla="*/ 34758 h 47259"/>
                    <a:gd name="connsiteX3" fmla="*/ 5856 w 43256"/>
                    <a:gd name="connsiteY3" fmla="*/ 35139 h 47259"/>
                    <a:gd name="connsiteX4" fmla="*/ 16514 w 43256"/>
                    <a:gd name="connsiteY4" fmla="*/ 38949 h 47259"/>
                    <a:gd name="connsiteX5" fmla="*/ 15846 w 43256"/>
                    <a:gd name="connsiteY5" fmla="*/ 37209 h 47259"/>
                    <a:gd name="connsiteX6" fmla="*/ 28863 w 43256"/>
                    <a:gd name="connsiteY6" fmla="*/ 34610 h 47259"/>
                    <a:gd name="connsiteX7" fmla="*/ 28596 w 43256"/>
                    <a:gd name="connsiteY7" fmla="*/ 36519 h 47259"/>
                    <a:gd name="connsiteX8" fmla="*/ 34165 w 43256"/>
                    <a:gd name="connsiteY8" fmla="*/ 22813 h 47259"/>
                    <a:gd name="connsiteX9" fmla="*/ 37416 w 43256"/>
                    <a:gd name="connsiteY9" fmla="*/ 29949 h 47259"/>
                    <a:gd name="connsiteX10" fmla="*/ 41834 w 43256"/>
                    <a:gd name="connsiteY10" fmla="*/ 15213 h 47259"/>
                    <a:gd name="connsiteX11" fmla="*/ 40386 w 43256"/>
                    <a:gd name="connsiteY11" fmla="*/ 17889 h 47259"/>
                    <a:gd name="connsiteX12" fmla="*/ 38360 w 43256"/>
                    <a:gd name="connsiteY12" fmla="*/ 5285 h 47259"/>
                    <a:gd name="connsiteX13" fmla="*/ 38436 w 43256"/>
                    <a:gd name="connsiteY13" fmla="*/ 6549 h 47259"/>
                    <a:gd name="connsiteX14" fmla="*/ 29114 w 43256"/>
                    <a:gd name="connsiteY14" fmla="*/ 3811 h 47259"/>
                    <a:gd name="connsiteX15" fmla="*/ 29856 w 43256"/>
                    <a:gd name="connsiteY15" fmla="*/ 2199 h 47259"/>
                    <a:gd name="connsiteX16" fmla="*/ 22177 w 43256"/>
                    <a:gd name="connsiteY16" fmla="*/ 4579 h 47259"/>
                    <a:gd name="connsiteX17" fmla="*/ 22536 w 43256"/>
                    <a:gd name="connsiteY17" fmla="*/ 3189 h 47259"/>
                    <a:gd name="connsiteX18" fmla="*/ 14036 w 43256"/>
                    <a:gd name="connsiteY18" fmla="*/ 5051 h 47259"/>
                    <a:gd name="connsiteX19" fmla="*/ 15336 w 43256"/>
                    <a:gd name="connsiteY19" fmla="*/ 6399 h 47259"/>
                    <a:gd name="connsiteX20" fmla="*/ 4163 w 43256"/>
                    <a:gd name="connsiteY20" fmla="*/ 15648 h 47259"/>
                    <a:gd name="connsiteX21" fmla="*/ 3936 w 43256"/>
                    <a:gd name="connsiteY21" fmla="*/ 14229 h 47259"/>
                    <a:gd name="connsiteX0" fmla="*/ 3936 w 43256"/>
                    <a:gd name="connsiteY0" fmla="*/ 14229 h 47259"/>
                    <a:gd name="connsiteX1" fmla="*/ 5659 w 43256"/>
                    <a:gd name="connsiteY1" fmla="*/ 6766 h 47259"/>
                    <a:gd name="connsiteX2" fmla="*/ 14041 w 43256"/>
                    <a:gd name="connsiteY2" fmla="*/ 5061 h 47259"/>
                    <a:gd name="connsiteX3" fmla="*/ 22492 w 43256"/>
                    <a:gd name="connsiteY3" fmla="*/ 3291 h 47259"/>
                    <a:gd name="connsiteX4" fmla="*/ 25785 w 43256"/>
                    <a:gd name="connsiteY4" fmla="*/ 59 h 47259"/>
                    <a:gd name="connsiteX5" fmla="*/ 29869 w 43256"/>
                    <a:gd name="connsiteY5" fmla="*/ 2340 h 47259"/>
                    <a:gd name="connsiteX6" fmla="*/ 35499 w 43256"/>
                    <a:gd name="connsiteY6" fmla="*/ 549 h 47259"/>
                    <a:gd name="connsiteX7" fmla="*/ 38354 w 43256"/>
                    <a:gd name="connsiteY7" fmla="*/ 5435 h 47259"/>
                    <a:gd name="connsiteX8" fmla="*/ 42018 w 43256"/>
                    <a:gd name="connsiteY8" fmla="*/ 10177 h 47259"/>
                    <a:gd name="connsiteX9" fmla="*/ 41854 w 43256"/>
                    <a:gd name="connsiteY9" fmla="*/ 15319 h 47259"/>
                    <a:gd name="connsiteX10" fmla="*/ 43052 w 43256"/>
                    <a:gd name="connsiteY10" fmla="*/ 23181 h 47259"/>
                    <a:gd name="connsiteX11" fmla="*/ 37440 w 43256"/>
                    <a:gd name="connsiteY11" fmla="*/ 30063 h 47259"/>
                    <a:gd name="connsiteX12" fmla="*/ 35431 w 43256"/>
                    <a:gd name="connsiteY12" fmla="*/ 35960 h 47259"/>
                    <a:gd name="connsiteX13" fmla="*/ 28591 w 43256"/>
                    <a:gd name="connsiteY13" fmla="*/ 36674 h 47259"/>
                    <a:gd name="connsiteX14" fmla="*/ 23703 w 43256"/>
                    <a:gd name="connsiteY14" fmla="*/ 42965 h 47259"/>
                    <a:gd name="connsiteX15" fmla="*/ 16516 w 43256"/>
                    <a:gd name="connsiteY15" fmla="*/ 39125 h 47259"/>
                    <a:gd name="connsiteX16" fmla="*/ 5840 w 43256"/>
                    <a:gd name="connsiteY16" fmla="*/ 35331 h 47259"/>
                    <a:gd name="connsiteX17" fmla="*/ 1146 w 43256"/>
                    <a:gd name="connsiteY17" fmla="*/ 31109 h 47259"/>
                    <a:gd name="connsiteX18" fmla="*/ 2149 w 43256"/>
                    <a:gd name="connsiteY18" fmla="*/ 25410 h 47259"/>
                    <a:gd name="connsiteX19" fmla="*/ 31 w 43256"/>
                    <a:gd name="connsiteY19" fmla="*/ 19563 h 47259"/>
                    <a:gd name="connsiteX20" fmla="*/ 3899 w 43256"/>
                    <a:gd name="connsiteY20" fmla="*/ 14366 h 47259"/>
                    <a:gd name="connsiteX21" fmla="*/ 3936 w 43256"/>
                    <a:gd name="connsiteY21" fmla="*/ 14229 h 47259"/>
                    <a:gd name="connsiteX0" fmla="*/ 459035 w 915585"/>
                    <a:gd name="connsiteY0" fmla="*/ 494479 h 670211"/>
                    <a:gd name="connsiteX1" fmla="*/ 267465 w 915585"/>
                    <a:gd name="connsiteY1" fmla="*/ 670211 h 670211"/>
                    <a:gd name="connsiteX2" fmla="*/ 459035 w 915585"/>
                    <a:gd name="connsiteY2" fmla="*/ 494479 h 670211"/>
                    <a:gd name="connsiteX0" fmla="*/ 311754 w 915585"/>
                    <a:gd name="connsiteY0" fmla="*/ 666620 h 670211"/>
                    <a:gd name="connsiteX1" fmla="*/ 277718 w 915585"/>
                    <a:gd name="connsiteY1" fmla="*/ 632584 h 670211"/>
                    <a:gd name="connsiteX2" fmla="*/ 311754 w 915585"/>
                    <a:gd name="connsiteY2" fmla="*/ 666620 h 670211"/>
                    <a:gd name="connsiteX0" fmla="*/ 252078 w 915585"/>
                    <a:gd name="connsiteY0" fmla="*/ 615538 h 670211"/>
                    <a:gd name="connsiteX1" fmla="*/ 303131 w 915585"/>
                    <a:gd name="connsiteY1" fmla="*/ 466429 h 670211"/>
                    <a:gd name="connsiteX2" fmla="*/ 252078 w 915585"/>
                    <a:gd name="connsiteY2" fmla="*/ 615538 h 670211"/>
                    <a:gd name="connsiteX0" fmla="*/ 4729 w 43256"/>
                    <a:gd name="connsiteY0" fmla="*/ 26036 h 47259"/>
                    <a:gd name="connsiteX1" fmla="*/ 2196 w 43256"/>
                    <a:gd name="connsiteY1" fmla="*/ 25239 h 47259"/>
                    <a:gd name="connsiteX2" fmla="*/ 6964 w 43256"/>
                    <a:gd name="connsiteY2" fmla="*/ 34758 h 47259"/>
                    <a:gd name="connsiteX3" fmla="*/ 5856 w 43256"/>
                    <a:gd name="connsiteY3" fmla="*/ 35139 h 47259"/>
                    <a:gd name="connsiteX4" fmla="*/ 16514 w 43256"/>
                    <a:gd name="connsiteY4" fmla="*/ 38949 h 47259"/>
                    <a:gd name="connsiteX5" fmla="*/ 15846 w 43256"/>
                    <a:gd name="connsiteY5" fmla="*/ 37209 h 47259"/>
                    <a:gd name="connsiteX6" fmla="*/ 28863 w 43256"/>
                    <a:gd name="connsiteY6" fmla="*/ 34610 h 47259"/>
                    <a:gd name="connsiteX7" fmla="*/ 28596 w 43256"/>
                    <a:gd name="connsiteY7" fmla="*/ 36519 h 47259"/>
                    <a:gd name="connsiteX8" fmla="*/ 34165 w 43256"/>
                    <a:gd name="connsiteY8" fmla="*/ 22813 h 47259"/>
                    <a:gd name="connsiteX9" fmla="*/ 37416 w 43256"/>
                    <a:gd name="connsiteY9" fmla="*/ 29949 h 47259"/>
                    <a:gd name="connsiteX10" fmla="*/ 41834 w 43256"/>
                    <a:gd name="connsiteY10" fmla="*/ 15213 h 47259"/>
                    <a:gd name="connsiteX11" fmla="*/ 40386 w 43256"/>
                    <a:gd name="connsiteY11" fmla="*/ 17889 h 47259"/>
                    <a:gd name="connsiteX12" fmla="*/ 38360 w 43256"/>
                    <a:gd name="connsiteY12" fmla="*/ 5285 h 47259"/>
                    <a:gd name="connsiteX13" fmla="*/ 38436 w 43256"/>
                    <a:gd name="connsiteY13" fmla="*/ 6549 h 47259"/>
                    <a:gd name="connsiteX14" fmla="*/ 29114 w 43256"/>
                    <a:gd name="connsiteY14" fmla="*/ 3811 h 47259"/>
                    <a:gd name="connsiteX15" fmla="*/ 29856 w 43256"/>
                    <a:gd name="connsiteY15" fmla="*/ 2199 h 47259"/>
                    <a:gd name="connsiteX16" fmla="*/ 22177 w 43256"/>
                    <a:gd name="connsiteY16" fmla="*/ 4579 h 47259"/>
                    <a:gd name="connsiteX17" fmla="*/ 22536 w 43256"/>
                    <a:gd name="connsiteY17" fmla="*/ 3189 h 47259"/>
                    <a:gd name="connsiteX18" fmla="*/ 14036 w 43256"/>
                    <a:gd name="connsiteY18" fmla="*/ 5051 h 47259"/>
                    <a:gd name="connsiteX19" fmla="*/ 15336 w 43256"/>
                    <a:gd name="connsiteY19" fmla="*/ 6399 h 47259"/>
                    <a:gd name="connsiteX20" fmla="*/ 4163 w 43256"/>
                    <a:gd name="connsiteY20" fmla="*/ 15648 h 47259"/>
                    <a:gd name="connsiteX21" fmla="*/ 3936 w 43256"/>
                    <a:gd name="connsiteY21" fmla="*/ 14229 h 47259"/>
                    <a:gd name="connsiteX0" fmla="*/ 3936 w 43256"/>
                    <a:gd name="connsiteY0" fmla="*/ 14229 h 47006"/>
                    <a:gd name="connsiteX1" fmla="*/ 5659 w 43256"/>
                    <a:gd name="connsiteY1" fmla="*/ 6766 h 47006"/>
                    <a:gd name="connsiteX2" fmla="*/ 14041 w 43256"/>
                    <a:gd name="connsiteY2" fmla="*/ 5061 h 47006"/>
                    <a:gd name="connsiteX3" fmla="*/ 22492 w 43256"/>
                    <a:gd name="connsiteY3" fmla="*/ 3291 h 47006"/>
                    <a:gd name="connsiteX4" fmla="*/ 25785 w 43256"/>
                    <a:gd name="connsiteY4" fmla="*/ 59 h 47006"/>
                    <a:gd name="connsiteX5" fmla="*/ 29869 w 43256"/>
                    <a:gd name="connsiteY5" fmla="*/ 2340 h 47006"/>
                    <a:gd name="connsiteX6" fmla="*/ 35499 w 43256"/>
                    <a:gd name="connsiteY6" fmla="*/ 549 h 47006"/>
                    <a:gd name="connsiteX7" fmla="*/ 38354 w 43256"/>
                    <a:gd name="connsiteY7" fmla="*/ 5435 h 47006"/>
                    <a:gd name="connsiteX8" fmla="*/ 42018 w 43256"/>
                    <a:gd name="connsiteY8" fmla="*/ 10177 h 47006"/>
                    <a:gd name="connsiteX9" fmla="*/ 41854 w 43256"/>
                    <a:gd name="connsiteY9" fmla="*/ 15319 h 47006"/>
                    <a:gd name="connsiteX10" fmla="*/ 43052 w 43256"/>
                    <a:gd name="connsiteY10" fmla="*/ 23181 h 47006"/>
                    <a:gd name="connsiteX11" fmla="*/ 37440 w 43256"/>
                    <a:gd name="connsiteY11" fmla="*/ 30063 h 47006"/>
                    <a:gd name="connsiteX12" fmla="*/ 35431 w 43256"/>
                    <a:gd name="connsiteY12" fmla="*/ 35960 h 47006"/>
                    <a:gd name="connsiteX13" fmla="*/ 28591 w 43256"/>
                    <a:gd name="connsiteY13" fmla="*/ 36674 h 47006"/>
                    <a:gd name="connsiteX14" fmla="*/ 23703 w 43256"/>
                    <a:gd name="connsiteY14" fmla="*/ 42965 h 47006"/>
                    <a:gd name="connsiteX15" fmla="*/ 16516 w 43256"/>
                    <a:gd name="connsiteY15" fmla="*/ 39125 h 47006"/>
                    <a:gd name="connsiteX16" fmla="*/ 5840 w 43256"/>
                    <a:gd name="connsiteY16" fmla="*/ 35331 h 47006"/>
                    <a:gd name="connsiteX17" fmla="*/ 1146 w 43256"/>
                    <a:gd name="connsiteY17" fmla="*/ 31109 h 47006"/>
                    <a:gd name="connsiteX18" fmla="*/ 2149 w 43256"/>
                    <a:gd name="connsiteY18" fmla="*/ 25410 h 47006"/>
                    <a:gd name="connsiteX19" fmla="*/ 31 w 43256"/>
                    <a:gd name="connsiteY19" fmla="*/ 19563 h 47006"/>
                    <a:gd name="connsiteX20" fmla="*/ 3899 w 43256"/>
                    <a:gd name="connsiteY20" fmla="*/ 14366 h 47006"/>
                    <a:gd name="connsiteX21" fmla="*/ 3936 w 43256"/>
                    <a:gd name="connsiteY21" fmla="*/ 14229 h 47006"/>
                    <a:gd name="connsiteX0" fmla="*/ 459035 w 915585"/>
                    <a:gd name="connsiteY0" fmla="*/ 494479 h 666620"/>
                    <a:gd name="connsiteX1" fmla="*/ 354741 w 915585"/>
                    <a:gd name="connsiteY1" fmla="*/ 462634 h 666620"/>
                    <a:gd name="connsiteX2" fmla="*/ 459035 w 915585"/>
                    <a:gd name="connsiteY2" fmla="*/ 494479 h 666620"/>
                    <a:gd name="connsiteX0" fmla="*/ 311754 w 915585"/>
                    <a:gd name="connsiteY0" fmla="*/ 666620 h 666620"/>
                    <a:gd name="connsiteX1" fmla="*/ 277718 w 915585"/>
                    <a:gd name="connsiteY1" fmla="*/ 632584 h 666620"/>
                    <a:gd name="connsiteX2" fmla="*/ 311754 w 915585"/>
                    <a:gd name="connsiteY2" fmla="*/ 666620 h 666620"/>
                    <a:gd name="connsiteX0" fmla="*/ 252078 w 915585"/>
                    <a:gd name="connsiteY0" fmla="*/ 615538 h 666620"/>
                    <a:gd name="connsiteX1" fmla="*/ 303131 w 915585"/>
                    <a:gd name="connsiteY1" fmla="*/ 466429 h 666620"/>
                    <a:gd name="connsiteX2" fmla="*/ 252078 w 915585"/>
                    <a:gd name="connsiteY2" fmla="*/ 615538 h 666620"/>
                    <a:gd name="connsiteX0" fmla="*/ 4729 w 43256"/>
                    <a:gd name="connsiteY0" fmla="*/ 26036 h 47006"/>
                    <a:gd name="connsiteX1" fmla="*/ 2196 w 43256"/>
                    <a:gd name="connsiteY1" fmla="*/ 25239 h 47006"/>
                    <a:gd name="connsiteX2" fmla="*/ 6964 w 43256"/>
                    <a:gd name="connsiteY2" fmla="*/ 34758 h 47006"/>
                    <a:gd name="connsiteX3" fmla="*/ 5856 w 43256"/>
                    <a:gd name="connsiteY3" fmla="*/ 35139 h 47006"/>
                    <a:gd name="connsiteX4" fmla="*/ 16514 w 43256"/>
                    <a:gd name="connsiteY4" fmla="*/ 38949 h 47006"/>
                    <a:gd name="connsiteX5" fmla="*/ 15846 w 43256"/>
                    <a:gd name="connsiteY5" fmla="*/ 37209 h 47006"/>
                    <a:gd name="connsiteX6" fmla="*/ 28863 w 43256"/>
                    <a:gd name="connsiteY6" fmla="*/ 34610 h 47006"/>
                    <a:gd name="connsiteX7" fmla="*/ 28596 w 43256"/>
                    <a:gd name="connsiteY7" fmla="*/ 36519 h 47006"/>
                    <a:gd name="connsiteX8" fmla="*/ 34165 w 43256"/>
                    <a:gd name="connsiteY8" fmla="*/ 22813 h 47006"/>
                    <a:gd name="connsiteX9" fmla="*/ 37416 w 43256"/>
                    <a:gd name="connsiteY9" fmla="*/ 29949 h 47006"/>
                    <a:gd name="connsiteX10" fmla="*/ 41834 w 43256"/>
                    <a:gd name="connsiteY10" fmla="*/ 15213 h 47006"/>
                    <a:gd name="connsiteX11" fmla="*/ 40386 w 43256"/>
                    <a:gd name="connsiteY11" fmla="*/ 17889 h 47006"/>
                    <a:gd name="connsiteX12" fmla="*/ 38360 w 43256"/>
                    <a:gd name="connsiteY12" fmla="*/ 5285 h 47006"/>
                    <a:gd name="connsiteX13" fmla="*/ 38436 w 43256"/>
                    <a:gd name="connsiteY13" fmla="*/ 6549 h 47006"/>
                    <a:gd name="connsiteX14" fmla="*/ 29114 w 43256"/>
                    <a:gd name="connsiteY14" fmla="*/ 3811 h 47006"/>
                    <a:gd name="connsiteX15" fmla="*/ 29856 w 43256"/>
                    <a:gd name="connsiteY15" fmla="*/ 2199 h 47006"/>
                    <a:gd name="connsiteX16" fmla="*/ 22177 w 43256"/>
                    <a:gd name="connsiteY16" fmla="*/ 4579 h 47006"/>
                    <a:gd name="connsiteX17" fmla="*/ 22536 w 43256"/>
                    <a:gd name="connsiteY17" fmla="*/ 3189 h 47006"/>
                    <a:gd name="connsiteX18" fmla="*/ 14036 w 43256"/>
                    <a:gd name="connsiteY18" fmla="*/ 5051 h 47006"/>
                    <a:gd name="connsiteX19" fmla="*/ 15336 w 43256"/>
                    <a:gd name="connsiteY19" fmla="*/ 6399 h 47006"/>
                    <a:gd name="connsiteX20" fmla="*/ 4163 w 43256"/>
                    <a:gd name="connsiteY20" fmla="*/ 15648 h 47006"/>
                    <a:gd name="connsiteX21" fmla="*/ 3936 w 43256"/>
                    <a:gd name="connsiteY21" fmla="*/ 14229 h 47006"/>
                    <a:gd name="connsiteX0" fmla="*/ 3936 w 43256"/>
                    <a:gd name="connsiteY0" fmla="*/ 14229 h 44606"/>
                    <a:gd name="connsiteX1" fmla="*/ 5659 w 43256"/>
                    <a:gd name="connsiteY1" fmla="*/ 6766 h 44606"/>
                    <a:gd name="connsiteX2" fmla="*/ 14041 w 43256"/>
                    <a:gd name="connsiteY2" fmla="*/ 5061 h 44606"/>
                    <a:gd name="connsiteX3" fmla="*/ 22492 w 43256"/>
                    <a:gd name="connsiteY3" fmla="*/ 3291 h 44606"/>
                    <a:gd name="connsiteX4" fmla="*/ 25785 w 43256"/>
                    <a:gd name="connsiteY4" fmla="*/ 59 h 44606"/>
                    <a:gd name="connsiteX5" fmla="*/ 29869 w 43256"/>
                    <a:gd name="connsiteY5" fmla="*/ 2340 h 44606"/>
                    <a:gd name="connsiteX6" fmla="*/ 35499 w 43256"/>
                    <a:gd name="connsiteY6" fmla="*/ 549 h 44606"/>
                    <a:gd name="connsiteX7" fmla="*/ 38354 w 43256"/>
                    <a:gd name="connsiteY7" fmla="*/ 5435 h 44606"/>
                    <a:gd name="connsiteX8" fmla="*/ 42018 w 43256"/>
                    <a:gd name="connsiteY8" fmla="*/ 10177 h 44606"/>
                    <a:gd name="connsiteX9" fmla="*/ 41854 w 43256"/>
                    <a:gd name="connsiteY9" fmla="*/ 15319 h 44606"/>
                    <a:gd name="connsiteX10" fmla="*/ 43052 w 43256"/>
                    <a:gd name="connsiteY10" fmla="*/ 23181 h 44606"/>
                    <a:gd name="connsiteX11" fmla="*/ 37440 w 43256"/>
                    <a:gd name="connsiteY11" fmla="*/ 30063 h 44606"/>
                    <a:gd name="connsiteX12" fmla="*/ 35431 w 43256"/>
                    <a:gd name="connsiteY12" fmla="*/ 35960 h 44606"/>
                    <a:gd name="connsiteX13" fmla="*/ 28591 w 43256"/>
                    <a:gd name="connsiteY13" fmla="*/ 36674 h 44606"/>
                    <a:gd name="connsiteX14" fmla="*/ 23703 w 43256"/>
                    <a:gd name="connsiteY14" fmla="*/ 42965 h 44606"/>
                    <a:gd name="connsiteX15" fmla="*/ 16516 w 43256"/>
                    <a:gd name="connsiteY15" fmla="*/ 39125 h 44606"/>
                    <a:gd name="connsiteX16" fmla="*/ 5840 w 43256"/>
                    <a:gd name="connsiteY16" fmla="*/ 35331 h 44606"/>
                    <a:gd name="connsiteX17" fmla="*/ 1146 w 43256"/>
                    <a:gd name="connsiteY17" fmla="*/ 31109 h 44606"/>
                    <a:gd name="connsiteX18" fmla="*/ 2149 w 43256"/>
                    <a:gd name="connsiteY18" fmla="*/ 25410 h 44606"/>
                    <a:gd name="connsiteX19" fmla="*/ 31 w 43256"/>
                    <a:gd name="connsiteY19" fmla="*/ 19563 h 44606"/>
                    <a:gd name="connsiteX20" fmla="*/ 3899 w 43256"/>
                    <a:gd name="connsiteY20" fmla="*/ 14366 h 44606"/>
                    <a:gd name="connsiteX21" fmla="*/ 3936 w 43256"/>
                    <a:gd name="connsiteY21" fmla="*/ 14229 h 44606"/>
                    <a:gd name="connsiteX0" fmla="*/ 459035 w 915585"/>
                    <a:gd name="connsiteY0" fmla="*/ 494479 h 632584"/>
                    <a:gd name="connsiteX1" fmla="*/ 354741 w 915585"/>
                    <a:gd name="connsiteY1" fmla="*/ 462634 h 632584"/>
                    <a:gd name="connsiteX2" fmla="*/ 459035 w 915585"/>
                    <a:gd name="connsiteY2" fmla="*/ 494479 h 632584"/>
                    <a:gd name="connsiteX0" fmla="*/ 452737 w 915585"/>
                    <a:gd name="connsiteY0" fmla="*/ 599899 h 632584"/>
                    <a:gd name="connsiteX1" fmla="*/ 277718 w 915585"/>
                    <a:gd name="connsiteY1" fmla="*/ 632584 h 632584"/>
                    <a:gd name="connsiteX2" fmla="*/ 452737 w 915585"/>
                    <a:gd name="connsiteY2" fmla="*/ 599899 h 632584"/>
                    <a:gd name="connsiteX0" fmla="*/ 252078 w 915585"/>
                    <a:gd name="connsiteY0" fmla="*/ 615538 h 632584"/>
                    <a:gd name="connsiteX1" fmla="*/ 303131 w 915585"/>
                    <a:gd name="connsiteY1" fmla="*/ 466429 h 632584"/>
                    <a:gd name="connsiteX2" fmla="*/ 252078 w 915585"/>
                    <a:gd name="connsiteY2" fmla="*/ 615538 h 632584"/>
                    <a:gd name="connsiteX0" fmla="*/ 4729 w 43256"/>
                    <a:gd name="connsiteY0" fmla="*/ 26036 h 44606"/>
                    <a:gd name="connsiteX1" fmla="*/ 2196 w 43256"/>
                    <a:gd name="connsiteY1" fmla="*/ 25239 h 44606"/>
                    <a:gd name="connsiteX2" fmla="*/ 6964 w 43256"/>
                    <a:gd name="connsiteY2" fmla="*/ 34758 h 44606"/>
                    <a:gd name="connsiteX3" fmla="*/ 5856 w 43256"/>
                    <a:gd name="connsiteY3" fmla="*/ 35139 h 44606"/>
                    <a:gd name="connsiteX4" fmla="*/ 16514 w 43256"/>
                    <a:gd name="connsiteY4" fmla="*/ 38949 h 44606"/>
                    <a:gd name="connsiteX5" fmla="*/ 15846 w 43256"/>
                    <a:gd name="connsiteY5" fmla="*/ 37209 h 44606"/>
                    <a:gd name="connsiteX6" fmla="*/ 28863 w 43256"/>
                    <a:gd name="connsiteY6" fmla="*/ 34610 h 44606"/>
                    <a:gd name="connsiteX7" fmla="*/ 28596 w 43256"/>
                    <a:gd name="connsiteY7" fmla="*/ 36519 h 44606"/>
                    <a:gd name="connsiteX8" fmla="*/ 34165 w 43256"/>
                    <a:gd name="connsiteY8" fmla="*/ 22813 h 44606"/>
                    <a:gd name="connsiteX9" fmla="*/ 37416 w 43256"/>
                    <a:gd name="connsiteY9" fmla="*/ 29949 h 44606"/>
                    <a:gd name="connsiteX10" fmla="*/ 41834 w 43256"/>
                    <a:gd name="connsiteY10" fmla="*/ 15213 h 44606"/>
                    <a:gd name="connsiteX11" fmla="*/ 40386 w 43256"/>
                    <a:gd name="connsiteY11" fmla="*/ 17889 h 44606"/>
                    <a:gd name="connsiteX12" fmla="*/ 38360 w 43256"/>
                    <a:gd name="connsiteY12" fmla="*/ 5285 h 44606"/>
                    <a:gd name="connsiteX13" fmla="*/ 38436 w 43256"/>
                    <a:gd name="connsiteY13" fmla="*/ 6549 h 44606"/>
                    <a:gd name="connsiteX14" fmla="*/ 29114 w 43256"/>
                    <a:gd name="connsiteY14" fmla="*/ 3811 h 44606"/>
                    <a:gd name="connsiteX15" fmla="*/ 29856 w 43256"/>
                    <a:gd name="connsiteY15" fmla="*/ 2199 h 44606"/>
                    <a:gd name="connsiteX16" fmla="*/ 22177 w 43256"/>
                    <a:gd name="connsiteY16" fmla="*/ 4579 h 44606"/>
                    <a:gd name="connsiteX17" fmla="*/ 22536 w 43256"/>
                    <a:gd name="connsiteY17" fmla="*/ 3189 h 44606"/>
                    <a:gd name="connsiteX18" fmla="*/ 14036 w 43256"/>
                    <a:gd name="connsiteY18" fmla="*/ 5051 h 44606"/>
                    <a:gd name="connsiteX19" fmla="*/ 15336 w 43256"/>
                    <a:gd name="connsiteY19" fmla="*/ 6399 h 44606"/>
                    <a:gd name="connsiteX20" fmla="*/ 4163 w 43256"/>
                    <a:gd name="connsiteY20" fmla="*/ 15648 h 44606"/>
                    <a:gd name="connsiteX21" fmla="*/ 3936 w 43256"/>
                    <a:gd name="connsiteY21" fmla="*/ 14229 h 44606"/>
                    <a:gd name="connsiteX0" fmla="*/ 3936 w 43256"/>
                    <a:gd name="connsiteY0" fmla="*/ 14229 h 43404"/>
                    <a:gd name="connsiteX1" fmla="*/ 5659 w 43256"/>
                    <a:gd name="connsiteY1" fmla="*/ 6766 h 43404"/>
                    <a:gd name="connsiteX2" fmla="*/ 14041 w 43256"/>
                    <a:gd name="connsiteY2" fmla="*/ 5061 h 43404"/>
                    <a:gd name="connsiteX3" fmla="*/ 22492 w 43256"/>
                    <a:gd name="connsiteY3" fmla="*/ 3291 h 43404"/>
                    <a:gd name="connsiteX4" fmla="*/ 25785 w 43256"/>
                    <a:gd name="connsiteY4" fmla="*/ 59 h 43404"/>
                    <a:gd name="connsiteX5" fmla="*/ 29869 w 43256"/>
                    <a:gd name="connsiteY5" fmla="*/ 2340 h 43404"/>
                    <a:gd name="connsiteX6" fmla="*/ 35499 w 43256"/>
                    <a:gd name="connsiteY6" fmla="*/ 549 h 43404"/>
                    <a:gd name="connsiteX7" fmla="*/ 38354 w 43256"/>
                    <a:gd name="connsiteY7" fmla="*/ 5435 h 43404"/>
                    <a:gd name="connsiteX8" fmla="*/ 42018 w 43256"/>
                    <a:gd name="connsiteY8" fmla="*/ 10177 h 43404"/>
                    <a:gd name="connsiteX9" fmla="*/ 41854 w 43256"/>
                    <a:gd name="connsiteY9" fmla="*/ 15319 h 43404"/>
                    <a:gd name="connsiteX10" fmla="*/ 43052 w 43256"/>
                    <a:gd name="connsiteY10" fmla="*/ 23181 h 43404"/>
                    <a:gd name="connsiteX11" fmla="*/ 37440 w 43256"/>
                    <a:gd name="connsiteY11" fmla="*/ 30063 h 43404"/>
                    <a:gd name="connsiteX12" fmla="*/ 35431 w 43256"/>
                    <a:gd name="connsiteY12" fmla="*/ 35960 h 43404"/>
                    <a:gd name="connsiteX13" fmla="*/ 28591 w 43256"/>
                    <a:gd name="connsiteY13" fmla="*/ 36674 h 43404"/>
                    <a:gd name="connsiteX14" fmla="*/ 23703 w 43256"/>
                    <a:gd name="connsiteY14" fmla="*/ 42965 h 43404"/>
                    <a:gd name="connsiteX15" fmla="*/ 16516 w 43256"/>
                    <a:gd name="connsiteY15" fmla="*/ 39125 h 43404"/>
                    <a:gd name="connsiteX16" fmla="*/ 5840 w 43256"/>
                    <a:gd name="connsiteY16" fmla="*/ 35331 h 43404"/>
                    <a:gd name="connsiteX17" fmla="*/ 1146 w 43256"/>
                    <a:gd name="connsiteY17" fmla="*/ 31109 h 43404"/>
                    <a:gd name="connsiteX18" fmla="*/ 2149 w 43256"/>
                    <a:gd name="connsiteY18" fmla="*/ 25410 h 43404"/>
                    <a:gd name="connsiteX19" fmla="*/ 31 w 43256"/>
                    <a:gd name="connsiteY19" fmla="*/ 19563 h 43404"/>
                    <a:gd name="connsiteX20" fmla="*/ 3899 w 43256"/>
                    <a:gd name="connsiteY20" fmla="*/ 14366 h 43404"/>
                    <a:gd name="connsiteX21" fmla="*/ 3936 w 43256"/>
                    <a:gd name="connsiteY21" fmla="*/ 14229 h 43404"/>
                    <a:gd name="connsiteX0" fmla="*/ 459035 w 915585"/>
                    <a:gd name="connsiteY0" fmla="*/ 494479 h 615538"/>
                    <a:gd name="connsiteX1" fmla="*/ 354741 w 915585"/>
                    <a:gd name="connsiteY1" fmla="*/ 462634 h 615538"/>
                    <a:gd name="connsiteX2" fmla="*/ 459035 w 915585"/>
                    <a:gd name="connsiteY2" fmla="*/ 494479 h 615538"/>
                    <a:gd name="connsiteX0" fmla="*/ 452737 w 915585"/>
                    <a:gd name="connsiteY0" fmla="*/ 599899 h 615538"/>
                    <a:gd name="connsiteX1" fmla="*/ 512690 w 915585"/>
                    <a:gd name="connsiteY1" fmla="*/ 602931 h 615538"/>
                    <a:gd name="connsiteX2" fmla="*/ 452737 w 915585"/>
                    <a:gd name="connsiteY2" fmla="*/ 599899 h 615538"/>
                    <a:gd name="connsiteX0" fmla="*/ 252078 w 915585"/>
                    <a:gd name="connsiteY0" fmla="*/ 615538 h 615538"/>
                    <a:gd name="connsiteX1" fmla="*/ 303131 w 915585"/>
                    <a:gd name="connsiteY1" fmla="*/ 466429 h 615538"/>
                    <a:gd name="connsiteX2" fmla="*/ 252078 w 915585"/>
                    <a:gd name="connsiteY2" fmla="*/ 615538 h 615538"/>
                    <a:gd name="connsiteX0" fmla="*/ 4729 w 43256"/>
                    <a:gd name="connsiteY0" fmla="*/ 26036 h 43404"/>
                    <a:gd name="connsiteX1" fmla="*/ 2196 w 43256"/>
                    <a:gd name="connsiteY1" fmla="*/ 25239 h 43404"/>
                    <a:gd name="connsiteX2" fmla="*/ 6964 w 43256"/>
                    <a:gd name="connsiteY2" fmla="*/ 34758 h 43404"/>
                    <a:gd name="connsiteX3" fmla="*/ 5856 w 43256"/>
                    <a:gd name="connsiteY3" fmla="*/ 35139 h 43404"/>
                    <a:gd name="connsiteX4" fmla="*/ 16514 w 43256"/>
                    <a:gd name="connsiteY4" fmla="*/ 38949 h 43404"/>
                    <a:gd name="connsiteX5" fmla="*/ 15846 w 43256"/>
                    <a:gd name="connsiteY5" fmla="*/ 37209 h 43404"/>
                    <a:gd name="connsiteX6" fmla="*/ 28863 w 43256"/>
                    <a:gd name="connsiteY6" fmla="*/ 34610 h 43404"/>
                    <a:gd name="connsiteX7" fmla="*/ 28596 w 43256"/>
                    <a:gd name="connsiteY7" fmla="*/ 36519 h 43404"/>
                    <a:gd name="connsiteX8" fmla="*/ 34165 w 43256"/>
                    <a:gd name="connsiteY8" fmla="*/ 22813 h 43404"/>
                    <a:gd name="connsiteX9" fmla="*/ 37416 w 43256"/>
                    <a:gd name="connsiteY9" fmla="*/ 29949 h 43404"/>
                    <a:gd name="connsiteX10" fmla="*/ 41834 w 43256"/>
                    <a:gd name="connsiteY10" fmla="*/ 15213 h 43404"/>
                    <a:gd name="connsiteX11" fmla="*/ 40386 w 43256"/>
                    <a:gd name="connsiteY11" fmla="*/ 17889 h 43404"/>
                    <a:gd name="connsiteX12" fmla="*/ 38360 w 43256"/>
                    <a:gd name="connsiteY12" fmla="*/ 5285 h 43404"/>
                    <a:gd name="connsiteX13" fmla="*/ 38436 w 43256"/>
                    <a:gd name="connsiteY13" fmla="*/ 6549 h 43404"/>
                    <a:gd name="connsiteX14" fmla="*/ 29114 w 43256"/>
                    <a:gd name="connsiteY14" fmla="*/ 3811 h 43404"/>
                    <a:gd name="connsiteX15" fmla="*/ 29856 w 43256"/>
                    <a:gd name="connsiteY15" fmla="*/ 2199 h 43404"/>
                    <a:gd name="connsiteX16" fmla="*/ 22177 w 43256"/>
                    <a:gd name="connsiteY16" fmla="*/ 4579 h 43404"/>
                    <a:gd name="connsiteX17" fmla="*/ 22536 w 43256"/>
                    <a:gd name="connsiteY17" fmla="*/ 3189 h 43404"/>
                    <a:gd name="connsiteX18" fmla="*/ 14036 w 43256"/>
                    <a:gd name="connsiteY18" fmla="*/ 5051 h 43404"/>
                    <a:gd name="connsiteX19" fmla="*/ 15336 w 43256"/>
                    <a:gd name="connsiteY19" fmla="*/ 6399 h 43404"/>
                    <a:gd name="connsiteX20" fmla="*/ 4163 w 43256"/>
                    <a:gd name="connsiteY20" fmla="*/ 15648 h 43404"/>
                    <a:gd name="connsiteX21" fmla="*/ 3936 w 43256"/>
                    <a:gd name="connsiteY21" fmla="*/ 14229 h 43404"/>
                    <a:gd name="connsiteX0" fmla="*/ 3936 w 43256"/>
                    <a:gd name="connsiteY0" fmla="*/ 14229 h 43219"/>
                    <a:gd name="connsiteX1" fmla="*/ 5659 w 43256"/>
                    <a:gd name="connsiteY1" fmla="*/ 6766 h 43219"/>
                    <a:gd name="connsiteX2" fmla="*/ 14041 w 43256"/>
                    <a:gd name="connsiteY2" fmla="*/ 5061 h 43219"/>
                    <a:gd name="connsiteX3" fmla="*/ 22492 w 43256"/>
                    <a:gd name="connsiteY3" fmla="*/ 3291 h 43219"/>
                    <a:gd name="connsiteX4" fmla="*/ 25785 w 43256"/>
                    <a:gd name="connsiteY4" fmla="*/ 59 h 43219"/>
                    <a:gd name="connsiteX5" fmla="*/ 29869 w 43256"/>
                    <a:gd name="connsiteY5" fmla="*/ 2340 h 43219"/>
                    <a:gd name="connsiteX6" fmla="*/ 35499 w 43256"/>
                    <a:gd name="connsiteY6" fmla="*/ 549 h 43219"/>
                    <a:gd name="connsiteX7" fmla="*/ 38354 w 43256"/>
                    <a:gd name="connsiteY7" fmla="*/ 5435 h 43219"/>
                    <a:gd name="connsiteX8" fmla="*/ 42018 w 43256"/>
                    <a:gd name="connsiteY8" fmla="*/ 10177 h 43219"/>
                    <a:gd name="connsiteX9" fmla="*/ 41854 w 43256"/>
                    <a:gd name="connsiteY9" fmla="*/ 15319 h 43219"/>
                    <a:gd name="connsiteX10" fmla="*/ 43052 w 43256"/>
                    <a:gd name="connsiteY10" fmla="*/ 23181 h 43219"/>
                    <a:gd name="connsiteX11" fmla="*/ 37440 w 43256"/>
                    <a:gd name="connsiteY11" fmla="*/ 30063 h 43219"/>
                    <a:gd name="connsiteX12" fmla="*/ 35431 w 43256"/>
                    <a:gd name="connsiteY12" fmla="*/ 35960 h 43219"/>
                    <a:gd name="connsiteX13" fmla="*/ 28591 w 43256"/>
                    <a:gd name="connsiteY13" fmla="*/ 36674 h 43219"/>
                    <a:gd name="connsiteX14" fmla="*/ 23703 w 43256"/>
                    <a:gd name="connsiteY14" fmla="*/ 42965 h 43219"/>
                    <a:gd name="connsiteX15" fmla="*/ 16516 w 43256"/>
                    <a:gd name="connsiteY15" fmla="*/ 39125 h 43219"/>
                    <a:gd name="connsiteX16" fmla="*/ 5840 w 43256"/>
                    <a:gd name="connsiteY16" fmla="*/ 35331 h 43219"/>
                    <a:gd name="connsiteX17" fmla="*/ 1146 w 43256"/>
                    <a:gd name="connsiteY17" fmla="*/ 31109 h 43219"/>
                    <a:gd name="connsiteX18" fmla="*/ 2149 w 43256"/>
                    <a:gd name="connsiteY18" fmla="*/ 25410 h 43219"/>
                    <a:gd name="connsiteX19" fmla="*/ 31 w 43256"/>
                    <a:gd name="connsiteY19" fmla="*/ 19563 h 43219"/>
                    <a:gd name="connsiteX20" fmla="*/ 3899 w 43256"/>
                    <a:gd name="connsiteY20" fmla="*/ 14366 h 43219"/>
                    <a:gd name="connsiteX21" fmla="*/ 3936 w 43256"/>
                    <a:gd name="connsiteY21" fmla="*/ 14229 h 43219"/>
                    <a:gd name="connsiteX0" fmla="*/ 459035 w 915585"/>
                    <a:gd name="connsiteY0" fmla="*/ 494479 h 612914"/>
                    <a:gd name="connsiteX1" fmla="*/ 354741 w 915585"/>
                    <a:gd name="connsiteY1" fmla="*/ 462634 h 612914"/>
                    <a:gd name="connsiteX2" fmla="*/ 459035 w 915585"/>
                    <a:gd name="connsiteY2" fmla="*/ 494479 h 612914"/>
                    <a:gd name="connsiteX0" fmla="*/ 452737 w 915585"/>
                    <a:gd name="connsiteY0" fmla="*/ 599899 h 612914"/>
                    <a:gd name="connsiteX1" fmla="*/ 512690 w 915585"/>
                    <a:gd name="connsiteY1" fmla="*/ 602931 h 612914"/>
                    <a:gd name="connsiteX2" fmla="*/ 452737 w 915585"/>
                    <a:gd name="connsiteY2" fmla="*/ 599899 h 612914"/>
                    <a:gd name="connsiteX0" fmla="*/ 252079 w 915585"/>
                    <a:gd name="connsiteY0" fmla="*/ 585885 h 612914"/>
                    <a:gd name="connsiteX1" fmla="*/ 303131 w 915585"/>
                    <a:gd name="connsiteY1" fmla="*/ 466429 h 612914"/>
                    <a:gd name="connsiteX2" fmla="*/ 252079 w 915585"/>
                    <a:gd name="connsiteY2" fmla="*/ 585885 h 612914"/>
                    <a:gd name="connsiteX0" fmla="*/ 4729 w 43256"/>
                    <a:gd name="connsiteY0" fmla="*/ 26036 h 43219"/>
                    <a:gd name="connsiteX1" fmla="*/ 2196 w 43256"/>
                    <a:gd name="connsiteY1" fmla="*/ 25239 h 43219"/>
                    <a:gd name="connsiteX2" fmla="*/ 6964 w 43256"/>
                    <a:gd name="connsiteY2" fmla="*/ 34758 h 43219"/>
                    <a:gd name="connsiteX3" fmla="*/ 5856 w 43256"/>
                    <a:gd name="connsiteY3" fmla="*/ 35139 h 43219"/>
                    <a:gd name="connsiteX4" fmla="*/ 16514 w 43256"/>
                    <a:gd name="connsiteY4" fmla="*/ 38949 h 43219"/>
                    <a:gd name="connsiteX5" fmla="*/ 15846 w 43256"/>
                    <a:gd name="connsiteY5" fmla="*/ 37209 h 43219"/>
                    <a:gd name="connsiteX6" fmla="*/ 28863 w 43256"/>
                    <a:gd name="connsiteY6" fmla="*/ 34610 h 43219"/>
                    <a:gd name="connsiteX7" fmla="*/ 28596 w 43256"/>
                    <a:gd name="connsiteY7" fmla="*/ 36519 h 43219"/>
                    <a:gd name="connsiteX8" fmla="*/ 34165 w 43256"/>
                    <a:gd name="connsiteY8" fmla="*/ 22813 h 43219"/>
                    <a:gd name="connsiteX9" fmla="*/ 37416 w 43256"/>
                    <a:gd name="connsiteY9" fmla="*/ 29949 h 43219"/>
                    <a:gd name="connsiteX10" fmla="*/ 41834 w 43256"/>
                    <a:gd name="connsiteY10" fmla="*/ 15213 h 43219"/>
                    <a:gd name="connsiteX11" fmla="*/ 40386 w 43256"/>
                    <a:gd name="connsiteY11" fmla="*/ 17889 h 43219"/>
                    <a:gd name="connsiteX12" fmla="*/ 38360 w 43256"/>
                    <a:gd name="connsiteY12" fmla="*/ 5285 h 43219"/>
                    <a:gd name="connsiteX13" fmla="*/ 38436 w 43256"/>
                    <a:gd name="connsiteY13" fmla="*/ 6549 h 43219"/>
                    <a:gd name="connsiteX14" fmla="*/ 29114 w 43256"/>
                    <a:gd name="connsiteY14" fmla="*/ 3811 h 43219"/>
                    <a:gd name="connsiteX15" fmla="*/ 29856 w 43256"/>
                    <a:gd name="connsiteY15" fmla="*/ 2199 h 43219"/>
                    <a:gd name="connsiteX16" fmla="*/ 22177 w 43256"/>
                    <a:gd name="connsiteY16" fmla="*/ 4579 h 43219"/>
                    <a:gd name="connsiteX17" fmla="*/ 22536 w 43256"/>
                    <a:gd name="connsiteY17" fmla="*/ 3189 h 43219"/>
                    <a:gd name="connsiteX18" fmla="*/ 14036 w 43256"/>
                    <a:gd name="connsiteY18" fmla="*/ 5051 h 43219"/>
                    <a:gd name="connsiteX19" fmla="*/ 15336 w 43256"/>
                    <a:gd name="connsiteY19" fmla="*/ 6399 h 43219"/>
                    <a:gd name="connsiteX20" fmla="*/ 4163 w 43256"/>
                    <a:gd name="connsiteY20" fmla="*/ 15648 h 43219"/>
                    <a:gd name="connsiteX21" fmla="*/ 3936 w 43256"/>
                    <a:gd name="connsiteY21" fmla="*/ 14229 h 43219"/>
                    <a:gd name="connsiteX0" fmla="*/ 3936 w 43256"/>
                    <a:gd name="connsiteY0" fmla="*/ 14229 h 43219"/>
                    <a:gd name="connsiteX1" fmla="*/ 5659 w 43256"/>
                    <a:gd name="connsiteY1" fmla="*/ 6766 h 43219"/>
                    <a:gd name="connsiteX2" fmla="*/ 14041 w 43256"/>
                    <a:gd name="connsiteY2" fmla="*/ 5061 h 43219"/>
                    <a:gd name="connsiteX3" fmla="*/ 22492 w 43256"/>
                    <a:gd name="connsiteY3" fmla="*/ 3291 h 43219"/>
                    <a:gd name="connsiteX4" fmla="*/ 25785 w 43256"/>
                    <a:gd name="connsiteY4" fmla="*/ 59 h 43219"/>
                    <a:gd name="connsiteX5" fmla="*/ 29869 w 43256"/>
                    <a:gd name="connsiteY5" fmla="*/ 2340 h 43219"/>
                    <a:gd name="connsiteX6" fmla="*/ 35499 w 43256"/>
                    <a:gd name="connsiteY6" fmla="*/ 549 h 43219"/>
                    <a:gd name="connsiteX7" fmla="*/ 38354 w 43256"/>
                    <a:gd name="connsiteY7" fmla="*/ 5435 h 43219"/>
                    <a:gd name="connsiteX8" fmla="*/ 42018 w 43256"/>
                    <a:gd name="connsiteY8" fmla="*/ 10177 h 43219"/>
                    <a:gd name="connsiteX9" fmla="*/ 41854 w 43256"/>
                    <a:gd name="connsiteY9" fmla="*/ 15319 h 43219"/>
                    <a:gd name="connsiteX10" fmla="*/ 43052 w 43256"/>
                    <a:gd name="connsiteY10" fmla="*/ 23181 h 43219"/>
                    <a:gd name="connsiteX11" fmla="*/ 37440 w 43256"/>
                    <a:gd name="connsiteY11" fmla="*/ 30063 h 43219"/>
                    <a:gd name="connsiteX12" fmla="*/ 35431 w 43256"/>
                    <a:gd name="connsiteY12" fmla="*/ 35960 h 43219"/>
                    <a:gd name="connsiteX13" fmla="*/ 28591 w 43256"/>
                    <a:gd name="connsiteY13" fmla="*/ 36674 h 43219"/>
                    <a:gd name="connsiteX14" fmla="*/ 23703 w 43256"/>
                    <a:gd name="connsiteY14" fmla="*/ 42965 h 43219"/>
                    <a:gd name="connsiteX15" fmla="*/ 16516 w 43256"/>
                    <a:gd name="connsiteY15" fmla="*/ 39125 h 43219"/>
                    <a:gd name="connsiteX16" fmla="*/ 5840 w 43256"/>
                    <a:gd name="connsiteY16" fmla="*/ 35331 h 43219"/>
                    <a:gd name="connsiteX17" fmla="*/ 1146 w 43256"/>
                    <a:gd name="connsiteY17" fmla="*/ 31109 h 43219"/>
                    <a:gd name="connsiteX18" fmla="*/ 2149 w 43256"/>
                    <a:gd name="connsiteY18" fmla="*/ 25410 h 43219"/>
                    <a:gd name="connsiteX19" fmla="*/ 31 w 43256"/>
                    <a:gd name="connsiteY19" fmla="*/ 19563 h 43219"/>
                    <a:gd name="connsiteX20" fmla="*/ 3899 w 43256"/>
                    <a:gd name="connsiteY20" fmla="*/ 14366 h 43219"/>
                    <a:gd name="connsiteX21" fmla="*/ 3936 w 43256"/>
                    <a:gd name="connsiteY21" fmla="*/ 14229 h 43219"/>
                    <a:gd name="connsiteX0" fmla="*/ 365047 w 915585"/>
                    <a:gd name="connsiteY0" fmla="*/ 568613 h 612914"/>
                    <a:gd name="connsiteX1" fmla="*/ 354741 w 915585"/>
                    <a:gd name="connsiteY1" fmla="*/ 462634 h 612914"/>
                    <a:gd name="connsiteX2" fmla="*/ 365047 w 915585"/>
                    <a:gd name="connsiteY2" fmla="*/ 568613 h 612914"/>
                    <a:gd name="connsiteX0" fmla="*/ 452737 w 915585"/>
                    <a:gd name="connsiteY0" fmla="*/ 599899 h 612914"/>
                    <a:gd name="connsiteX1" fmla="*/ 512690 w 915585"/>
                    <a:gd name="connsiteY1" fmla="*/ 602931 h 612914"/>
                    <a:gd name="connsiteX2" fmla="*/ 452737 w 915585"/>
                    <a:gd name="connsiteY2" fmla="*/ 599899 h 612914"/>
                    <a:gd name="connsiteX0" fmla="*/ 252079 w 915585"/>
                    <a:gd name="connsiteY0" fmla="*/ 585885 h 612914"/>
                    <a:gd name="connsiteX1" fmla="*/ 303131 w 915585"/>
                    <a:gd name="connsiteY1" fmla="*/ 466429 h 612914"/>
                    <a:gd name="connsiteX2" fmla="*/ 252079 w 915585"/>
                    <a:gd name="connsiteY2" fmla="*/ 585885 h 612914"/>
                    <a:gd name="connsiteX0" fmla="*/ 4729 w 43256"/>
                    <a:gd name="connsiteY0" fmla="*/ 26036 h 43219"/>
                    <a:gd name="connsiteX1" fmla="*/ 2196 w 43256"/>
                    <a:gd name="connsiteY1" fmla="*/ 25239 h 43219"/>
                    <a:gd name="connsiteX2" fmla="*/ 6964 w 43256"/>
                    <a:gd name="connsiteY2" fmla="*/ 34758 h 43219"/>
                    <a:gd name="connsiteX3" fmla="*/ 5856 w 43256"/>
                    <a:gd name="connsiteY3" fmla="*/ 35139 h 43219"/>
                    <a:gd name="connsiteX4" fmla="*/ 16514 w 43256"/>
                    <a:gd name="connsiteY4" fmla="*/ 38949 h 43219"/>
                    <a:gd name="connsiteX5" fmla="*/ 15846 w 43256"/>
                    <a:gd name="connsiteY5" fmla="*/ 37209 h 43219"/>
                    <a:gd name="connsiteX6" fmla="*/ 28863 w 43256"/>
                    <a:gd name="connsiteY6" fmla="*/ 34610 h 43219"/>
                    <a:gd name="connsiteX7" fmla="*/ 28596 w 43256"/>
                    <a:gd name="connsiteY7" fmla="*/ 36519 h 43219"/>
                    <a:gd name="connsiteX8" fmla="*/ 34165 w 43256"/>
                    <a:gd name="connsiteY8" fmla="*/ 22813 h 43219"/>
                    <a:gd name="connsiteX9" fmla="*/ 37416 w 43256"/>
                    <a:gd name="connsiteY9" fmla="*/ 29949 h 43219"/>
                    <a:gd name="connsiteX10" fmla="*/ 41834 w 43256"/>
                    <a:gd name="connsiteY10" fmla="*/ 15213 h 43219"/>
                    <a:gd name="connsiteX11" fmla="*/ 40386 w 43256"/>
                    <a:gd name="connsiteY11" fmla="*/ 17889 h 43219"/>
                    <a:gd name="connsiteX12" fmla="*/ 38360 w 43256"/>
                    <a:gd name="connsiteY12" fmla="*/ 5285 h 43219"/>
                    <a:gd name="connsiteX13" fmla="*/ 38436 w 43256"/>
                    <a:gd name="connsiteY13" fmla="*/ 6549 h 43219"/>
                    <a:gd name="connsiteX14" fmla="*/ 29114 w 43256"/>
                    <a:gd name="connsiteY14" fmla="*/ 3811 h 43219"/>
                    <a:gd name="connsiteX15" fmla="*/ 29856 w 43256"/>
                    <a:gd name="connsiteY15" fmla="*/ 2199 h 43219"/>
                    <a:gd name="connsiteX16" fmla="*/ 22177 w 43256"/>
                    <a:gd name="connsiteY16" fmla="*/ 4579 h 43219"/>
                    <a:gd name="connsiteX17" fmla="*/ 22536 w 43256"/>
                    <a:gd name="connsiteY17" fmla="*/ 3189 h 43219"/>
                    <a:gd name="connsiteX18" fmla="*/ 14036 w 43256"/>
                    <a:gd name="connsiteY18" fmla="*/ 5051 h 43219"/>
                    <a:gd name="connsiteX19" fmla="*/ 15336 w 43256"/>
                    <a:gd name="connsiteY19" fmla="*/ 6399 h 43219"/>
                    <a:gd name="connsiteX20" fmla="*/ 4163 w 43256"/>
                    <a:gd name="connsiteY20" fmla="*/ 15648 h 43219"/>
                    <a:gd name="connsiteX21" fmla="*/ 3936 w 43256"/>
                    <a:gd name="connsiteY21" fmla="*/ 14229 h 43219"/>
                    <a:gd name="connsiteX0" fmla="*/ 3936 w 43256"/>
                    <a:gd name="connsiteY0" fmla="*/ 14229 h 43219"/>
                    <a:gd name="connsiteX1" fmla="*/ 5659 w 43256"/>
                    <a:gd name="connsiteY1" fmla="*/ 6766 h 43219"/>
                    <a:gd name="connsiteX2" fmla="*/ 14041 w 43256"/>
                    <a:gd name="connsiteY2" fmla="*/ 5061 h 43219"/>
                    <a:gd name="connsiteX3" fmla="*/ 22492 w 43256"/>
                    <a:gd name="connsiteY3" fmla="*/ 3291 h 43219"/>
                    <a:gd name="connsiteX4" fmla="*/ 25785 w 43256"/>
                    <a:gd name="connsiteY4" fmla="*/ 59 h 43219"/>
                    <a:gd name="connsiteX5" fmla="*/ 29869 w 43256"/>
                    <a:gd name="connsiteY5" fmla="*/ 2340 h 43219"/>
                    <a:gd name="connsiteX6" fmla="*/ 35499 w 43256"/>
                    <a:gd name="connsiteY6" fmla="*/ 549 h 43219"/>
                    <a:gd name="connsiteX7" fmla="*/ 38354 w 43256"/>
                    <a:gd name="connsiteY7" fmla="*/ 5435 h 43219"/>
                    <a:gd name="connsiteX8" fmla="*/ 42018 w 43256"/>
                    <a:gd name="connsiteY8" fmla="*/ 10177 h 43219"/>
                    <a:gd name="connsiteX9" fmla="*/ 41854 w 43256"/>
                    <a:gd name="connsiteY9" fmla="*/ 15319 h 43219"/>
                    <a:gd name="connsiteX10" fmla="*/ 43052 w 43256"/>
                    <a:gd name="connsiteY10" fmla="*/ 23181 h 43219"/>
                    <a:gd name="connsiteX11" fmla="*/ 37440 w 43256"/>
                    <a:gd name="connsiteY11" fmla="*/ 30063 h 43219"/>
                    <a:gd name="connsiteX12" fmla="*/ 35431 w 43256"/>
                    <a:gd name="connsiteY12" fmla="*/ 35960 h 43219"/>
                    <a:gd name="connsiteX13" fmla="*/ 28591 w 43256"/>
                    <a:gd name="connsiteY13" fmla="*/ 36674 h 43219"/>
                    <a:gd name="connsiteX14" fmla="*/ 23703 w 43256"/>
                    <a:gd name="connsiteY14" fmla="*/ 42965 h 43219"/>
                    <a:gd name="connsiteX15" fmla="*/ 16516 w 43256"/>
                    <a:gd name="connsiteY15" fmla="*/ 39125 h 43219"/>
                    <a:gd name="connsiteX16" fmla="*/ 5840 w 43256"/>
                    <a:gd name="connsiteY16" fmla="*/ 35331 h 43219"/>
                    <a:gd name="connsiteX17" fmla="*/ 1146 w 43256"/>
                    <a:gd name="connsiteY17" fmla="*/ 31109 h 43219"/>
                    <a:gd name="connsiteX18" fmla="*/ 2149 w 43256"/>
                    <a:gd name="connsiteY18" fmla="*/ 25410 h 43219"/>
                    <a:gd name="connsiteX19" fmla="*/ 31 w 43256"/>
                    <a:gd name="connsiteY19" fmla="*/ 19563 h 43219"/>
                    <a:gd name="connsiteX20" fmla="*/ 3899 w 43256"/>
                    <a:gd name="connsiteY20" fmla="*/ 14366 h 43219"/>
                    <a:gd name="connsiteX21" fmla="*/ 3936 w 43256"/>
                    <a:gd name="connsiteY21" fmla="*/ 14229 h 43219"/>
                    <a:gd name="connsiteX0" fmla="*/ 365047 w 915585"/>
                    <a:gd name="connsiteY0" fmla="*/ 568613 h 612914"/>
                    <a:gd name="connsiteX1" fmla="*/ 314460 w 915585"/>
                    <a:gd name="connsiteY1" fmla="*/ 551596 h 612914"/>
                    <a:gd name="connsiteX2" fmla="*/ 365047 w 915585"/>
                    <a:gd name="connsiteY2" fmla="*/ 568613 h 612914"/>
                    <a:gd name="connsiteX0" fmla="*/ 452737 w 915585"/>
                    <a:gd name="connsiteY0" fmla="*/ 599899 h 612914"/>
                    <a:gd name="connsiteX1" fmla="*/ 512690 w 915585"/>
                    <a:gd name="connsiteY1" fmla="*/ 602931 h 612914"/>
                    <a:gd name="connsiteX2" fmla="*/ 452737 w 915585"/>
                    <a:gd name="connsiteY2" fmla="*/ 599899 h 612914"/>
                    <a:gd name="connsiteX0" fmla="*/ 252079 w 915585"/>
                    <a:gd name="connsiteY0" fmla="*/ 585885 h 612914"/>
                    <a:gd name="connsiteX1" fmla="*/ 303131 w 915585"/>
                    <a:gd name="connsiteY1" fmla="*/ 466429 h 612914"/>
                    <a:gd name="connsiteX2" fmla="*/ 252079 w 915585"/>
                    <a:gd name="connsiteY2" fmla="*/ 585885 h 612914"/>
                    <a:gd name="connsiteX0" fmla="*/ 4729 w 43256"/>
                    <a:gd name="connsiteY0" fmla="*/ 26036 h 43219"/>
                    <a:gd name="connsiteX1" fmla="*/ 2196 w 43256"/>
                    <a:gd name="connsiteY1" fmla="*/ 25239 h 43219"/>
                    <a:gd name="connsiteX2" fmla="*/ 6964 w 43256"/>
                    <a:gd name="connsiteY2" fmla="*/ 34758 h 43219"/>
                    <a:gd name="connsiteX3" fmla="*/ 5856 w 43256"/>
                    <a:gd name="connsiteY3" fmla="*/ 35139 h 43219"/>
                    <a:gd name="connsiteX4" fmla="*/ 16514 w 43256"/>
                    <a:gd name="connsiteY4" fmla="*/ 38949 h 43219"/>
                    <a:gd name="connsiteX5" fmla="*/ 15846 w 43256"/>
                    <a:gd name="connsiteY5" fmla="*/ 37209 h 43219"/>
                    <a:gd name="connsiteX6" fmla="*/ 28863 w 43256"/>
                    <a:gd name="connsiteY6" fmla="*/ 34610 h 43219"/>
                    <a:gd name="connsiteX7" fmla="*/ 28596 w 43256"/>
                    <a:gd name="connsiteY7" fmla="*/ 36519 h 43219"/>
                    <a:gd name="connsiteX8" fmla="*/ 34165 w 43256"/>
                    <a:gd name="connsiteY8" fmla="*/ 22813 h 43219"/>
                    <a:gd name="connsiteX9" fmla="*/ 37416 w 43256"/>
                    <a:gd name="connsiteY9" fmla="*/ 29949 h 43219"/>
                    <a:gd name="connsiteX10" fmla="*/ 41834 w 43256"/>
                    <a:gd name="connsiteY10" fmla="*/ 15213 h 43219"/>
                    <a:gd name="connsiteX11" fmla="*/ 40386 w 43256"/>
                    <a:gd name="connsiteY11" fmla="*/ 17889 h 43219"/>
                    <a:gd name="connsiteX12" fmla="*/ 38360 w 43256"/>
                    <a:gd name="connsiteY12" fmla="*/ 5285 h 43219"/>
                    <a:gd name="connsiteX13" fmla="*/ 38436 w 43256"/>
                    <a:gd name="connsiteY13" fmla="*/ 6549 h 43219"/>
                    <a:gd name="connsiteX14" fmla="*/ 29114 w 43256"/>
                    <a:gd name="connsiteY14" fmla="*/ 3811 h 43219"/>
                    <a:gd name="connsiteX15" fmla="*/ 29856 w 43256"/>
                    <a:gd name="connsiteY15" fmla="*/ 2199 h 43219"/>
                    <a:gd name="connsiteX16" fmla="*/ 22177 w 43256"/>
                    <a:gd name="connsiteY16" fmla="*/ 4579 h 43219"/>
                    <a:gd name="connsiteX17" fmla="*/ 22536 w 43256"/>
                    <a:gd name="connsiteY17" fmla="*/ 3189 h 43219"/>
                    <a:gd name="connsiteX18" fmla="*/ 14036 w 43256"/>
                    <a:gd name="connsiteY18" fmla="*/ 5051 h 43219"/>
                    <a:gd name="connsiteX19" fmla="*/ 15336 w 43256"/>
                    <a:gd name="connsiteY19" fmla="*/ 6399 h 43219"/>
                    <a:gd name="connsiteX20" fmla="*/ 4163 w 43256"/>
                    <a:gd name="connsiteY20" fmla="*/ 15648 h 43219"/>
                    <a:gd name="connsiteX21" fmla="*/ 3936 w 43256"/>
                    <a:gd name="connsiteY21" fmla="*/ 14229 h 43219"/>
                    <a:gd name="connsiteX0" fmla="*/ 3936 w 43256"/>
                    <a:gd name="connsiteY0" fmla="*/ 14229 h 43219"/>
                    <a:gd name="connsiteX1" fmla="*/ 5659 w 43256"/>
                    <a:gd name="connsiteY1" fmla="*/ 6766 h 43219"/>
                    <a:gd name="connsiteX2" fmla="*/ 14041 w 43256"/>
                    <a:gd name="connsiteY2" fmla="*/ 5061 h 43219"/>
                    <a:gd name="connsiteX3" fmla="*/ 22492 w 43256"/>
                    <a:gd name="connsiteY3" fmla="*/ 3291 h 43219"/>
                    <a:gd name="connsiteX4" fmla="*/ 25785 w 43256"/>
                    <a:gd name="connsiteY4" fmla="*/ 59 h 43219"/>
                    <a:gd name="connsiteX5" fmla="*/ 29869 w 43256"/>
                    <a:gd name="connsiteY5" fmla="*/ 2340 h 43219"/>
                    <a:gd name="connsiteX6" fmla="*/ 35499 w 43256"/>
                    <a:gd name="connsiteY6" fmla="*/ 549 h 43219"/>
                    <a:gd name="connsiteX7" fmla="*/ 38354 w 43256"/>
                    <a:gd name="connsiteY7" fmla="*/ 5435 h 43219"/>
                    <a:gd name="connsiteX8" fmla="*/ 42018 w 43256"/>
                    <a:gd name="connsiteY8" fmla="*/ 10177 h 43219"/>
                    <a:gd name="connsiteX9" fmla="*/ 41854 w 43256"/>
                    <a:gd name="connsiteY9" fmla="*/ 15319 h 43219"/>
                    <a:gd name="connsiteX10" fmla="*/ 43052 w 43256"/>
                    <a:gd name="connsiteY10" fmla="*/ 23181 h 43219"/>
                    <a:gd name="connsiteX11" fmla="*/ 37440 w 43256"/>
                    <a:gd name="connsiteY11" fmla="*/ 30063 h 43219"/>
                    <a:gd name="connsiteX12" fmla="*/ 35431 w 43256"/>
                    <a:gd name="connsiteY12" fmla="*/ 35960 h 43219"/>
                    <a:gd name="connsiteX13" fmla="*/ 28591 w 43256"/>
                    <a:gd name="connsiteY13" fmla="*/ 36674 h 43219"/>
                    <a:gd name="connsiteX14" fmla="*/ 23703 w 43256"/>
                    <a:gd name="connsiteY14" fmla="*/ 42965 h 43219"/>
                    <a:gd name="connsiteX15" fmla="*/ 16516 w 43256"/>
                    <a:gd name="connsiteY15" fmla="*/ 39125 h 43219"/>
                    <a:gd name="connsiteX16" fmla="*/ 5840 w 43256"/>
                    <a:gd name="connsiteY16" fmla="*/ 35331 h 43219"/>
                    <a:gd name="connsiteX17" fmla="*/ 1146 w 43256"/>
                    <a:gd name="connsiteY17" fmla="*/ 31109 h 43219"/>
                    <a:gd name="connsiteX18" fmla="*/ 2149 w 43256"/>
                    <a:gd name="connsiteY18" fmla="*/ 25410 h 43219"/>
                    <a:gd name="connsiteX19" fmla="*/ 31 w 43256"/>
                    <a:gd name="connsiteY19" fmla="*/ 19563 h 43219"/>
                    <a:gd name="connsiteX20" fmla="*/ 3899 w 43256"/>
                    <a:gd name="connsiteY20" fmla="*/ 14366 h 43219"/>
                    <a:gd name="connsiteX21" fmla="*/ 3936 w 43256"/>
                    <a:gd name="connsiteY21" fmla="*/ 14229 h 43219"/>
                    <a:gd name="connsiteX0" fmla="*/ 365047 w 915585"/>
                    <a:gd name="connsiteY0" fmla="*/ 568613 h 612914"/>
                    <a:gd name="connsiteX1" fmla="*/ 314460 w 915585"/>
                    <a:gd name="connsiteY1" fmla="*/ 551596 h 612914"/>
                    <a:gd name="connsiteX2" fmla="*/ 365047 w 915585"/>
                    <a:gd name="connsiteY2" fmla="*/ 568613 h 612914"/>
                    <a:gd name="connsiteX0" fmla="*/ 452737 w 915585"/>
                    <a:gd name="connsiteY0" fmla="*/ 599899 h 612914"/>
                    <a:gd name="connsiteX1" fmla="*/ 512690 w 915585"/>
                    <a:gd name="connsiteY1" fmla="*/ 602931 h 612914"/>
                    <a:gd name="connsiteX2" fmla="*/ 452737 w 915585"/>
                    <a:gd name="connsiteY2" fmla="*/ 599899 h 612914"/>
                    <a:gd name="connsiteX0" fmla="*/ 252079 w 915585"/>
                    <a:gd name="connsiteY0" fmla="*/ 585885 h 612914"/>
                    <a:gd name="connsiteX1" fmla="*/ 303131 w 915585"/>
                    <a:gd name="connsiteY1" fmla="*/ 562804 h 612914"/>
                    <a:gd name="connsiteX2" fmla="*/ 252079 w 915585"/>
                    <a:gd name="connsiteY2" fmla="*/ 585885 h 612914"/>
                    <a:gd name="connsiteX0" fmla="*/ 4729 w 43256"/>
                    <a:gd name="connsiteY0" fmla="*/ 26036 h 43219"/>
                    <a:gd name="connsiteX1" fmla="*/ 2196 w 43256"/>
                    <a:gd name="connsiteY1" fmla="*/ 25239 h 43219"/>
                    <a:gd name="connsiteX2" fmla="*/ 6964 w 43256"/>
                    <a:gd name="connsiteY2" fmla="*/ 34758 h 43219"/>
                    <a:gd name="connsiteX3" fmla="*/ 5856 w 43256"/>
                    <a:gd name="connsiteY3" fmla="*/ 35139 h 43219"/>
                    <a:gd name="connsiteX4" fmla="*/ 16514 w 43256"/>
                    <a:gd name="connsiteY4" fmla="*/ 38949 h 43219"/>
                    <a:gd name="connsiteX5" fmla="*/ 15846 w 43256"/>
                    <a:gd name="connsiteY5" fmla="*/ 37209 h 43219"/>
                    <a:gd name="connsiteX6" fmla="*/ 28863 w 43256"/>
                    <a:gd name="connsiteY6" fmla="*/ 34610 h 43219"/>
                    <a:gd name="connsiteX7" fmla="*/ 28596 w 43256"/>
                    <a:gd name="connsiteY7" fmla="*/ 36519 h 43219"/>
                    <a:gd name="connsiteX8" fmla="*/ 34165 w 43256"/>
                    <a:gd name="connsiteY8" fmla="*/ 22813 h 43219"/>
                    <a:gd name="connsiteX9" fmla="*/ 37416 w 43256"/>
                    <a:gd name="connsiteY9" fmla="*/ 29949 h 43219"/>
                    <a:gd name="connsiteX10" fmla="*/ 41834 w 43256"/>
                    <a:gd name="connsiteY10" fmla="*/ 15213 h 43219"/>
                    <a:gd name="connsiteX11" fmla="*/ 40386 w 43256"/>
                    <a:gd name="connsiteY11" fmla="*/ 17889 h 43219"/>
                    <a:gd name="connsiteX12" fmla="*/ 38360 w 43256"/>
                    <a:gd name="connsiteY12" fmla="*/ 5285 h 43219"/>
                    <a:gd name="connsiteX13" fmla="*/ 38436 w 43256"/>
                    <a:gd name="connsiteY13" fmla="*/ 6549 h 43219"/>
                    <a:gd name="connsiteX14" fmla="*/ 29114 w 43256"/>
                    <a:gd name="connsiteY14" fmla="*/ 3811 h 43219"/>
                    <a:gd name="connsiteX15" fmla="*/ 29856 w 43256"/>
                    <a:gd name="connsiteY15" fmla="*/ 2199 h 43219"/>
                    <a:gd name="connsiteX16" fmla="*/ 22177 w 43256"/>
                    <a:gd name="connsiteY16" fmla="*/ 4579 h 43219"/>
                    <a:gd name="connsiteX17" fmla="*/ 22536 w 43256"/>
                    <a:gd name="connsiteY17" fmla="*/ 3189 h 43219"/>
                    <a:gd name="connsiteX18" fmla="*/ 14036 w 43256"/>
                    <a:gd name="connsiteY18" fmla="*/ 5051 h 43219"/>
                    <a:gd name="connsiteX19" fmla="*/ 15336 w 43256"/>
                    <a:gd name="connsiteY19" fmla="*/ 6399 h 43219"/>
                    <a:gd name="connsiteX20" fmla="*/ 4163 w 43256"/>
                    <a:gd name="connsiteY20" fmla="*/ 15648 h 43219"/>
                    <a:gd name="connsiteX21" fmla="*/ 3936 w 43256"/>
                    <a:gd name="connsiteY21" fmla="*/ 14229 h 4321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43256" h="43219">
                      <a:moveTo>
                        <a:pt x="3936" y="14229"/>
                      </a:moveTo>
                      <a:cubicBezTo>
                        <a:pt x="3665" y="11516"/>
                        <a:pt x="4297" y="8780"/>
                        <a:pt x="5659" y="6766"/>
                      </a:cubicBezTo>
                      <a:cubicBezTo>
                        <a:pt x="7811" y="3585"/>
                        <a:pt x="11300" y="2876"/>
                        <a:pt x="14041" y="5061"/>
                      </a:cubicBezTo>
                      <a:cubicBezTo>
                        <a:pt x="15714" y="768"/>
                        <a:pt x="19950" y="-119"/>
                        <a:pt x="22492" y="3291"/>
                      </a:cubicBezTo>
                      <a:cubicBezTo>
                        <a:pt x="23133" y="1542"/>
                        <a:pt x="24364" y="333"/>
                        <a:pt x="25785" y="59"/>
                      </a:cubicBezTo>
                      <a:cubicBezTo>
                        <a:pt x="27349" y="-243"/>
                        <a:pt x="28911" y="629"/>
                        <a:pt x="29869" y="2340"/>
                      </a:cubicBezTo>
                      <a:cubicBezTo>
                        <a:pt x="31251" y="126"/>
                        <a:pt x="33537" y="-601"/>
                        <a:pt x="35499" y="549"/>
                      </a:cubicBezTo>
                      <a:cubicBezTo>
                        <a:pt x="36994" y="1425"/>
                        <a:pt x="38066" y="3259"/>
                        <a:pt x="38354" y="5435"/>
                      </a:cubicBezTo>
                      <a:cubicBezTo>
                        <a:pt x="40082" y="6077"/>
                        <a:pt x="41458" y="7857"/>
                        <a:pt x="42018" y="10177"/>
                      </a:cubicBezTo>
                      <a:cubicBezTo>
                        <a:pt x="42425" y="11861"/>
                        <a:pt x="42367" y="13690"/>
                        <a:pt x="41854" y="15319"/>
                      </a:cubicBezTo>
                      <a:cubicBezTo>
                        <a:pt x="43115" y="17553"/>
                        <a:pt x="43556" y="20449"/>
                        <a:pt x="43052" y="23181"/>
                      </a:cubicBezTo>
                      <a:cubicBezTo>
                        <a:pt x="42382" y="26813"/>
                        <a:pt x="40164" y="29533"/>
                        <a:pt x="37440" y="30063"/>
                      </a:cubicBezTo>
                      <a:cubicBezTo>
                        <a:pt x="37427" y="32330"/>
                        <a:pt x="36694" y="34480"/>
                        <a:pt x="35431" y="35960"/>
                      </a:cubicBezTo>
                      <a:cubicBezTo>
                        <a:pt x="33512" y="38209"/>
                        <a:pt x="30740" y="38498"/>
                        <a:pt x="28591" y="36674"/>
                      </a:cubicBezTo>
                      <a:cubicBezTo>
                        <a:pt x="27896" y="39807"/>
                        <a:pt x="26035" y="42202"/>
                        <a:pt x="23703" y="42965"/>
                      </a:cubicBezTo>
                      <a:cubicBezTo>
                        <a:pt x="20955" y="43864"/>
                        <a:pt x="18087" y="42332"/>
                        <a:pt x="16516" y="39125"/>
                      </a:cubicBezTo>
                      <a:cubicBezTo>
                        <a:pt x="12808" y="42169"/>
                        <a:pt x="7992" y="40458"/>
                        <a:pt x="5840" y="35331"/>
                      </a:cubicBezTo>
                      <a:cubicBezTo>
                        <a:pt x="3726" y="35668"/>
                        <a:pt x="1741" y="33883"/>
                        <a:pt x="1146" y="31109"/>
                      </a:cubicBezTo>
                      <a:cubicBezTo>
                        <a:pt x="715" y="29102"/>
                        <a:pt x="1096" y="26936"/>
                        <a:pt x="2149" y="25410"/>
                      </a:cubicBezTo>
                      <a:cubicBezTo>
                        <a:pt x="655" y="24213"/>
                        <a:pt x="-177" y="21916"/>
                        <a:pt x="31" y="19563"/>
                      </a:cubicBezTo>
                      <a:cubicBezTo>
                        <a:pt x="275" y="16808"/>
                        <a:pt x="1881" y="14650"/>
                        <a:pt x="3899" y="14366"/>
                      </a:cubicBezTo>
                      <a:cubicBezTo>
                        <a:pt x="3911" y="14320"/>
                        <a:pt x="3924" y="14275"/>
                        <a:pt x="3936" y="14229"/>
                      </a:cubicBezTo>
                      <a:close/>
                    </a:path>
                    <a:path w="915585" h="612914">
                      <a:moveTo>
                        <a:pt x="365047" y="568613"/>
                      </a:moveTo>
                      <a:lnTo>
                        <a:pt x="314460" y="551596"/>
                      </a:lnTo>
                      <a:lnTo>
                        <a:pt x="365047" y="568613"/>
                      </a:lnTo>
                      <a:close/>
                    </a:path>
                    <a:path w="915585" h="612914">
                      <a:moveTo>
                        <a:pt x="452737" y="599899"/>
                      </a:moveTo>
                      <a:lnTo>
                        <a:pt x="512690" y="602931"/>
                      </a:lnTo>
                      <a:lnTo>
                        <a:pt x="452737" y="599899"/>
                      </a:lnTo>
                      <a:close/>
                    </a:path>
                    <a:path w="915585" h="612914">
                      <a:moveTo>
                        <a:pt x="252079" y="585885"/>
                      </a:moveTo>
                      <a:lnTo>
                        <a:pt x="303131" y="562804"/>
                      </a:lnTo>
                      <a:lnTo>
                        <a:pt x="252079" y="585885"/>
                      </a:lnTo>
                      <a:close/>
                    </a:path>
                    <a:path w="43256" h="43219" fill="none" extrusionOk="0">
                      <a:moveTo>
                        <a:pt x="4729" y="26036"/>
                      </a:moveTo>
                      <a:cubicBezTo>
                        <a:pt x="3845" y="26130"/>
                        <a:pt x="2961" y="25852"/>
                        <a:pt x="2196" y="25239"/>
                      </a:cubicBezTo>
                      <a:moveTo>
                        <a:pt x="6964" y="34758"/>
                      </a:moveTo>
                      <a:cubicBezTo>
                        <a:pt x="6609" y="34951"/>
                        <a:pt x="6236" y="35079"/>
                        <a:pt x="5856" y="35139"/>
                      </a:cubicBezTo>
                      <a:moveTo>
                        <a:pt x="16514" y="38949"/>
                      </a:moveTo>
                      <a:cubicBezTo>
                        <a:pt x="16247" y="38403"/>
                        <a:pt x="16023" y="37820"/>
                        <a:pt x="15846" y="37209"/>
                      </a:cubicBezTo>
                      <a:moveTo>
                        <a:pt x="28863" y="34610"/>
                      </a:moveTo>
                      <a:cubicBezTo>
                        <a:pt x="28824" y="35257"/>
                        <a:pt x="28734" y="35897"/>
                        <a:pt x="28596" y="36519"/>
                      </a:cubicBezTo>
                      <a:moveTo>
                        <a:pt x="34165" y="22813"/>
                      </a:moveTo>
                      <a:cubicBezTo>
                        <a:pt x="36169" y="24141"/>
                        <a:pt x="37434" y="26917"/>
                        <a:pt x="37416" y="29949"/>
                      </a:cubicBezTo>
                      <a:moveTo>
                        <a:pt x="41834" y="15213"/>
                      </a:moveTo>
                      <a:cubicBezTo>
                        <a:pt x="41509" y="16245"/>
                        <a:pt x="41014" y="17161"/>
                        <a:pt x="40386" y="17889"/>
                      </a:cubicBezTo>
                      <a:moveTo>
                        <a:pt x="38360" y="5285"/>
                      </a:moveTo>
                      <a:cubicBezTo>
                        <a:pt x="38415" y="5702"/>
                        <a:pt x="38441" y="6125"/>
                        <a:pt x="38436" y="6549"/>
                      </a:cubicBezTo>
                      <a:moveTo>
                        <a:pt x="29114" y="3811"/>
                      </a:moveTo>
                      <a:cubicBezTo>
                        <a:pt x="29303" y="3228"/>
                        <a:pt x="29552" y="2685"/>
                        <a:pt x="29856" y="2199"/>
                      </a:cubicBezTo>
                      <a:moveTo>
                        <a:pt x="22177" y="4579"/>
                      </a:moveTo>
                      <a:cubicBezTo>
                        <a:pt x="22254" y="4097"/>
                        <a:pt x="22375" y="3630"/>
                        <a:pt x="22536" y="3189"/>
                      </a:cubicBezTo>
                      <a:moveTo>
                        <a:pt x="14036" y="5051"/>
                      </a:moveTo>
                      <a:cubicBezTo>
                        <a:pt x="14508" y="5427"/>
                        <a:pt x="14944" y="5880"/>
                        <a:pt x="15336" y="6399"/>
                      </a:cubicBezTo>
                      <a:moveTo>
                        <a:pt x="4163" y="15648"/>
                      </a:moveTo>
                      <a:cubicBezTo>
                        <a:pt x="4060" y="15184"/>
                        <a:pt x="3984" y="14710"/>
                        <a:pt x="3936" y="14229"/>
                      </a:cubicBezTo>
                    </a:path>
                  </a:pathLst>
                </a:custGeom>
                <a:gradFill flip="none" rotWithShape="1">
                  <a:gsLst>
                    <a:gs pos="0">
                      <a:schemeClr val="bg1"/>
                    </a:gs>
                    <a:gs pos="50000">
                      <a:schemeClr val="bg1">
                        <a:lumMod val="75000"/>
                      </a:scheme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952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GB" dirty="0"/>
                </a:p>
              </p:txBody>
            </p:sp>
            <p:grpSp>
              <p:nvGrpSpPr>
                <p:cNvPr id="1145" name="Group 51"/>
                <p:cNvGrpSpPr>
                  <a:grpSpLocks/>
                </p:cNvGrpSpPr>
                <p:nvPr/>
              </p:nvGrpSpPr>
              <p:grpSpPr bwMode="auto">
                <a:xfrm>
                  <a:off x="278500" y="2272681"/>
                  <a:ext cx="8166300" cy="2142463"/>
                  <a:chOff x="278500" y="2272681"/>
                  <a:chExt cx="8166300" cy="2142463"/>
                </a:xfrm>
              </p:grpSpPr>
              <p:sp>
                <p:nvSpPr>
                  <p:cNvPr id="53" name="Freeform 52"/>
                  <p:cNvSpPr/>
                  <p:nvPr/>
                </p:nvSpPr>
                <p:spPr>
                  <a:xfrm>
                    <a:off x="3667174" y="2353788"/>
                    <a:ext cx="1150883" cy="1976821"/>
                  </a:xfrm>
                  <a:custGeom>
                    <a:avLst/>
                    <a:gdLst>
                      <a:gd name="connsiteX0" fmla="*/ 0 w 1150883"/>
                      <a:gd name="connsiteY0" fmla="*/ 63062 h 2002221"/>
                      <a:gd name="connsiteX1" fmla="*/ 141890 w 1150883"/>
                      <a:gd name="connsiteY1" fmla="*/ 31531 h 2002221"/>
                      <a:gd name="connsiteX2" fmla="*/ 141890 w 1150883"/>
                      <a:gd name="connsiteY2" fmla="*/ 31531 h 2002221"/>
                      <a:gd name="connsiteX3" fmla="*/ 346842 w 1150883"/>
                      <a:gd name="connsiteY3" fmla="*/ 110358 h 2002221"/>
                      <a:gd name="connsiteX4" fmla="*/ 504497 w 1150883"/>
                      <a:gd name="connsiteY4" fmla="*/ 31531 h 2002221"/>
                      <a:gd name="connsiteX5" fmla="*/ 709448 w 1150883"/>
                      <a:gd name="connsiteY5" fmla="*/ 31531 h 2002221"/>
                      <a:gd name="connsiteX6" fmla="*/ 914400 w 1150883"/>
                      <a:gd name="connsiteY6" fmla="*/ 31531 h 2002221"/>
                      <a:gd name="connsiteX7" fmla="*/ 1103586 w 1150883"/>
                      <a:gd name="connsiteY7" fmla="*/ 0 h 2002221"/>
                      <a:gd name="connsiteX8" fmla="*/ 1135117 w 1150883"/>
                      <a:gd name="connsiteY8" fmla="*/ 15765 h 2002221"/>
                      <a:gd name="connsiteX9" fmla="*/ 1150883 w 1150883"/>
                      <a:gd name="connsiteY9" fmla="*/ 1970689 h 2002221"/>
                      <a:gd name="connsiteX10" fmla="*/ 772511 w 1150883"/>
                      <a:gd name="connsiteY10" fmla="*/ 1939158 h 2002221"/>
                      <a:gd name="connsiteX11" fmla="*/ 662152 w 1150883"/>
                      <a:gd name="connsiteY11" fmla="*/ 1954924 h 2002221"/>
                      <a:gd name="connsiteX12" fmla="*/ 536028 w 1150883"/>
                      <a:gd name="connsiteY12" fmla="*/ 1939158 h 2002221"/>
                      <a:gd name="connsiteX13" fmla="*/ 346842 w 1150883"/>
                      <a:gd name="connsiteY13" fmla="*/ 2002221 h 2002221"/>
                      <a:gd name="connsiteX14" fmla="*/ 126124 w 1150883"/>
                      <a:gd name="connsiteY14" fmla="*/ 47296 h 2002221"/>
                      <a:gd name="connsiteX15" fmla="*/ 189186 w 1150883"/>
                      <a:gd name="connsiteY15" fmla="*/ 47296 h 2002221"/>
                      <a:gd name="connsiteX16" fmla="*/ 220717 w 1150883"/>
                      <a:gd name="connsiteY16" fmla="*/ 47296 h 2002221"/>
                      <a:gd name="connsiteX0" fmla="*/ 0 w 1150883"/>
                      <a:gd name="connsiteY0" fmla="*/ 63062 h 2002221"/>
                      <a:gd name="connsiteX1" fmla="*/ 141890 w 1150883"/>
                      <a:gd name="connsiteY1" fmla="*/ 31531 h 2002221"/>
                      <a:gd name="connsiteX2" fmla="*/ 141890 w 1150883"/>
                      <a:gd name="connsiteY2" fmla="*/ 31531 h 2002221"/>
                      <a:gd name="connsiteX3" fmla="*/ 346842 w 1150883"/>
                      <a:gd name="connsiteY3" fmla="*/ 110358 h 2002221"/>
                      <a:gd name="connsiteX4" fmla="*/ 504497 w 1150883"/>
                      <a:gd name="connsiteY4" fmla="*/ 31531 h 2002221"/>
                      <a:gd name="connsiteX5" fmla="*/ 709448 w 1150883"/>
                      <a:gd name="connsiteY5" fmla="*/ 88681 h 2002221"/>
                      <a:gd name="connsiteX6" fmla="*/ 914400 w 1150883"/>
                      <a:gd name="connsiteY6" fmla="*/ 31531 h 2002221"/>
                      <a:gd name="connsiteX7" fmla="*/ 1103586 w 1150883"/>
                      <a:gd name="connsiteY7" fmla="*/ 0 h 2002221"/>
                      <a:gd name="connsiteX8" fmla="*/ 1135117 w 1150883"/>
                      <a:gd name="connsiteY8" fmla="*/ 15765 h 2002221"/>
                      <a:gd name="connsiteX9" fmla="*/ 1150883 w 1150883"/>
                      <a:gd name="connsiteY9" fmla="*/ 1970689 h 2002221"/>
                      <a:gd name="connsiteX10" fmla="*/ 772511 w 1150883"/>
                      <a:gd name="connsiteY10" fmla="*/ 1939158 h 2002221"/>
                      <a:gd name="connsiteX11" fmla="*/ 662152 w 1150883"/>
                      <a:gd name="connsiteY11" fmla="*/ 1954924 h 2002221"/>
                      <a:gd name="connsiteX12" fmla="*/ 536028 w 1150883"/>
                      <a:gd name="connsiteY12" fmla="*/ 1939158 h 2002221"/>
                      <a:gd name="connsiteX13" fmla="*/ 346842 w 1150883"/>
                      <a:gd name="connsiteY13" fmla="*/ 2002221 h 2002221"/>
                      <a:gd name="connsiteX14" fmla="*/ 126124 w 1150883"/>
                      <a:gd name="connsiteY14" fmla="*/ 47296 h 2002221"/>
                      <a:gd name="connsiteX15" fmla="*/ 189186 w 1150883"/>
                      <a:gd name="connsiteY15" fmla="*/ 47296 h 2002221"/>
                      <a:gd name="connsiteX16" fmla="*/ 220717 w 1150883"/>
                      <a:gd name="connsiteY16" fmla="*/ 47296 h 2002221"/>
                      <a:gd name="connsiteX0" fmla="*/ 0 w 1150883"/>
                      <a:gd name="connsiteY0" fmla="*/ 63062 h 2002221"/>
                      <a:gd name="connsiteX1" fmla="*/ 141890 w 1150883"/>
                      <a:gd name="connsiteY1" fmla="*/ 31531 h 2002221"/>
                      <a:gd name="connsiteX2" fmla="*/ 141890 w 1150883"/>
                      <a:gd name="connsiteY2" fmla="*/ 31531 h 2002221"/>
                      <a:gd name="connsiteX3" fmla="*/ 346842 w 1150883"/>
                      <a:gd name="connsiteY3" fmla="*/ 110358 h 2002221"/>
                      <a:gd name="connsiteX4" fmla="*/ 504497 w 1150883"/>
                      <a:gd name="connsiteY4" fmla="*/ 31531 h 2002221"/>
                      <a:gd name="connsiteX5" fmla="*/ 709448 w 1150883"/>
                      <a:gd name="connsiteY5" fmla="*/ 88681 h 2002221"/>
                      <a:gd name="connsiteX6" fmla="*/ 914400 w 1150883"/>
                      <a:gd name="connsiteY6" fmla="*/ 31531 h 2002221"/>
                      <a:gd name="connsiteX7" fmla="*/ 1103586 w 1150883"/>
                      <a:gd name="connsiteY7" fmla="*/ 0 h 2002221"/>
                      <a:gd name="connsiteX8" fmla="*/ 1135117 w 1150883"/>
                      <a:gd name="connsiteY8" fmla="*/ 15765 h 2002221"/>
                      <a:gd name="connsiteX9" fmla="*/ 1150883 w 1150883"/>
                      <a:gd name="connsiteY9" fmla="*/ 1970689 h 2002221"/>
                      <a:gd name="connsiteX10" fmla="*/ 772511 w 1150883"/>
                      <a:gd name="connsiteY10" fmla="*/ 1939158 h 2002221"/>
                      <a:gd name="connsiteX11" fmla="*/ 662152 w 1150883"/>
                      <a:gd name="connsiteY11" fmla="*/ 1954924 h 2002221"/>
                      <a:gd name="connsiteX12" fmla="*/ 536028 w 1150883"/>
                      <a:gd name="connsiteY12" fmla="*/ 1939158 h 2002221"/>
                      <a:gd name="connsiteX13" fmla="*/ 346842 w 1150883"/>
                      <a:gd name="connsiteY13" fmla="*/ 2002221 h 2002221"/>
                      <a:gd name="connsiteX14" fmla="*/ 126124 w 1150883"/>
                      <a:gd name="connsiteY14" fmla="*/ 47296 h 2002221"/>
                      <a:gd name="connsiteX15" fmla="*/ 189186 w 1150883"/>
                      <a:gd name="connsiteY15" fmla="*/ 47296 h 2002221"/>
                      <a:gd name="connsiteX16" fmla="*/ 220717 w 1150883"/>
                      <a:gd name="connsiteY16" fmla="*/ 47296 h 2002221"/>
                      <a:gd name="connsiteX0" fmla="*/ 0 w 1150883"/>
                      <a:gd name="connsiteY0" fmla="*/ 63062 h 2002221"/>
                      <a:gd name="connsiteX1" fmla="*/ 141890 w 1150883"/>
                      <a:gd name="connsiteY1" fmla="*/ 31531 h 2002221"/>
                      <a:gd name="connsiteX2" fmla="*/ 141890 w 1150883"/>
                      <a:gd name="connsiteY2" fmla="*/ 31531 h 2002221"/>
                      <a:gd name="connsiteX3" fmla="*/ 346842 w 1150883"/>
                      <a:gd name="connsiteY3" fmla="*/ 110358 h 2002221"/>
                      <a:gd name="connsiteX4" fmla="*/ 504497 w 1150883"/>
                      <a:gd name="connsiteY4" fmla="*/ 31531 h 2002221"/>
                      <a:gd name="connsiteX5" fmla="*/ 709448 w 1150883"/>
                      <a:gd name="connsiteY5" fmla="*/ 88681 h 2002221"/>
                      <a:gd name="connsiteX6" fmla="*/ 914400 w 1150883"/>
                      <a:gd name="connsiteY6" fmla="*/ 31531 h 2002221"/>
                      <a:gd name="connsiteX7" fmla="*/ 1103586 w 1150883"/>
                      <a:gd name="connsiteY7" fmla="*/ 0 h 2002221"/>
                      <a:gd name="connsiteX8" fmla="*/ 1135117 w 1150883"/>
                      <a:gd name="connsiteY8" fmla="*/ 15765 h 2002221"/>
                      <a:gd name="connsiteX9" fmla="*/ 1150883 w 1150883"/>
                      <a:gd name="connsiteY9" fmla="*/ 1970689 h 2002221"/>
                      <a:gd name="connsiteX10" fmla="*/ 772511 w 1150883"/>
                      <a:gd name="connsiteY10" fmla="*/ 1939158 h 2002221"/>
                      <a:gd name="connsiteX11" fmla="*/ 662152 w 1150883"/>
                      <a:gd name="connsiteY11" fmla="*/ 1954924 h 2002221"/>
                      <a:gd name="connsiteX12" fmla="*/ 536028 w 1150883"/>
                      <a:gd name="connsiteY12" fmla="*/ 1939158 h 2002221"/>
                      <a:gd name="connsiteX13" fmla="*/ 346842 w 1150883"/>
                      <a:gd name="connsiteY13" fmla="*/ 2002221 h 2002221"/>
                      <a:gd name="connsiteX14" fmla="*/ 126124 w 1150883"/>
                      <a:gd name="connsiteY14" fmla="*/ 47296 h 2002221"/>
                      <a:gd name="connsiteX15" fmla="*/ 189186 w 1150883"/>
                      <a:gd name="connsiteY15" fmla="*/ 47296 h 2002221"/>
                      <a:gd name="connsiteX16" fmla="*/ 220717 w 1150883"/>
                      <a:gd name="connsiteY16" fmla="*/ 47296 h 2002221"/>
                      <a:gd name="connsiteX0" fmla="*/ 0 w 1150883"/>
                      <a:gd name="connsiteY0" fmla="*/ 63062 h 2002221"/>
                      <a:gd name="connsiteX1" fmla="*/ 141890 w 1150883"/>
                      <a:gd name="connsiteY1" fmla="*/ 31531 h 2002221"/>
                      <a:gd name="connsiteX2" fmla="*/ 141890 w 1150883"/>
                      <a:gd name="connsiteY2" fmla="*/ 31531 h 2002221"/>
                      <a:gd name="connsiteX3" fmla="*/ 346842 w 1150883"/>
                      <a:gd name="connsiteY3" fmla="*/ 110358 h 2002221"/>
                      <a:gd name="connsiteX4" fmla="*/ 529897 w 1150883"/>
                      <a:gd name="connsiteY4" fmla="*/ 50581 h 2002221"/>
                      <a:gd name="connsiteX5" fmla="*/ 709448 w 1150883"/>
                      <a:gd name="connsiteY5" fmla="*/ 88681 h 2002221"/>
                      <a:gd name="connsiteX6" fmla="*/ 914400 w 1150883"/>
                      <a:gd name="connsiteY6" fmla="*/ 31531 h 2002221"/>
                      <a:gd name="connsiteX7" fmla="*/ 1103586 w 1150883"/>
                      <a:gd name="connsiteY7" fmla="*/ 0 h 2002221"/>
                      <a:gd name="connsiteX8" fmla="*/ 1135117 w 1150883"/>
                      <a:gd name="connsiteY8" fmla="*/ 15765 h 2002221"/>
                      <a:gd name="connsiteX9" fmla="*/ 1150883 w 1150883"/>
                      <a:gd name="connsiteY9" fmla="*/ 1970689 h 2002221"/>
                      <a:gd name="connsiteX10" fmla="*/ 772511 w 1150883"/>
                      <a:gd name="connsiteY10" fmla="*/ 1939158 h 2002221"/>
                      <a:gd name="connsiteX11" fmla="*/ 662152 w 1150883"/>
                      <a:gd name="connsiteY11" fmla="*/ 1954924 h 2002221"/>
                      <a:gd name="connsiteX12" fmla="*/ 536028 w 1150883"/>
                      <a:gd name="connsiteY12" fmla="*/ 1939158 h 2002221"/>
                      <a:gd name="connsiteX13" fmla="*/ 346842 w 1150883"/>
                      <a:gd name="connsiteY13" fmla="*/ 2002221 h 2002221"/>
                      <a:gd name="connsiteX14" fmla="*/ 126124 w 1150883"/>
                      <a:gd name="connsiteY14" fmla="*/ 47296 h 2002221"/>
                      <a:gd name="connsiteX15" fmla="*/ 189186 w 1150883"/>
                      <a:gd name="connsiteY15" fmla="*/ 47296 h 2002221"/>
                      <a:gd name="connsiteX16" fmla="*/ 220717 w 1150883"/>
                      <a:gd name="connsiteY16" fmla="*/ 47296 h 2002221"/>
                      <a:gd name="connsiteX0" fmla="*/ 0 w 1150883"/>
                      <a:gd name="connsiteY0" fmla="*/ 63062 h 1976821"/>
                      <a:gd name="connsiteX1" fmla="*/ 141890 w 1150883"/>
                      <a:gd name="connsiteY1" fmla="*/ 31531 h 1976821"/>
                      <a:gd name="connsiteX2" fmla="*/ 141890 w 1150883"/>
                      <a:gd name="connsiteY2" fmla="*/ 31531 h 1976821"/>
                      <a:gd name="connsiteX3" fmla="*/ 346842 w 1150883"/>
                      <a:gd name="connsiteY3" fmla="*/ 110358 h 1976821"/>
                      <a:gd name="connsiteX4" fmla="*/ 529897 w 1150883"/>
                      <a:gd name="connsiteY4" fmla="*/ 50581 h 1976821"/>
                      <a:gd name="connsiteX5" fmla="*/ 709448 w 1150883"/>
                      <a:gd name="connsiteY5" fmla="*/ 88681 h 1976821"/>
                      <a:gd name="connsiteX6" fmla="*/ 914400 w 1150883"/>
                      <a:gd name="connsiteY6" fmla="*/ 31531 h 1976821"/>
                      <a:gd name="connsiteX7" fmla="*/ 1103586 w 1150883"/>
                      <a:gd name="connsiteY7" fmla="*/ 0 h 1976821"/>
                      <a:gd name="connsiteX8" fmla="*/ 1135117 w 1150883"/>
                      <a:gd name="connsiteY8" fmla="*/ 15765 h 1976821"/>
                      <a:gd name="connsiteX9" fmla="*/ 1150883 w 1150883"/>
                      <a:gd name="connsiteY9" fmla="*/ 1970689 h 1976821"/>
                      <a:gd name="connsiteX10" fmla="*/ 772511 w 1150883"/>
                      <a:gd name="connsiteY10" fmla="*/ 1939158 h 1976821"/>
                      <a:gd name="connsiteX11" fmla="*/ 662152 w 1150883"/>
                      <a:gd name="connsiteY11" fmla="*/ 1954924 h 1976821"/>
                      <a:gd name="connsiteX12" fmla="*/ 536028 w 1150883"/>
                      <a:gd name="connsiteY12" fmla="*/ 1939158 h 1976821"/>
                      <a:gd name="connsiteX13" fmla="*/ 296042 w 1150883"/>
                      <a:gd name="connsiteY13" fmla="*/ 1976821 h 1976821"/>
                      <a:gd name="connsiteX14" fmla="*/ 126124 w 1150883"/>
                      <a:gd name="connsiteY14" fmla="*/ 47296 h 1976821"/>
                      <a:gd name="connsiteX15" fmla="*/ 189186 w 1150883"/>
                      <a:gd name="connsiteY15" fmla="*/ 47296 h 1976821"/>
                      <a:gd name="connsiteX16" fmla="*/ 220717 w 1150883"/>
                      <a:gd name="connsiteY16" fmla="*/ 47296 h 1976821"/>
                      <a:gd name="connsiteX0" fmla="*/ 0 w 1150883"/>
                      <a:gd name="connsiteY0" fmla="*/ 63062 h 1976821"/>
                      <a:gd name="connsiteX1" fmla="*/ 141890 w 1150883"/>
                      <a:gd name="connsiteY1" fmla="*/ 31531 h 1976821"/>
                      <a:gd name="connsiteX2" fmla="*/ 141890 w 1150883"/>
                      <a:gd name="connsiteY2" fmla="*/ 31531 h 1976821"/>
                      <a:gd name="connsiteX3" fmla="*/ 346842 w 1150883"/>
                      <a:gd name="connsiteY3" fmla="*/ 110358 h 1976821"/>
                      <a:gd name="connsiteX4" fmla="*/ 529897 w 1150883"/>
                      <a:gd name="connsiteY4" fmla="*/ 50581 h 1976821"/>
                      <a:gd name="connsiteX5" fmla="*/ 709448 w 1150883"/>
                      <a:gd name="connsiteY5" fmla="*/ 88681 h 1976821"/>
                      <a:gd name="connsiteX6" fmla="*/ 914400 w 1150883"/>
                      <a:gd name="connsiteY6" fmla="*/ 31531 h 1976821"/>
                      <a:gd name="connsiteX7" fmla="*/ 1103586 w 1150883"/>
                      <a:gd name="connsiteY7" fmla="*/ 0 h 1976821"/>
                      <a:gd name="connsiteX8" fmla="*/ 1135117 w 1150883"/>
                      <a:gd name="connsiteY8" fmla="*/ 15765 h 1976821"/>
                      <a:gd name="connsiteX9" fmla="*/ 1150883 w 1150883"/>
                      <a:gd name="connsiteY9" fmla="*/ 1970689 h 1976821"/>
                      <a:gd name="connsiteX10" fmla="*/ 772511 w 1150883"/>
                      <a:gd name="connsiteY10" fmla="*/ 1939158 h 1976821"/>
                      <a:gd name="connsiteX11" fmla="*/ 662152 w 1150883"/>
                      <a:gd name="connsiteY11" fmla="*/ 1954924 h 1976821"/>
                      <a:gd name="connsiteX12" fmla="*/ 536028 w 1150883"/>
                      <a:gd name="connsiteY12" fmla="*/ 1939158 h 1976821"/>
                      <a:gd name="connsiteX13" fmla="*/ 296042 w 1150883"/>
                      <a:gd name="connsiteY13" fmla="*/ 1976821 h 1976821"/>
                      <a:gd name="connsiteX14" fmla="*/ 126124 w 1150883"/>
                      <a:gd name="connsiteY14" fmla="*/ 47296 h 1976821"/>
                      <a:gd name="connsiteX15" fmla="*/ 189186 w 1150883"/>
                      <a:gd name="connsiteY15" fmla="*/ 47296 h 1976821"/>
                      <a:gd name="connsiteX16" fmla="*/ 220717 w 1150883"/>
                      <a:gd name="connsiteY16" fmla="*/ 47296 h 1976821"/>
                      <a:gd name="connsiteX0" fmla="*/ 0 w 1150883"/>
                      <a:gd name="connsiteY0" fmla="*/ 63062 h 1976821"/>
                      <a:gd name="connsiteX1" fmla="*/ 141890 w 1150883"/>
                      <a:gd name="connsiteY1" fmla="*/ 31531 h 1976821"/>
                      <a:gd name="connsiteX2" fmla="*/ 141890 w 1150883"/>
                      <a:gd name="connsiteY2" fmla="*/ 31531 h 1976821"/>
                      <a:gd name="connsiteX3" fmla="*/ 346842 w 1150883"/>
                      <a:gd name="connsiteY3" fmla="*/ 110358 h 1976821"/>
                      <a:gd name="connsiteX4" fmla="*/ 529897 w 1150883"/>
                      <a:gd name="connsiteY4" fmla="*/ 50581 h 1976821"/>
                      <a:gd name="connsiteX5" fmla="*/ 709448 w 1150883"/>
                      <a:gd name="connsiteY5" fmla="*/ 88681 h 1976821"/>
                      <a:gd name="connsiteX6" fmla="*/ 914400 w 1150883"/>
                      <a:gd name="connsiteY6" fmla="*/ 31531 h 1976821"/>
                      <a:gd name="connsiteX7" fmla="*/ 1103586 w 1150883"/>
                      <a:gd name="connsiteY7" fmla="*/ 0 h 1976821"/>
                      <a:gd name="connsiteX8" fmla="*/ 1135117 w 1150883"/>
                      <a:gd name="connsiteY8" fmla="*/ 15765 h 1976821"/>
                      <a:gd name="connsiteX9" fmla="*/ 1150883 w 1150883"/>
                      <a:gd name="connsiteY9" fmla="*/ 1970689 h 1976821"/>
                      <a:gd name="connsiteX10" fmla="*/ 836011 w 1150883"/>
                      <a:gd name="connsiteY10" fmla="*/ 1920108 h 1976821"/>
                      <a:gd name="connsiteX11" fmla="*/ 662152 w 1150883"/>
                      <a:gd name="connsiteY11" fmla="*/ 1954924 h 1976821"/>
                      <a:gd name="connsiteX12" fmla="*/ 536028 w 1150883"/>
                      <a:gd name="connsiteY12" fmla="*/ 1939158 h 1976821"/>
                      <a:gd name="connsiteX13" fmla="*/ 296042 w 1150883"/>
                      <a:gd name="connsiteY13" fmla="*/ 1976821 h 1976821"/>
                      <a:gd name="connsiteX14" fmla="*/ 126124 w 1150883"/>
                      <a:gd name="connsiteY14" fmla="*/ 47296 h 1976821"/>
                      <a:gd name="connsiteX15" fmla="*/ 189186 w 1150883"/>
                      <a:gd name="connsiteY15" fmla="*/ 47296 h 1976821"/>
                      <a:gd name="connsiteX16" fmla="*/ 220717 w 1150883"/>
                      <a:gd name="connsiteY16" fmla="*/ 47296 h 1976821"/>
                      <a:gd name="connsiteX0" fmla="*/ 0 w 1150883"/>
                      <a:gd name="connsiteY0" fmla="*/ 63062 h 1976821"/>
                      <a:gd name="connsiteX1" fmla="*/ 141890 w 1150883"/>
                      <a:gd name="connsiteY1" fmla="*/ 31531 h 1976821"/>
                      <a:gd name="connsiteX2" fmla="*/ 141890 w 1150883"/>
                      <a:gd name="connsiteY2" fmla="*/ 31531 h 1976821"/>
                      <a:gd name="connsiteX3" fmla="*/ 346842 w 1150883"/>
                      <a:gd name="connsiteY3" fmla="*/ 110358 h 1976821"/>
                      <a:gd name="connsiteX4" fmla="*/ 529897 w 1150883"/>
                      <a:gd name="connsiteY4" fmla="*/ 50581 h 1976821"/>
                      <a:gd name="connsiteX5" fmla="*/ 709448 w 1150883"/>
                      <a:gd name="connsiteY5" fmla="*/ 88681 h 1976821"/>
                      <a:gd name="connsiteX6" fmla="*/ 914400 w 1150883"/>
                      <a:gd name="connsiteY6" fmla="*/ 31531 h 1976821"/>
                      <a:gd name="connsiteX7" fmla="*/ 1103586 w 1150883"/>
                      <a:gd name="connsiteY7" fmla="*/ 0 h 1976821"/>
                      <a:gd name="connsiteX8" fmla="*/ 1135117 w 1150883"/>
                      <a:gd name="connsiteY8" fmla="*/ 15765 h 1976821"/>
                      <a:gd name="connsiteX9" fmla="*/ 1150883 w 1150883"/>
                      <a:gd name="connsiteY9" fmla="*/ 1970689 h 1976821"/>
                      <a:gd name="connsiteX10" fmla="*/ 836011 w 1150883"/>
                      <a:gd name="connsiteY10" fmla="*/ 1920108 h 1976821"/>
                      <a:gd name="connsiteX11" fmla="*/ 662152 w 1150883"/>
                      <a:gd name="connsiteY11" fmla="*/ 1954924 h 1976821"/>
                      <a:gd name="connsiteX12" fmla="*/ 497928 w 1150883"/>
                      <a:gd name="connsiteY12" fmla="*/ 1926458 h 1976821"/>
                      <a:gd name="connsiteX13" fmla="*/ 296042 w 1150883"/>
                      <a:gd name="connsiteY13" fmla="*/ 1976821 h 1976821"/>
                      <a:gd name="connsiteX14" fmla="*/ 126124 w 1150883"/>
                      <a:gd name="connsiteY14" fmla="*/ 47296 h 1976821"/>
                      <a:gd name="connsiteX15" fmla="*/ 189186 w 1150883"/>
                      <a:gd name="connsiteY15" fmla="*/ 47296 h 1976821"/>
                      <a:gd name="connsiteX16" fmla="*/ 220717 w 1150883"/>
                      <a:gd name="connsiteY16" fmla="*/ 47296 h 1976821"/>
                      <a:gd name="connsiteX0" fmla="*/ 0 w 1150883"/>
                      <a:gd name="connsiteY0" fmla="*/ 63062 h 1976821"/>
                      <a:gd name="connsiteX1" fmla="*/ 141890 w 1150883"/>
                      <a:gd name="connsiteY1" fmla="*/ 31531 h 1976821"/>
                      <a:gd name="connsiteX2" fmla="*/ 141890 w 1150883"/>
                      <a:gd name="connsiteY2" fmla="*/ 31531 h 1976821"/>
                      <a:gd name="connsiteX3" fmla="*/ 346842 w 1150883"/>
                      <a:gd name="connsiteY3" fmla="*/ 110358 h 1976821"/>
                      <a:gd name="connsiteX4" fmla="*/ 529897 w 1150883"/>
                      <a:gd name="connsiteY4" fmla="*/ 50581 h 1976821"/>
                      <a:gd name="connsiteX5" fmla="*/ 709448 w 1150883"/>
                      <a:gd name="connsiteY5" fmla="*/ 88681 h 1976821"/>
                      <a:gd name="connsiteX6" fmla="*/ 914400 w 1150883"/>
                      <a:gd name="connsiteY6" fmla="*/ 31531 h 1976821"/>
                      <a:gd name="connsiteX7" fmla="*/ 1103586 w 1150883"/>
                      <a:gd name="connsiteY7" fmla="*/ 0 h 1976821"/>
                      <a:gd name="connsiteX8" fmla="*/ 1135117 w 1150883"/>
                      <a:gd name="connsiteY8" fmla="*/ 15765 h 1976821"/>
                      <a:gd name="connsiteX9" fmla="*/ 1150883 w 1150883"/>
                      <a:gd name="connsiteY9" fmla="*/ 1970689 h 1976821"/>
                      <a:gd name="connsiteX10" fmla="*/ 836011 w 1150883"/>
                      <a:gd name="connsiteY10" fmla="*/ 1920108 h 1976821"/>
                      <a:gd name="connsiteX11" fmla="*/ 700252 w 1150883"/>
                      <a:gd name="connsiteY11" fmla="*/ 1916824 h 1976821"/>
                      <a:gd name="connsiteX12" fmla="*/ 497928 w 1150883"/>
                      <a:gd name="connsiteY12" fmla="*/ 1926458 h 1976821"/>
                      <a:gd name="connsiteX13" fmla="*/ 296042 w 1150883"/>
                      <a:gd name="connsiteY13" fmla="*/ 1976821 h 1976821"/>
                      <a:gd name="connsiteX14" fmla="*/ 126124 w 1150883"/>
                      <a:gd name="connsiteY14" fmla="*/ 47296 h 1976821"/>
                      <a:gd name="connsiteX15" fmla="*/ 189186 w 1150883"/>
                      <a:gd name="connsiteY15" fmla="*/ 47296 h 1976821"/>
                      <a:gd name="connsiteX16" fmla="*/ 220717 w 1150883"/>
                      <a:gd name="connsiteY16" fmla="*/ 47296 h 197682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</a:cxnLst>
                    <a:rect l="l" t="t" r="r" b="b"/>
                    <a:pathLst>
                      <a:path w="1150883" h="1976821">
                        <a:moveTo>
                          <a:pt x="0" y="63062"/>
                        </a:moveTo>
                        <a:lnTo>
                          <a:pt x="141890" y="31531"/>
                        </a:lnTo>
                        <a:lnTo>
                          <a:pt x="141890" y="31531"/>
                        </a:lnTo>
                        <a:lnTo>
                          <a:pt x="346842" y="110358"/>
                        </a:lnTo>
                        <a:cubicBezTo>
                          <a:pt x="407276" y="110358"/>
                          <a:pt x="469463" y="54194"/>
                          <a:pt x="529897" y="50581"/>
                        </a:cubicBezTo>
                        <a:cubicBezTo>
                          <a:pt x="590331" y="46968"/>
                          <a:pt x="645364" y="91856"/>
                          <a:pt x="709448" y="88681"/>
                        </a:cubicBezTo>
                        <a:cubicBezTo>
                          <a:pt x="773532" y="85506"/>
                          <a:pt x="848710" y="46311"/>
                          <a:pt x="914400" y="31531"/>
                        </a:cubicBezTo>
                        <a:lnTo>
                          <a:pt x="1103586" y="0"/>
                        </a:lnTo>
                        <a:lnTo>
                          <a:pt x="1135117" y="15765"/>
                        </a:lnTo>
                        <a:lnTo>
                          <a:pt x="1150883" y="1970689"/>
                        </a:lnTo>
                        <a:lnTo>
                          <a:pt x="836011" y="1920108"/>
                        </a:lnTo>
                        <a:cubicBezTo>
                          <a:pt x="754556" y="1917481"/>
                          <a:pt x="756599" y="1915766"/>
                          <a:pt x="700252" y="1916824"/>
                        </a:cubicBezTo>
                        <a:cubicBezTo>
                          <a:pt x="643905" y="1917882"/>
                          <a:pt x="558946" y="1922809"/>
                          <a:pt x="497928" y="1926458"/>
                        </a:cubicBezTo>
                        <a:lnTo>
                          <a:pt x="296042" y="1976821"/>
                        </a:lnTo>
                        <a:lnTo>
                          <a:pt x="126124" y="47296"/>
                        </a:lnTo>
                        <a:lnTo>
                          <a:pt x="189186" y="47296"/>
                        </a:lnTo>
                        <a:lnTo>
                          <a:pt x="220717" y="47296"/>
                        </a:lnTo>
                      </a:path>
                    </a:pathLst>
                  </a:custGeom>
                  <a:gradFill flip="none" rotWithShape="1">
                    <a:gsLst>
                      <a:gs pos="0">
                        <a:schemeClr val="bg2">
                          <a:lumMod val="60000"/>
                          <a:lumOff val="40000"/>
                          <a:shade val="30000"/>
                          <a:satMod val="115000"/>
                        </a:schemeClr>
                      </a:gs>
                      <a:gs pos="50000">
                        <a:schemeClr val="bg2">
                          <a:lumMod val="60000"/>
                          <a:lumOff val="40000"/>
                          <a:shade val="67500"/>
                          <a:satMod val="115000"/>
                        </a:schemeClr>
                      </a:gs>
                      <a:gs pos="100000">
                        <a:schemeClr val="bg2">
                          <a:lumMod val="60000"/>
                          <a:lumOff val="40000"/>
                          <a:shade val="100000"/>
                          <a:satMod val="115000"/>
                        </a:scheme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GB" dirty="0"/>
                  </a:p>
                </p:txBody>
              </p:sp>
              <p:sp>
                <p:nvSpPr>
                  <p:cNvPr id="54" name="Cloud Callout 3"/>
                  <p:cNvSpPr/>
                  <p:nvPr/>
                </p:nvSpPr>
                <p:spPr>
                  <a:xfrm>
                    <a:off x="4372356" y="3021368"/>
                    <a:ext cx="720842" cy="436989"/>
                  </a:xfrm>
                  <a:custGeom>
                    <a:avLst/>
                    <a:gdLst>
                      <a:gd name="connsiteX0" fmla="*/ 3900 w 43200"/>
                      <a:gd name="connsiteY0" fmla="*/ 14370 h 43200"/>
                      <a:gd name="connsiteX1" fmla="*/ 5623 w 43200"/>
                      <a:gd name="connsiteY1" fmla="*/ 6907 h 43200"/>
                      <a:gd name="connsiteX2" fmla="*/ 14005 w 43200"/>
                      <a:gd name="connsiteY2" fmla="*/ 5202 h 43200"/>
                      <a:gd name="connsiteX3" fmla="*/ 22456 w 43200"/>
                      <a:gd name="connsiteY3" fmla="*/ 3432 h 43200"/>
                      <a:gd name="connsiteX4" fmla="*/ 25749 w 43200"/>
                      <a:gd name="connsiteY4" fmla="*/ 200 h 43200"/>
                      <a:gd name="connsiteX5" fmla="*/ 29833 w 43200"/>
                      <a:gd name="connsiteY5" fmla="*/ 2481 h 43200"/>
                      <a:gd name="connsiteX6" fmla="*/ 35463 w 43200"/>
                      <a:gd name="connsiteY6" fmla="*/ 690 h 43200"/>
                      <a:gd name="connsiteX7" fmla="*/ 38318 w 43200"/>
                      <a:gd name="connsiteY7" fmla="*/ 5576 h 43200"/>
                      <a:gd name="connsiteX8" fmla="*/ 41982 w 43200"/>
                      <a:gd name="connsiteY8" fmla="*/ 10318 h 43200"/>
                      <a:gd name="connsiteX9" fmla="*/ 41818 w 43200"/>
                      <a:gd name="connsiteY9" fmla="*/ 15460 h 43200"/>
                      <a:gd name="connsiteX10" fmla="*/ 43016 w 43200"/>
                      <a:gd name="connsiteY10" fmla="*/ 23322 h 43200"/>
                      <a:gd name="connsiteX11" fmla="*/ 37404 w 43200"/>
                      <a:gd name="connsiteY11" fmla="*/ 30204 h 43200"/>
                      <a:gd name="connsiteX12" fmla="*/ 35395 w 43200"/>
                      <a:gd name="connsiteY12" fmla="*/ 36101 h 43200"/>
                      <a:gd name="connsiteX13" fmla="*/ 28555 w 43200"/>
                      <a:gd name="connsiteY13" fmla="*/ 36815 h 43200"/>
                      <a:gd name="connsiteX14" fmla="*/ 23667 w 43200"/>
                      <a:gd name="connsiteY14" fmla="*/ 43106 h 43200"/>
                      <a:gd name="connsiteX15" fmla="*/ 16480 w 43200"/>
                      <a:gd name="connsiteY15" fmla="*/ 39266 h 43200"/>
                      <a:gd name="connsiteX16" fmla="*/ 5804 w 43200"/>
                      <a:gd name="connsiteY16" fmla="*/ 35472 h 43200"/>
                      <a:gd name="connsiteX17" fmla="*/ 1110 w 43200"/>
                      <a:gd name="connsiteY17" fmla="*/ 31250 h 43200"/>
                      <a:gd name="connsiteX18" fmla="*/ 2113 w 43200"/>
                      <a:gd name="connsiteY18" fmla="*/ 25551 h 43200"/>
                      <a:gd name="connsiteX19" fmla="*/ -5 w 43200"/>
                      <a:gd name="connsiteY19" fmla="*/ 19704 h 43200"/>
                      <a:gd name="connsiteX20" fmla="*/ 3863 w 43200"/>
                      <a:gd name="connsiteY20" fmla="*/ 14507 h 43200"/>
                      <a:gd name="connsiteX21" fmla="*/ 3900 w 43200"/>
                      <a:gd name="connsiteY21" fmla="*/ 14370 h 43200"/>
                      <a:gd name="connsiteX0" fmla="*/ 283721 w 914400"/>
                      <a:gd name="connsiteY0" fmla="*/ 689229 h 612648"/>
                      <a:gd name="connsiteX1" fmla="*/ 266703 w 914400"/>
                      <a:gd name="connsiteY1" fmla="*/ 706247 h 612648"/>
                      <a:gd name="connsiteX2" fmla="*/ 249685 w 914400"/>
                      <a:gd name="connsiteY2" fmla="*/ 689229 h 612648"/>
                      <a:gd name="connsiteX3" fmla="*/ 266703 w 914400"/>
                      <a:gd name="connsiteY3" fmla="*/ 672211 h 612648"/>
                      <a:gd name="connsiteX4" fmla="*/ 283721 w 914400"/>
                      <a:gd name="connsiteY4" fmla="*/ 689229 h 612648"/>
                      <a:gd name="connsiteX0" fmla="*/ 310992 w 914400"/>
                      <a:gd name="connsiteY0" fmla="*/ 668620 h 612648"/>
                      <a:gd name="connsiteX1" fmla="*/ 276956 w 914400"/>
                      <a:gd name="connsiteY1" fmla="*/ 702656 h 612648"/>
                      <a:gd name="connsiteX2" fmla="*/ 242920 w 914400"/>
                      <a:gd name="connsiteY2" fmla="*/ 668620 h 612648"/>
                      <a:gd name="connsiteX3" fmla="*/ 276956 w 914400"/>
                      <a:gd name="connsiteY3" fmla="*/ 634584 h 612648"/>
                      <a:gd name="connsiteX4" fmla="*/ 310992 w 914400"/>
                      <a:gd name="connsiteY4" fmla="*/ 668620 h 612648"/>
                      <a:gd name="connsiteX0" fmla="*/ 353424 w 914400"/>
                      <a:gd name="connsiteY0" fmla="*/ 617538 h 612648"/>
                      <a:gd name="connsiteX1" fmla="*/ 302370 w 914400"/>
                      <a:gd name="connsiteY1" fmla="*/ 668592 h 612648"/>
                      <a:gd name="connsiteX2" fmla="*/ 251316 w 914400"/>
                      <a:gd name="connsiteY2" fmla="*/ 617538 h 612648"/>
                      <a:gd name="connsiteX3" fmla="*/ 302370 w 914400"/>
                      <a:gd name="connsiteY3" fmla="*/ 566484 h 612648"/>
                      <a:gd name="connsiteX4" fmla="*/ 353424 w 914400"/>
                      <a:gd name="connsiteY4" fmla="*/ 617538 h 612648"/>
                      <a:gd name="connsiteX0" fmla="*/ 4693 w 43200"/>
                      <a:gd name="connsiteY0" fmla="*/ 26177 h 43200"/>
                      <a:gd name="connsiteX1" fmla="*/ 2160 w 43200"/>
                      <a:gd name="connsiteY1" fmla="*/ 25380 h 43200"/>
                      <a:gd name="connsiteX2" fmla="*/ 6928 w 43200"/>
                      <a:gd name="connsiteY2" fmla="*/ 34899 h 43200"/>
                      <a:gd name="connsiteX3" fmla="*/ 5820 w 43200"/>
                      <a:gd name="connsiteY3" fmla="*/ 35280 h 43200"/>
                      <a:gd name="connsiteX4" fmla="*/ 16478 w 43200"/>
                      <a:gd name="connsiteY4" fmla="*/ 39090 h 43200"/>
                      <a:gd name="connsiteX5" fmla="*/ 15810 w 43200"/>
                      <a:gd name="connsiteY5" fmla="*/ 37350 h 43200"/>
                      <a:gd name="connsiteX6" fmla="*/ 28827 w 43200"/>
                      <a:gd name="connsiteY6" fmla="*/ 34751 h 43200"/>
                      <a:gd name="connsiteX7" fmla="*/ 28560 w 43200"/>
                      <a:gd name="connsiteY7" fmla="*/ 36660 h 43200"/>
                      <a:gd name="connsiteX8" fmla="*/ 34129 w 43200"/>
                      <a:gd name="connsiteY8" fmla="*/ 22954 h 43200"/>
                      <a:gd name="connsiteX9" fmla="*/ 37380 w 43200"/>
                      <a:gd name="connsiteY9" fmla="*/ 30090 h 43200"/>
                      <a:gd name="connsiteX10" fmla="*/ 41798 w 43200"/>
                      <a:gd name="connsiteY10" fmla="*/ 15354 h 43200"/>
                      <a:gd name="connsiteX11" fmla="*/ 40350 w 43200"/>
                      <a:gd name="connsiteY11" fmla="*/ 18030 h 43200"/>
                      <a:gd name="connsiteX12" fmla="*/ 38324 w 43200"/>
                      <a:gd name="connsiteY12" fmla="*/ 5426 h 43200"/>
                      <a:gd name="connsiteX13" fmla="*/ 38400 w 43200"/>
                      <a:gd name="connsiteY13" fmla="*/ 6690 h 43200"/>
                      <a:gd name="connsiteX14" fmla="*/ 29078 w 43200"/>
                      <a:gd name="connsiteY14" fmla="*/ 3952 h 43200"/>
                      <a:gd name="connsiteX15" fmla="*/ 29820 w 43200"/>
                      <a:gd name="connsiteY15" fmla="*/ 2340 h 43200"/>
                      <a:gd name="connsiteX16" fmla="*/ 22141 w 43200"/>
                      <a:gd name="connsiteY16" fmla="*/ 4720 h 43200"/>
                      <a:gd name="connsiteX17" fmla="*/ 22500 w 43200"/>
                      <a:gd name="connsiteY17" fmla="*/ 3330 h 43200"/>
                      <a:gd name="connsiteX18" fmla="*/ 14000 w 43200"/>
                      <a:gd name="connsiteY18" fmla="*/ 5192 h 43200"/>
                      <a:gd name="connsiteX19" fmla="*/ 15300 w 43200"/>
                      <a:gd name="connsiteY19" fmla="*/ 6540 h 43200"/>
                      <a:gd name="connsiteX20" fmla="*/ 4127 w 43200"/>
                      <a:gd name="connsiteY20" fmla="*/ 15789 h 43200"/>
                      <a:gd name="connsiteX21" fmla="*/ 3900 w 43200"/>
                      <a:gd name="connsiteY21" fmla="*/ 14370 h 43200"/>
                      <a:gd name="connsiteX0" fmla="*/ 3936 w 43256"/>
                      <a:gd name="connsiteY0" fmla="*/ 14229 h 49659"/>
                      <a:gd name="connsiteX1" fmla="*/ 5659 w 43256"/>
                      <a:gd name="connsiteY1" fmla="*/ 6766 h 49659"/>
                      <a:gd name="connsiteX2" fmla="*/ 14041 w 43256"/>
                      <a:gd name="connsiteY2" fmla="*/ 5061 h 49659"/>
                      <a:gd name="connsiteX3" fmla="*/ 22492 w 43256"/>
                      <a:gd name="connsiteY3" fmla="*/ 3291 h 49659"/>
                      <a:gd name="connsiteX4" fmla="*/ 25785 w 43256"/>
                      <a:gd name="connsiteY4" fmla="*/ 59 h 49659"/>
                      <a:gd name="connsiteX5" fmla="*/ 29869 w 43256"/>
                      <a:gd name="connsiteY5" fmla="*/ 2340 h 49659"/>
                      <a:gd name="connsiteX6" fmla="*/ 35499 w 43256"/>
                      <a:gd name="connsiteY6" fmla="*/ 549 h 49659"/>
                      <a:gd name="connsiteX7" fmla="*/ 38354 w 43256"/>
                      <a:gd name="connsiteY7" fmla="*/ 5435 h 49659"/>
                      <a:gd name="connsiteX8" fmla="*/ 42018 w 43256"/>
                      <a:gd name="connsiteY8" fmla="*/ 10177 h 49659"/>
                      <a:gd name="connsiteX9" fmla="*/ 41854 w 43256"/>
                      <a:gd name="connsiteY9" fmla="*/ 15319 h 49659"/>
                      <a:gd name="connsiteX10" fmla="*/ 43052 w 43256"/>
                      <a:gd name="connsiteY10" fmla="*/ 23181 h 49659"/>
                      <a:gd name="connsiteX11" fmla="*/ 37440 w 43256"/>
                      <a:gd name="connsiteY11" fmla="*/ 30063 h 49659"/>
                      <a:gd name="connsiteX12" fmla="*/ 35431 w 43256"/>
                      <a:gd name="connsiteY12" fmla="*/ 35960 h 49659"/>
                      <a:gd name="connsiteX13" fmla="*/ 28591 w 43256"/>
                      <a:gd name="connsiteY13" fmla="*/ 36674 h 49659"/>
                      <a:gd name="connsiteX14" fmla="*/ 23703 w 43256"/>
                      <a:gd name="connsiteY14" fmla="*/ 42965 h 49659"/>
                      <a:gd name="connsiteX15" fmla="*/ 16516 w 43256"/>
                      <a:gd name="connsiteY15" fmla="*/ 39125 h 49659"/>
                      <a:gd name="connsiteX16" fmla="*/ 5840 w 43256"/>
                      <a:gd name="connsiteY16" fmla="*/ 35331 h 49659"/>
                      <a:gd name="connsiteX17" fmla="*/ 1146 w 43256"/>
                      <a:gd name="connsiteY17" fmla="*/ 31109 h 49659"/>
                      <a:gd name="connsiteX18" fmla="*/ 2149 w 43256"/>
                      <a:gd name="connsiteY18" fmla="*/ 25410 h 49659"/>
                      <a:gd name="connsiteX19" fmla="*/ 31 w 43256"/>
                      <a:gd name="connsiteY19" fmla="*/ 19563 h 49659"/>
                      <a:gd name="connsiteX20" fmla="*/ 3899 w 43256"/>
                      <a:gd name="connsiteY20" fmla="*/ 14366 h 49659"/>
                      <a:gd name="connsiteX21" fmla="*/ 3936 w 43256"/>
                      <a:gd name="connsiteY21" fmla="*/ 14229 h 49659"/>
                      <a:gd name="connsiteX0" fmla="*/ 284483 w 915585"/>
                      <a:gd name="connsiteY0" fmla="*/ 687229 h 704247"/>
                      <a:gd name="connsiteX1" fmla="*/ 267465 w 915585"/>
                      <a:gd name="connsiteY1" fmla="*/ 704247 h 704247"/>
                      <a:gd name="connsiteX2" fmla="*/ 250447 w 915585"/>
                      <a:gd name="connsiteY2" fmla="*/ 687229 h 704247"/>
                      <a:gd name="connsiteX3" fmla="*/ 267465 w 915585"/>
                      <a:gd name="connsiteY3" fmla="*/ 670211 h 704247"/>
                      <a:gd name="connsiteX4" fmla="*/ 284483 w 915585"/>
                      <a:gd name="connsiteY4" fmla="*/ 687229 h 704247"/>
                      <a:gd name="connsiteX0" fmla="*/ 311754 w 915585"/>
                      <a:gd name="connsiteY0" fmla="*/ 666620 h 704247"/>
                      <a:gd name="connsiteX1" fmla="*/ 277718 w 915585"/>
                      <a:gd name="connsiteY1" fmla="*/ 700656 h 704247"/>
                      <a:gd name="connsiteX2" fmla="*/ 277718 w 915585"/>
                      <a:gd name="connsiteY2" fmla="*/ 632584 h 704247"/>
                      <a:gd name="connsiteX3" fmla="*/ 311754 w 915585"/>
                      <a:gd name="connsiteY3" fmla="*/ 666620 h 704247"/>
                      <a:gd name="connsiteX0" fmla="*/ 354186 w 915585"/>
                      <a:gd name="connsiteY0" fmla="*/ 615538 h 704247"/>
                      <a:gd name="connsiteX1" fmla="*/ 303132 w 915585"/>
                      <a:gd name="connsiteY1" fmla="*/ 666592 h 704247"/>
                      <a:gd name="connsiteX2" fmla="*/ 252078 w 915585"/>
                      <a:gd name="connsiteY2" fmla="*/ 615538 h 704247"/>
                      <a:gd name="connsiteX3" fmla="*/ 303132 w 915585"/>
                      <a:gd name="connsiteY3" fmla="*/ 564484 h 704247"/>
                      <a:gd name="connsiteX4" fmla="*/ 354186 w 915585"/>
                      <a:gd name="connsiteY4" fmla="*/ 615538 h 704247"/>
                      <a:gd name="connsiteX0" fmla="*/ 4729 w 43256"/>
                      <a:gd name="connsiteY0" fmla="*/ 26036 h 49659"/>
                      <a:gd name="connsiteX1" fmla="*/ 2196 w 43256"/>
                      <a:gd name="connsiteY1" fmla="*/ 25239 h 49659"/>
                      <a:gd name="connsiteX2" fmla="*/ 6964 w 43256"/>
                      <a:gd name="connsiteY2" fmla="*/ 34758 h 49659"/>
                      <a:gd name="connsiteX3" fmla="*/ 5856 w 43256"/>
                      <a:gd name="connsiteY3" fmla="*/ 35139 h 49659"/>
                      <a:gd name="connsiteX4" fmla="*/ 16514 w 43256"/>
                      <a:gd name="connsiteY4" fmla="*/ 38949 h 49659"/>
                      <a:gd name="connsiteX5" fmla="*/ 15846 w 43256"/>
                      <a:gd name="connsiteY5" fmla="*/ 37209 h 49659"/>
                      <a:gd name="connsiteX6" fmla="*/ 28863 w 43256"/>
                      <a:gd name="connsiteY6" fmla="*/ 34610 h 49659"/>
                      <a:gd name="connsiteX7" fmla="*/ 28596 w 43256"/>
                      <a:gd name="connsiteY7" fmla="*/ 36519 h 49659"/>
                      <a:gd name="connsiteX8" fmla="*/ 34165 w 43256"/>
                      <a:gd name="connsiteY8" fmla="*/ 22813 h 49659"/>
                      <a:gd name="connsiteX9" fmla="*/ 37416 w 43256"/>
                      <a:gd name="connsiteY9" fmla="*/ 29949 h 49659"/>
                      <a:gd name="connsiteX10" fmla="*/ 41834 w 43256"/>
                      <a:gd name="connsiteY10" fmla="*/ 15213 h 49659"/>
                      <a:gd name="connsiteX11" fmla="*/ 40386 w 43256"/>
                      <a:gd name="connsiteY11" fmla="*/ 17889 h 49659"/>
                      <a:gd name="connsiteX12" fmla="*/ 38360 w 43256"/>
                      <a:gd name="connsiteY12" fmla="*/ 5285 h 49659"/>
                      <a:gd name="connsiteX13" fmla="*/ 38436 w 43256"/>
                      <a:gd name="connsiteY13" fmla="*/ 6549 h 49659"/>
                      <a:gd name="connsiteX14" fmla="*/ 29114 w 43256"/>
                      <a:gd name="connsiteY14" fmla="*/ 3811 h 49659"/>
                      <a:gd name="connsiteX15" fmla="*/ 29856 w 43256"/>
                      <a:gd name="connsiteY15" fmla="*/ 2199 h 49659"/>
                      <a:gd name="connsiteX16" fmla="*/ 22177 w 43256"/>
                      <a:gd name="connsiteY16" fmla="*/ 4579 h 49659"/>
                      <a:gd name="connsiteX17" fmla="*/ 22536 w 43256"/>
                      <a:gd name="connsiteY17" fmla="*/ 3189 h 49659"/>
                      <a:gd name="connsiteX18" fmla="*/ 14036 w 43256"/>
                      <a:gd name="connsiteY18" fmla="*/ 5051 h 49659"/>
                      <a:gd name="connsiteX19" fmla="*/ 15336 w 43256"/>
                      <a:gd name="connsiteY19" fmla="*/ 6399 h 49659"/>
                      <a:gd name="connsiteX20" fmla="*/ 4163 w 43256"/>
                      <a:gd name="connsiteY20" fmla="*/ 15648 h 49659"/>
                      <a:gd name="connsiteX21" fmla="*/ 3936 w 43256"/>
                      <a:gd name="connsiteY21" fmla="*/ 14229 h 49659"/>
                      <a:gd name="connsiteX0" fmla="*/ 3936 w 43256"/>
                      <a:gd name="connsiteY0" fmla="*/ 14229 h 49659"/>
                      <a:gd name="connsiteX1" fmla="*/ 5659 w 43256"/>
                      <a:gd name="connsiteY1" fmla="*/ 6766 h 49659"/>
                      <a:gd name="connsiteX2" fmla="*/ 14041 w 43256"/>
                      <a:gd name="connsiteY2" fmla="*/ 5061 h 49659"/>
                      <a:gd name="connsiteX3" fmla="*/ 22492 w 43256"/>
                      <a:gd name="connsiteY3" fmla="*/ 3291 h 49659"/>
                      <a:gd name="connsiteX4" fmla="*/ 25785 w 43256"/>
                      <a:gd name="connsiteY4" fmla="*/ 59 h 49659"/>
                      <a:gd name="connsiteX5" fmla="*/ 29869 w 43256"/>
                      <a:gd name="connsiteY5" fmla="*/ 2340 h 49659"/>
                      <a:gd name="connsiteX6" fmla="*/ 35499 w 43256"/>
                      <a:gd name="connsiteY6" fmla="*/ 549 h 49659"/>
                      <a:gd name="connsiteX7" fmla="*/ 38354 w 43256"/>
                      <a:gd name="connsiteY7" fmla="*/ 5435 h 49659"/>
                      <a:gd name="connsiteX8" fmla="*/ 42018 w 43256"/>
                      <a:gd name="connsiteY8" fmla="*/ 10177 h 49659"/>
                      <a:gd name="connsiteX9" fmla="*/ 41854 w 43256"/>
                      <a:gd name="connsiteY9" fmla="*/ 15319 h 49659"/>
                      <a:gd name="connsiteX10" fmla="*/ 43052 w 43256"/>
                      <a:gd name="connsiteY10" fmla="*/ 23181 h 49659"/>
                      <a:gd name="connsiteX11" fmla="*/ 37440 w 43256"/>
                      <a:gd name="connsiteY11" fmla="*/ 30063 h 49659"/>
                      <a:gd name="connsiteX12" fmla="*/ 35431 w 43256"/>
                      <a:gd name="connsiteY12" fmla="*/ 35960 h 49659"/>
                      <a:gd name="connsiteX13" fmla="*/ 28591 w 43256"/>
                      <a:gd name="connsiteY13" fmla="*/ 36674 h 49659"/>
                      <a:gd name="connsiteX14" fmla="*/ 23703 w 43256"/>
                      <a:gd name="connsiteY14" fmla="*/ 42965 h 49659"/>
                      <a:gd name="connsiteX15" fmla="*/ 16516 w 43256"/>
                      <a:gd name="connsiteY15" fmla="*/ 39125 h 49659"/>
                      <a:gd name="connsiteX16" fmla="*/ 5840 w 43256"/>
                      <a:gd name="connsiteY16" fmla="*/ 35331 h 49659"/>
                      <a:gd name="connsiteX17" fmla="*/ 1146 w 43256"/>
                      <a:gd name="connsiteY17" fmla="*/ 31109 h 49659"/>
                      <a:gd name="connsiteX18" fmla="*/ 2149 w 43256"/>
                      <a:gd name="connsiteY18" fmla="*/ 25410 h 49659"/>
                      <a:gd name="connsiteX19" fmla="*/ 31 w 43256"/>
                      <a:gd name="connsiteY19" fmla="*/ 19563 h 49659"/>
                      <a:gd name="connsiteX20" fmla="*/ 3899 w 43256"/>
                      <a:gd name="connsiteY20" fmla="*/ 14366 h 49659"/>
                      <a:gd name="connsiteX21" fmla="*/ 3936 w 43256"/>
                      <a:gd name="connsiteY21" fmla="*/ 14229 h 49659"/>
                      <a:gd name="connsiteX0" fmla="*/ 284483 w 915585"/>
                      <a:gd name="connsiteY0" fmla="*/ 687229 h 704247"/>
                      <a:gd name="connsiteX1" fmla="*/ 267465 w 915585"/>
                      <a:gd name="connsiteY1" fmla="*/ 704247 h 704247"/>
                      <a:gd name="connsiteX2" fmla="*/ 250447 w 915585"/>
                      <a:gd name="connsiteY2" fmla="*/ 687229 h 704247"/>
                      <a:gd name="connsiteX3" fmla="*/ 267465 w 915585"/>
                      <a:gd name="connsiteY3" fmla="*/ 670211 h 704247"/>
                      <a:gd name="connsiteX4" fmla="*/ 284483 w 915585"/>
                      <a:gd name="connsiteY4" fmla="*/ 687229 h 704247"/>
                      <a:gd name="connsiteX0" fmla="*/ 311754 w 915585"/>
                      <a:gd name="connsiteY0" fmla="*/ 666620 h 704247"/>
                      <a:gd name="connsiteX1" fmla="*/ 277718 w 915585"/>
                      <a:gd name="connsiteY1" fmla="*/ 632584 h 704247"/>
                      <a:gd name="connsiteX2" fmla="*/ 311754 w 915585"/>
                      <a:gd name="connsiteY2" fmla="*/ 666620 h 704247"/>
                      <a:gd name="connsiteX0" fmla="*/ 354186 w 915585"/>
                      <a:gd name="connsiteY0" fmla="*/ 615538 h 704247"/>
                      <a:gd name="connsiteX1" fmla="*/ 303132 w 915585"/>
                      <a:gd name="connsiteY1" fmla="*/ 666592 h 704247"/>
                      <a:gd name="connsiteX2" fmla="*/ 252078 w 915585"/>
                      <a:gd name="connsiteY2" fmla="*/ 615538 h 704247"/>
                      <a:gd name="connsiteX3" fmla="*/ 303132 w 915585"/>
                      <a:gd name="connsiteY3" fmla="*/ 564484 h 704247"/>
                      <a:gd name="connsiteX4" fmla="*/ 354186 w 915585"/>
                      <a:gd name="connsiteY4" fmla="*/ 615538 h 704247"/>
                      <a:gd name="connsiteX0" fmla="*/ 4729 w 43256"/>
                      <a:gd name="connsiteY0" fmla="*/ 26036 h 49659"/>
                      <a:gd name="connsiteX1" fmla="*/ 2196 w 43256"/>
                      <a:gd name="connsiteY1" fmla="*/ 25239 h 49659"/>
                      <a:gd name="connsiteX2" fmla="*/ 6964 w 43256"/>
                      <a:gd name="connsiteY2" fmla="*/ 34758 h 49659"/>
                      <a:gd name="connsiteX3" fmla="*/ 5856 w 43256"/>
                      <a:gd name="connsiteY3" fmla="*/ 35139 h 49659"/>
                      <a:gd name="connsiteX4" fmla="*/ 16514 w 43256"/>
                      <a:gd name="connsiteY4" fmla="*/ 38949 h 49659"/>
                      <a:gd name="connsiteX5" fmla="*/ 15846 w 43256"/>
                      <a:gd name="connsiteY5" fmla="*/ 37209 h 49659"/>
                      <a:gd name="connsiteX6" fmla="*/ 28863 w 43256"/>
                      <a:gd name="connsiteY6" fmla="*/ 34610 h 49659"/>
                      <a:gd name="connsiteX7" fmla="*/ 28596 w 43256"/>
                      <a:gd name="connsiteY7" fmla="*/ 36519 h 49659"/>
                      <a:gd name="connsiteX8" fmla="*/ 34165 w 43256"/>
                      <a:gd name="connsiteY8" fmla="*/ 22813 h 49659"/>
                      <a:gd name="connsiteX9" fmla="*/ 37416 w 43256"/>
                      <a:gd name="connsiteY9" fmla="*/ 29949 h 49659"/>
                      <a:gd name="connsiteX10" fmla="*/ 41834 w 43256"/>
                      <a:gd name="connsiteY10" fmla="*/ 15213 h 49659"/>
                      <a:gd name="connsiteX11" fmla="*/ 40386 w 43256"/>
                      <a:gd name="connsiteY11" fmla="*/ 17889 h 49659"/>
                      <a:gd name="connsiteX12" fmla="*/ 38360 w 43256"/>
                      <a:gd name="connsiteY12" fmla="*/ 5285 h 49659"/>
                      <a:gd name="connsiteX13" fmla="*/ 38436 w 43256"/>
                      <a:gd name="connsiteY13" fmla="*/ 6549 h 49659"/>
                      <a:gd name="connsiteX14" fmla="*/ 29114 w 43256"/>
                      <a:gd name="connsiteY14" fmla="*/ 3811 h 49659"/>
                      <a:gd name="connsiteX15" fmla="*/ 29856 w 43256"/>
                      <a:gd name="connsiteY15" fmla="*/ 2199 h 49659"/>
                      <a:gd name="connsiteX16" fmla="*/ 22177 w 43256"/>
                      <a:gd name="connsiteY16" fmla="*/ 4579 h 49659"/>
                      <a:gd name="connsiteX17" fmla="*/ 22536 w 43256"/>
                      <a:gd name="connsiteY17" fmla="*/ 3189 h 49659"/>
                      <a:gd name="connsiteX18" fmla="*/ 14036 w 43256"/>
                      <a:gd name="connsiteY18" fmla="*/ 5051 h 49659"/>
                      <a:gd name="connsiteX19" fmla="*/ 15336 w 43256"/>
                      <a:gd name="connsiteY19" fmla="*/ 6399 h 49659"/>
                      <a:gd name="connsiteX20" fmla="*/ 4163 w 43256"/>
                      <a:gd name="connsiteY20" fmla="*/ 15648 h 49659"/>
                      <a:gd name="connsiteX21" fmla="*/ 3936 w 43256"/>
                      <a:gd name="connsiteY21" fmla="*/ 14229 h 496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50447 w 915585"/>
                      <a:gd name="connsiteY1" fmla="*/ 687229 h 687229"/>
                      <a:gd name="connsiteX2" fmla="*/ 267465 w 915585"/>
                      <a:gd name="connsiteY2" fmla="*/ 670211 h 687229"/>
                      <a:gd name="connsiteX3" fmla="*/ 284483 w 915585"/>
                      <a:gd name="connsiteY3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54186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4" fmla="*/ 354186 w 915585"/>
                      <a:gd name="connsiteY4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54186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4" fmla="*/ 354186 w 915585"/>
                      <a:gd name="connsiteY4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03132 w 915585"/>
                      <a:gd name="connsiteY0" fmla="*/ 564484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252078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7259"/>
                      <a:gd name="connsiteX1" fmla="*/ 5659 w 43256"/>
                      <a:gd name="connsiteY1" fmla="*/ 6766 h 47259"/>
                      <a:gd name="connsiteX2" fmla="*/ 14041 w 43256"/>
                      <a:gd name="connsiteY2" fmla="*/ 5061 h 47259"/>
                      <a:gd name="connsiteX3" fmla="*/ 22492 w 43256"/>
                      <a:gd name="connsiteY3" fmla="*/ 3291 h 47259"/>
                      <a:gd name="connsiteX4" fmla="*/ 25785 w 43256"/>
                      <a:gd name="connsiteY4" fmla="*/ 59 h 47259"/>
                      <a:gd name="connsiteX5" fmla="*/ 29869 w 43256"/>
                      <a:gd name="connsiteY5" fmla="*/ 2340 h 47259"/>
                      <a:gd name="connsiteX6" fmla="*/ 35499 w 43256"/>
                      <a:gd name="connsiteY6" fmla="*/ 549 h 47259"/>
                      <a:gd name="connsiteX7" fmla="*/ 38354 w 43256"/>
                      <a:gd name="connsiteY7" fmla="*/ 5435 h 47259"/>
                      <a:gd name="connsiteX8" fmla="*/ 42018 w 43256"/>
                      <a:gd name="connsiteY8" fmla="*/ 10177 h 47259"/>
                      <a:gd name="connsiteX9" fmla="*/ 41854 w 43256"/>
                      <a:gd name="connsiteY9" fmla="*/ 15319 h 47259"/>
                      <a:gd name="connsiteX10" fmla="*/ 43052 w 43256"/>
                      <a:gd name="connsiteY10" fmla="*/ 23181 h 47259"/>
                      <a:gd name="connsiteX11" fmla="*/ 37440 w 43256"/>
                      <a:gd name="connsiteY11" fmla="*/ 30063 h 47259"/>
                      <a:gd name="connsiteX12" fmla="*/ 35431 w 43256"/>
                      <a:gd name="connsiteY12" fmla="*/ 35960 h 47259"/>
                      <a:gd name="connsiteX13" fmla="*/ 28591 w 43256"/>
                      <a:gd name="connsiteY13" fmla="*/ 36674 h 47259"/>
                      <a:gd name="connsiteX14" fmla="*/ 23703 w 43256"/>
                      <a:gd name="connsiteY14" fmla="*/ 42965 h 47259"/>
                      <a:gd name="connsiteX15" fmla="*/ 16516 w 43256"/>
                      <a:gd name="connsiteY15" fmla="*/ 39125 h 47259"/>
                      <a:gd name="connsiteX16" fmla="*/ 5840 w 43256"/>
                      <a:gd name="connsiteY16" fmla="*/ 35331 h 47259"/>
                      <a:gd name="connsiteX17" fmla="*/ 1146 w 43256"/>
                      <a:gd name="connsiteY17" fmla="*/ 31109 h 47259"/>
                      <a:gd name="connsiteX18" fmla="*/ 2149 w 43256"/>
                      <a:gd name="connsiteY18" fmla="*/ 25410 h 47259"/>
                      <a:gd name="connsiteX19" fmla="*/ 31 w 43256"/>
                      <a:gd name="connsiteY19" fmla="*/ 19563 h 47259"/>
                      <a:gd name="connsiteX20" fmla="*/ 3899 w 43256"/>
                      <a:gd name="connsiteY20" fmla="*/ 14366 h 47259"/>
                      <a:gd name="connsiteX21" fmla="*/ 3936 w 43256"/>
                      <a:gd name="connsiteY21" fmla="*/ 14229 h 47259"/>
                      <a:gd name="connsiteX0" fmla="*/ 459035 w 915585"/>
                      <a:gd name="connsiteY0" fmla="*/ 494479 h 670211"/>
                      <a:gd name="connsiteX1" fmla="*/ 267465 w 915585"/>
                      <a:gd name="connsiteY1" fmla="*/ 670211 h 670211"/>
                      <a:gd name="connsiteX2" fmla="*/ 459035 w 915585"/>
                      <a:gd name="connsiteY2" fmla="*/ 494479 h 670211"/>
                      <a:gd name="connsiteX0" fmla="*/ 311754 w 915585"/>
                      <a:gd name="connsiteY0" fmla="*/ 666620 h 670211"/>
                      <a:gd name="connsiteX1" fmla="*/ 277718 w 915585"/>
                      <a:gd name="connsiteY1" fmla="*/ 632584 h 670211"/>
                      <a:gd name="connsiteX2" fmla="*/ 311754 w 915585"/>
                      <a:gd name="connsiteY2" fmla="*/ 666620 h 670211"/>
                      <a:gd name="connsiteX0" fmla="*/ 252078 w 915585"/>
                      <a:gd name="connsiteY0" fmla="*/ 615538 h 670211"/>
                      <a:gd name="connsiteX1" fmla="*/ 303132 w 915585"/>
                      <a:gd name="connsiteY1" fmla="*/ 666592 h 670211"/>
                      <a:gd name="connsiteX2" fmla="*/ 252078 w 915585"/>
                      <a:gd name="connsiteY2" fmla="*/ 615538 h 670211"/>
                      <a:gd name="connsiteX0" fmla="*/ 4729 w 43256"/>
                      <a:gd name="connsiteY0" fmla="*/ 26036 h 47259"/>
                      <a:gd name="connsiteX1" fmla="*/ 2196 w 43256"/>
                      <a:gd name="connsiteY1" fmla="*/ 25239 h 47259"/>
                      <a:gd name="connsiteX2" fmla="*/ 6964 w 43256"/>
                      <a:gd name="connsiteY2" fmla="*/ 34758 h 47259"/>
                      <a:gd name="connsiteX3" fmla="*/ 5856 w 43256"/>
                      <a:gd name="connsiteY3" fmla="*/ 35139 h 47259"/>
                      <a:gd name="connsiteX4" fmla="*/ 16514 w 43256"/>
                      <a:gd name="connsiteY4" fmla="*/ 38949 h 47259"/>
                      <a:gd name="connsiteX5" fmla="*/ 15846 w 43256"/>
                      <a:gd name="connsiteY5" fmla="*/ 37209 h 47259"/>
                      <a:gd name="connsiteX6" fmla="*/ 28863 w 43256"/>
                      <a:gd name="connsiteY6" fmla="*/ 34610 h 47259"/>
                      <a:gd name="connsiteX7" fmla="*/ 28596 w 43256"/>
                      <a:gd name="connsiteY7" fmla="*/ 36519 h 47259"/>
                      <a:gd name="connsiteX8" fmla="*/ 34165 w 43256"/>
                      <a:gd name="connsiteY8" fmla="*/ 22813 h 47259"/>
                      <a:gd name="connsiteX9" fmla="*/ 37416 w 43256"/>
                      <a:gd name="connsiteY9" fmla="*/ 29949 h 47259"/>
                      <a:gd name="connsiteX10" fmla="*/ 41834 w 43256"/>
                      <a:gd name="connsiteY10" fmla="*/ 15213 h 47259"/>
                      <a:gd name="connsiteX11" fmla="*/ 40386 w 43256"/>
                      <a:gd name="connsiteY11" fmla="*/ 17889 h 47259"/>
                      <a:gd name="connsiteX12" fmla="*/ 38360 w 43256"/>
                      <a:gd name="connsiteY12" fmla="*/ 5285 h 47259"/>
                      <a:gd name="connsiteX13" fmla="*/ 38436 w 43256"/>
                      <a:gd name="connsiteY13" fmla="*/ 6549 h 47259"/>
                      <a:gd name="connsiteX14" fmla="*/ 29114 w 43256"/>
                      <a:gd name="connsiteY14" fmla="*/ 3811 h 47259"/>
                      <a:gd name="connsiteX15" fmla="*/ 29856 w 43256"/>
                      <a:gd name="connsiteY15" fmla="*/ 2199 h 47259"/>
                      <a:gd name="connsiteX16" fmla="*/ 22177 w 43256"/>
                      <a:gd name="connsiteY16" fmla="*/ 4579 h 47259"/>
                      <a:gd name="connsiteX17" fmla="*/ 22536 w 43256"/>
                      <a:gd name="connsiteY17" fmla="*/ 3189 h 47259"/>
                      <a:gd name="connsiteX18" fmla="*/ 14036 w 43256"/>
                      <a:gd name="connsiteY18" fmla="*/ 5051 h 47259"/>
                      <a:gd name="connsiteX19" fmla="*/ 15336 w 43256"/>
                      <a:gd name="connsiteY19" fmla="*/ 6399 h 47259"/>
                      <a:gd name="connsiteX20" fmla="*/ 4163 w 43256"/>
                      <a:gd name="connsiteY20" fmla="*/ 15648 h 47259"/>
                      <a:gd name="connsiteX21" fmla="*/ 3936 w 43256"/>
                      <a:gd name="connsiteY21" fmla="*/ 14229 h 47259"/>
                      <a:gd name="connsiteX0" fmla="*/ 3936 w 43256"/>
                      <a:gd name="connsiteY0" fmla="*/ 14229 h 47259"/>
                      <a:gd name="connsiteX1" fmla="*/ 5659 w 43256"/>
                      <a:gd name="connsiteY1" fmla="*/ 6766 h 47259"/>
                      <a:gd name="connsiteX2" fmla="*/ 14041 w 43256"/>
                      <a:gd name="connsiteY2" fmla="*/ 5061 h 47259"/>
                      <a:gd name="connsiteX3" fmla="*/ 22492 w 43256"/>
                      <a:gd name="connsiteY3" fmla="*/ 3291 h 47259"/>
                      <a:gd name="connsiteX4" fmla="*/ 25785 w 43256"/>
                      <a:gd name="connsiteY4" fmla="*/ 59 h 47259"/>
                      <a:gd name="connsiteX5" fmla="*/ 29869 w 43256"/>
                      <a:gd name="connsiteY5" fmla="*/ 2340 h 47259"/>
                      <a:gd name="connsiteX6" fmla="*/ 35499 w 43256"/>
                      <a:gd name="connsiteY6" fmla="*/ 549 h 47259"/>
                      <a:gd name="connsiteX7" fmla="*/ 38354 w 43256"/>
                      <a:gd name="connsiteY7" fmla="*/ 5435 h 47259"/>
                      <a:gd name="connsiteX8" fmla="*/ 42018 w 43256"/>
                      <a:gd name="connsiteY8" fmla="*/ 10177 h 47259"/>
                      <a:gd name="connsiteX9" fmla="*/ 41854 w 43256"/>
                      <a:gd name="connsiteY9" fmla="*/ 15319 h 47259"/>
                      <a:gd name="connsiteX10" fmla="*/ 43052 w 43256"/>
                      <a:gd name="connsiteY10" fmla="*/ 23181 h 47259"/>
                      <a:gd name="connsiteX11" fmla="*/ 37440 w 43256"/>
                      <a:gd name="connsiteY11" fmla="*/ 30063 h 47259"/>
                      <a:gd name="connsiteX12" fmla="*/ 35431 w 43256"/>
                      <a:gd name="connsiteY12" fmla="*/ 35960 h 47259"/>
                      <a:gd name="connsiteX13" fmla="*/ 28591 w 43256"/>
                      <a:gd name="connsiteY13" fmla="*/ 36674 h 47259"/>
                      <a:gd name="connsiteX14" fmla="*/ 23703 w 43256"/>
                      <a:gd name="connsiteY14" fmla="*/ 42965 h 47259"/>
                      <a:gd name="connsiteX15" fmla="*/ 16516 w 43256"/>
                      <a:gd name="connsiteY15" fmla="*/ 39125 h 47259"/>
                      <a:gd name="connsiteX16" fmla="*/ 5840 w 43256"/>
                      <a:gd name="connsiteY16" fmla="*/ 35331 h 47259"/>
                      <a:gd name="connsiteX17" fmla="*/ 1146 w 43256"/>
                      <a:gd name="connsiteY17" fmla="*/ 31109 h 47259"/>
                      <a:gd name="connsiteX18" fmla="*/ 2149 w 43256"/>
                      <a:gd name="connsiteY18" fmla="*/ 25410 h 47259"/>
                      <a:gd name="connsiteX19" fmla="*/ 31 w 43256"/>
                      <a:gd name="connsiteY19" fmla="*/ 19563 h 47259"/>
                      <a:gd name="connsiteX20" fmla="*/ 3899 w 43256"/>
                      <a:gd name="connsiteY20" fmla="*/ 14366 h 47259"/>
                      <a:gd name="connsiteX21" fmla="*/ 3936 w 43256"/>
                      <a:gd name="connsiteY21" fmla="*/ 14229 h 47259"/>
                      <a:gd name="connsiteX0" fmla="*/ 459035 w 915585"/>
                      <a:gd name="connsiteY0" fmla="*/ 494479 h 670211"/>
                      <a:gd name="connsiteX1" fmla="*/ 267465 w 915585"/>
                      <a:gd name="connsiteY1" fmla="*/ 670211 h 670211"/>
                      <a:gd name="connsiteX2" fmla="*/ 459035 w 915585"/>
                      <a:gd name="connsiteY2" fmla="*/ 494479 h 670211"/>
                      <a:gd name="connsiteX0" fmla="*/ 311754 w 915585"/>
                      <a:gd name="connsiteY0" fmla="*/ 666620 h 670211"/>
                      <a:gd name="connsiteX1" fmla="*/ 277718 w 915585"/>
                      <a:gd name="connsiteY1" fmla="*/ 632584 h 670211"/>
                      <a:gd name="connsiteX2" fmla="*/ 311754 w 915585"/>
                      <a:gd name="connsiteY2" fmla="*/ 666620 h 670211"/>
                      <a:gd name="connsiteX0" fmla="*/ 252078 w 915585"/>
                      <a:gd name="connsiteY0" fmla="*/ 615538 h 670211"/>
                      <a:gd name="connsiteX1" fmla="*/ 303131 w 915585"/>
                      <a:gd name="connsiteY1" fmla="*/ 466429 h 670211"/>
                      <a:gd name="connsiteX2" fmla="*/ 252078 w 915585"/>
                      <a:gd name="connsiteY2" fmla="*/ 615538 h 670211"/>
                      <a:gd name="connsiteX0" fmla="*/ 4729 w 43256"/>
                      <a:gd name="connsiteY0" fmla="*/ 26036 h 47259"/>
                      <a:gd name="connsiteX1" fmla="*/ 2196 w 43256"/>
                      <a:gd name="connsiteY1" fmla="*/ 25239 h 47259"/>
                      <a:gd name="connsiteX2" fmla="*/ 6964 w 43256"/>
                      <a:gd name="connsiteY2" fmla="*/ 34758 h 47259"/>
                      <a:gd name="connsiteX3" fmla="*/ 5856 w 43256"/>
                      <a:gd name="connsiteY3" fmla="*/ 35139 h 47259"/>
                      <a:gd name="connsiteX4" fmla="*/ 16514 w 43256"/>
                      <a:gd name="connsiteY4" fmla="*/ 38949 h 47259"/>
                      <a:gd name="connsiteX5" fmla="*/ 15846 w 43256"/>
                      <a:gd name="connsiteY5" fmla="*/ 37209 h 47259"/>
                      <a:gd name="connsiteX6" fmla="*/ 28863 w 43256"/>
                      <a:gd name="connsiteY6" fmla="*/ 34610 h 47259"/>
                      <a:gd name="connsiteX7" fmla="*/ 28596 w 43256"/>
                      <a:gd name="connsiteY7" fmla="*/ 36519 h 47259"/>
                      <a:gd name="connsiteX8" fmla="*/ 34165 w 43256"/>
                      <a:gd name="connsiteY8" fmla="*/ 22813 h 47259"/>
                      <a:gd name="connsiteX9" fmla="*/ 37416 w 43256"/>
                      <a:gd name="connsiteY9" fmla="*/ 29949 h 47259"/>
                      <a:gd name="connsiteX10" fmla="*/ 41834 w 43256"/>
                      <a:gd name="connsiteY10" fmla="*/ 15213 h 47259"/>
                      <a:gd name="connsiteX11" fmla="*/ 40386 w 43256"/>
                      <a:gd name="connsiteY11" fmla="*/ 17889 h 47259"/>
                      <a:gd name="connsiteX12" fmla="*/ 38360 w 43256"/>
                      <a:gd name="connsiteY12" fmla="*/ 5285 h 47259"/>
                      <a:gd name="connsiteX13" fmla="*/ 38436 w 43256"/>
                      <a:gd name="connsiteY13" fmla="*/ 6549 h 47259"/>
                      <a:gd name="connsiteX14" fmla="*/ 29114 w 43256"/>
                      <a:gd name="connsiteY14" fmla="*/ 3811 h 47259"/>
                      <a:gd name="connsiteX15" fmla="*/ 29856 w 43256"/>
                      <a:gd name="connsiteY15" fmla="*/ 2199 h 47259"/>
                      <a:gd name="connsiteX16" fmla="*/ 22177 w 43256"/>
                      <a:gd name="connsiteY16" fmla="*/ 4579 h 47259"/>
                      <a:gd name="connsiteX17" fmla="*/ 22536 w 43256"/>
                      <a:gd name="connsiteY17" fmla="*/ 3189 h 47259"/>
                      <a:gd name="connsiteX18" fmla="*/ 14036 w 43256"/>
                      <a:gd name="connsiteY18" fmla="*/ 5051 h 47259"/>
                      <a:gd name="connsiteX19" fmla="*/ 15336 w 43256"/>
                      <a:gd name="connsiteY19" fmla="*/ 6399 h 47259"/>
                      <a:gd name="connsiteX20" fmla="*/ 4163 w 43256"/>
                      <a:gd name="connsiteY20" fmla="*/ 15648 h 47259"/>
                      <a:gd name="connsiteX21" fmla="*/ 3936 w 43256"/>
                      <a:gd name="connsiteY21" fmla="*/ 14229 h 47259"/>
                      <a:gd name="connsiteX0" fmla="*/ 3936 w 43256"/>
                      <a:gd name="connsiteY0" fmla="*/ 14229 h 47006"/>
                      <a:gd name="connsiteX1" fmla="*/ 5659 w 43256"/>
                      <a:gd name="connsiteY1" fmla="*/ 6766 h 47006"/>
                      <a:gd name="connsiteX2" fmla="*/ 14041 w 43256"/>
                      <a:gd name="connsiteY2" fmla="*/ 5061 h 47006"/>
                      <a:gd name="connsiteX3" fmla="*/ 22492 w 43256"/>
                      <a:gd name="connsiteY3" fmla="*/ 3291 h 47006"/>
                      <a:gd name="connsiteX4" fmla="*/ 25785 w 43256"/>
                      <a:gd name="connsiteY4" fmla="*/ 59 h 47006"/>
                      <a:gd name="connsiteX5" fmla="*/ 29869 w 43256"/>
                      <a:gd name="connsiteY5" fmla="*/ 2340 h 47006"/>
                      <a:gd name="connsiteX6" fmla="*/ 35499 w 43256"/>
                      <a:gd name="connsiteY6" fmla="*/ 549 h 47006"/>
                      <a:gd name="connsiteX7" fmla="*/ 38354 w 43256"/>
                      <a:gd name="connsiteY7" fmla="*/ 5435 h 47006"/>
                      <a:gd name="connsiteX8" fmla="*/ 42018 w 43256"/>
                      <a:gd name="connsiteY8" fmla="*/ 10177 h 47006"/>
                      <a:gd name="connsiteX9" fmla="*/ 41854 w 43256"/>
                      <a:gd name="connsiteY9" fmla="*/ 15319 h 47006"/>
                      <a:gd name="connsiteX10" fmla="*/ 43052 w 43256"/>
                      <a:gd name="connsiteY10" fmla="*/ 23181 h 47006"/>
                      <a:gd name="connsiteX11" fmla="*/ 37440 w 43256"/>
                      <a:gd name="connsiteY11" fmla="*/ 30063 h 47006"/>
                      <a:gd name="connsiteX12" fmla="*/ 35431 w 43256"/>
                      <a:gd name="connsiteY12" fmla="*/ 35960 h 47006"/>
                      <a:gd name="connsiteX13" fmla="*/ 28591 w 43256"/>
                      <a:gd name="connsiteY13" fmla="*/ 36674 h 47006"/>
                      <a:gd name="connsiteX14" fmla="*/ 23703 w 43256"/>
                      <a:gd name="connsiteY14" fmla="*/ 42965 h 47006"/>
                      <a:gd name="connsiteX15" fmla="*/ 16516 w 43256"/>
                      <a:gd name="connsiteY15" fmla="*/ 39125 h 47006"/>
                      <a:gd name="connsiteX16" fmla="*/ 5840 w 43256"/>
                      <a:gd name="connsiteY16" fmla="*/ 35331 h 47006"/>
                      <a:gd name="connsiteX17" fmla="*/ 1146 w 43256"/>
                      <a:gd name="connsiteY17" fmla="*/ 31109 h 47006"/>
                      <a:gd name="connsiteX18" fmla="*/ 2149 w 43256"/>
                      <a:gd name="connsiteY18" fmla="*/ 25410 h 47006"/>
                      <a:gd name="connsiteX19" fmla="*/ 31 w 43256"/>
                      <a:gd name="connsiteY19" fmla="*/ 19563 h 47006"/>
                      <a:gd name="connsiteX20" fmla="*/ 3899 w 43256"/>
                      <a:gd name="connsiteY20" fmla="*/ 14366 h 47006"/>
                      <a:gd name="connsiteX21" fmla="*/ 3936 w 43256"/>
                      <a:gd name="connsiteY21" fmla="*/ 14229 h 47006"/>
                      <a:gd name="connsiteX0" fmla="*/ 459035 w 915585"/>
                      <a:gd name="connsiteY0" fmla="*/ 494479 h 666620"/>
                      <a:gd name="connsiteX1" fmla="*/ 354741 w 915585"/>
                      <a:gd name="connsiteY1" fmla="*/ 462634 h 666620"/>
                      <a:gd name="connsiteX2" fmla="*/ 459035 w 915585"/>
                      <a:gd name="connsiteY2" fmla="*/ 494479 h 666620"/>
                      <a:gd name="connsiteX0" fmla="*/ 311754 w 915585"/>
                      <a:gd name="connsiteY0" fmla="*/ 666620 h 666620"/>
                      <a:gd name="connsiteX1" fmla="*/ 277718 w 915585"/>
                      <a:gd name="connsiteY1" fmla="*/ 632584 h 666620"/>
                      <a:gd name="connsiteX2" fmla="*/ 311754 w 915585"/>
                      <a:gd name="connsiteY2" fmla="*/ 666620 h 666620"/>
                      <a:gd name="connsiteX0" fmla="*/ 252078 w 915585"/>
                      <a:gd name="connsiteY0" fmla="*/ 615538 h 666620"/>
                      <a:gd name="connsiteX1" fmla="*/ 303131 w 915585"/>
                      <a:gd name="connsiteY1" fmla="*/ 466429 h 666620"/>
                      <a:gd name="connsiteX2" fmla="*/ 252078 w 915585"/>
                      <a:gd name="connsiteY2" fmla="*/ 615538 h 666620"/>
                      <a:gd name="connsiteX0" fmla="*/ 4729 w 43256"/>
                      <a:gd name="connsiteY0" fmla="*/ 26036 h 47006"/>
                      <a:gd name="connsiteX1" fmla="*/ 2196 w 43256"/>
                      <a:gd name="connsiteY1" fmla="*/ 25239 h 47006"/>
                      <a:gd name="connsiteX2" fmla="*/ 6964 w 43256"/>
                      <a:gd name="connsiteY2" fmla="*/ 34758 h 47006"/>
                      <a:gd name="connsiteX3" fmla="*/ 5856 w 43256"/>
                      <a:gd name="connsiteY3" fmla="*/ 35139 h 47006"/>
                      <a:gd name="connsiteX4" fmla="*/ 16514 w 43256"/>
                      <a:gd name="connsiteY4" fmla="*/ 38949 h 47006"/>
                      <a:gd name="connsiteX5" fmla="*/ 15846 w 43256"/>
                      <a:gd name="connsiteY5" fmla="*/ 37209 h 47006"/>
                      <a:gd name="connsiteX6" fmla="*/ 28863 w 43256"/>
                      <a:gd name="connsiteY6" fmla="*/ 34610 h 47006"/>
                      <a:gd name="connsiteX7" fmla="*/ 28596 w 43256"/>
                      <a:gd name="connsiteY7" fmla="*/ 36519 h 47006"/>
                      <a:gd name="connsiteX8" fmla="*/ 34165 w 43256"/>
                      <a:gd name="connsiteY8" fmla="*/ 22813 h 47006"/>
                      <a:gd name="connsiteX9" fmla="*/ 37416 w 43256"/>
                      <a:gd name="connsiteY9" fmla="*/ 29949 h 47006"/>
                      <a:gd name="connsiteX10" fmla="*/ 41834 w 43256"/>
                      <a:gd name="connsiteY10" fmla="*/ 15213 h 47006"/>
                      <a:gd name="connsiteX11" fmla="*/ 40386 w 43256"/>
                      <a:gd name="connsiteY11" fmla="*/ 17889 h 47006"/>
                      <a:gd name="connsiteX12" fmla="*/ 38360 w 43256"/>
                      <a:gd name="connsiteY12" fmla="*/ 5285 h 47006"/>
                      <a:gd name="connsiteX13" fmla="*/ 38436 w 43256"/>
                      <a:gd name="connsiteY13" fmla="*/ 6549 h 47006"/>
                      <a:gd name="connsiteX14" fmla="*/ 29114 w 43256"/>
                      <a:gd name="connsiteY14" fmla="*/ 3811 h 47006"/>
                      <a:gd name="connsiteX15" fmla="*/ 29856 w 43256"/>
                      <a:gd name="connsiteY15" fmla="*/ 2199 h 47006"/>
                      <a:gd name="connsiteX16" fmla="*/ 22177 w 43256"/>
                      <a:gd name="connsiteY16" fmla="*/ 4579 h 47006"/>
                      <a:gd name="connsiteX17" fmla="*/ 22536 w 43256"/>
                      <a:gd name="connsiteY17" fmla="*/ 3189 h 47006"/>
                      <a:gd name="connsiteX18" fmla="*/ 14036 w 43256"/>
                      <a:gd name="connsiteY18" fmla="*/ 5051 h 47006"/>
                      <a:gd name="connsiteX19" fmla="*/ 15336 w 43256"/>
                      <a:gd name="connsiteY19" fmla="*/ 6399 h 47006"/>
                      <a:gd name="connsiteX20" fmla="*/ 4163 w 43256"/>
                      <a:gd name="connsiteY20" fmla="*/ 15648 h 47006"/>
                      <a:gd name="connsiteX21" fmla="*/ 3936 w 43256"/>
                      <a:gd name="connsiteY21" fmla="*/ 14229 h 47006"/>
                      <a:gd name="connsiteX0" fmla="*/ 3936 w 43256"/>
                      <a:gd name="connsiteY0" fmla="*/ 14229 h 44606"/>
                      <a:gd name="connsiteX1" fmla="*/ 5659 w 43256"/>
                      <a:gd name="connsiteY1" fmla="*/ 6766 h 44606"/>
                      <a:gd name="connsiteX2" fmla="*/ 14041 w 43256"/>
                      <a:gd name="connsiteY2" fmla="*/ 5061 h 44606"/>
                      <a:gd name="connsiteX3" fmla="*/ 22492 w 43256"/>
                      <a:gd name="connsiteY3" fmla="*/ 3291 h 44606"/>
                      <a:gd name="connsiteX4" fmla="*/ 25785 w 43256"/>
                      <a:gd name="connsiteY4" fmla="*/ 59 h 44606"/>
                      <a:gd name="connsiteX5" fmla="*/ 29869 w 43256"/>
                      <a:gd name="connsiteY5" fmla="*/ 2340 h 44606"/>
                      <a:gd name="connsiteX6" fmla="*/ 35499 w 43256"/>
                      <a:gd name="connsiteY6" fmla="*/ 549 h 44606"/>
                      <a:gd name="connsiteX7" fmla="*/ 38354 w 43256"/>
                      <a:gd name="connsiteY7" fmla="*/ 5435 h 44606"/>
                      <a:gd name="connsiteX8" fmla="*/ 42018 w 43256"/>
                      <a:gd name="connsiteY8" fmla="*/ 10177 h 44606"/>
                      <a:gd name="connsiteX9" fmla="*/ 41854 w 43256"/>
                      <a:gd name="connsiteY9" fmla="*/ 15319 h 44606"/>
                      <a:gd name="connsiteX10" fmla="*/ 43052 w 43256"/>
                      <a:gd name="connsiteY10" fmla="*/ 23181 h 44606"/>
                      <a:gd name="connsiteX11" fmla="*/ 37440 w 43256"/>
                      <a:gd name="connsiteY11" fmla="*/ 30063 h 44606"/>
                      <a:gd name="connsiteX12" fmla="*/ 35431 w 43256"/>
                      <a:gd name="connsiteY12" fmla="*/ 35960 h 44606"/>
                      <a:gd name="connsiteX13" fmla="*/ 28591 w 43256"/>
                      <a:gd name="connsiteY13" fmla="*/ 36674 h 44606"/>
                      <a:gd name="connsiteX14" fmla="*/ 23703 w 43256"/>
                      <a:gd name="connsiteY14" fmla="*/ 42965 h 44606"/>
                      <a:gd name="connsiteX15" fmla="*/ 16516 w 43256"/>
                      <a:gd name="connsiteY15" fmla="*/ 39125 h 44606"/>
                      <a:gd name="connsiteX16" fmla="*/ 5840 w 43256"/>
                      <a:gd name="connsiteY16" fmla="*/ 35331 h 44606"/>
                      <a:gd name="connsiteX17" fmla="*/ 1146 w 43256"/>
                      <a:gd name="connsiteY17" fmla="*/ 31109 h 44606"/>
                      <a:gd name="connsiteX18" fmla="*/ 2149 w 43256"/>
                      <a:gd name="connsiteY18" fmla="*/ 25410 h 44606"/>
                      <a:gd name="connsiteX19" fmla="*/ 31 w 43256"/>
                      <a:gd name="connsiteY19" fmla="*/ 19563 h 44606"/>
                      <a:gd name="connsiteX20" fmla="*/ 3899 w 43256"/>
                      <a:gd name="connsiteY20" fmla="*/ 14366 h 44606"/>
                      <a:gd name="connsiteX21" fmla="*/ 3936 w 43256"/>
                      <a:gd name="connsiteY21" fmla="*/ 14229 h 44606"/>
                      <a:gd name="connsiteX0" fmla="*/ 459035 w 915585"/>
                      <a:gd name="connsiteY0" fmla="*/ 494479 h 632584"/>
                      <a:gd name="connsiteX1" fmla="*/ 354741 w 915585"/>
                      <a:gd name="connsiteY1" fmla="*/ 462634 h 632584"/>
                      <a:gd name="connsiteX2" fmla="*/ 459035 w 915585"/>
                      <a:gd name="connsiteY2" fmla="*/ 494479 h 632584"/>
                      <a:gd name="connsiteX0" fmla="*/ 452737 w 915585"/>
                      <a:gd name="connsiteY0" fmla="*/ 599899 h 632584"/>
                      <a:gd name="connsiteX1" fmla="*/ 277718 w 915585"/>
                      <a:gd name="connsiteY1" fmla="*/ 632584 h 632584"/>
                      <a:gd name="connsiteX2" fmla="*/ 452737 w 915585"/>
                      <a:gd name="connsiteY2" fmla="*/ 599899 h 632584"/>
                      <a:gd name="connsiteX0" fmla="*/ 252078 w 915585"/>
                      <a:gd name="connsiteY0" fmla="*/ 615538 h 632584"/>
                      <a:gd name="connsiteX1" fmla="*/ 303131 w 915585"/>
                      <a:gd name="connsiteY1" fmla="*/ 466429 h 632584"/>
                      <a:gd name="connsiteX2" fmla="*/ 252078 w 915585"/>
                      <a:gd name="connsiteY2" fmla="*/ 615538 h 632584"/>
                      <a:gd name="connsiteX0" fmla="*/ 4729 w 43256"/>
                      <a:gd name="connsiteY0" fmla="*/ 26036 h 44606"/>
                      <a:gd name="connsiteX1" fmla="*/ 2196 w 43256"/>
                      <a:gd name="connsiteY1" fmla="*/ 25239 h 44606"/>
                      <a:gd name="connsiteX2" fmla="*/ 6964 w 43256"/>
                      <a:gd name="connsiteY2" fmla="*/ 34758 h 44606"/>
                      <a:gd name="connsiteX3" fmla="*/ 5856 w 43256"/>
                      <a:gd name="connsiteY3" fmla="*/ 35139 h 44606"/>
                      <a:gd name="connsiteX4" fmla="*/ 16514 w 43256"/>
                      <a:gd name="connsiteY4" fmla="*/ 38949 h 44606"/>
                      <a:gd name="connsiteX5" fmla="*/ 15846 w 43256"/>
                      <a:gd name="connsiteY5" fmla="*/ 37209 h 44606"/>
                      <a:gd name="connsiteX6" fmla="*/ 28863 w 43256"/>
                      <a:gd name="connsiteY6" fmla="*/ 34610 h 44606"/>
                      <a:gd name="connsiteX7" fmla="*/ 28596 w 43256"/>
                      <a:gd name="connsiteY7" fmla="*/ 36519 h 44606"/>
                      <a:gd name="connsiteX8" fmla="*/ 34165 w 43256"/>
                      <a:gd name="connsiteY8" fmla="*/ 22813 h 44606"/>
                      <a:gd name="connsiteX9" fmla="*/ 37416 w 43256"/>
                      <a:gd name="connsiteY9" fmla="*/ 29949 h 44606"/>
                      <a:gd name="connsiteX10" fmla="*/ 41834 w 43256"/>
                      <a:gd name="connsiteY10" fmla="*/ 15213 h 44606"/>
                      <a:gd name="connsiteX11" fmla="*/ 40386 w 43256"/>
                      <a:gd name="connsiteY11" fmla="*/ 17889 h 44606"/>
                      <a:gd name="connsiteX12" fmla="*/ 38360 w 43256"/>
                      <a:gd name="connsiteY12" fmla="*/ 5285 h 44606"/>
                      <a:gd name="connsiteX13" fmla="*/ 38436 w 43256"/>
                      <a:gd name="connsiteY13" fmla="*/ 6549 h 44606"/>
                      <a:gd name="connsiteX14" fmla="*/ 29114 w 43256"/>
                      <a:gd name="connsiteY14" fmla="*/ 3811 h 44606"/>
                      <a:gd name="connsiteX15" fmla="*/ 29856 w 43256"/>
                      <a:gd name="connsiteY15" fmla="*/ 2199 h 44606"/>
                      <a:gd name="connsiteX16" fmla="*/ 22177 w 43256"/>
                      <a:gd name="connsiteY16" fmla="*/ 4579 h 44606"/>
                      <a:gd name="connsiteX17" fmla="*/ 22536 w 43256"/>
                      <a:gd name="connsiteY17" fmla="*/ 3189 h 44606"/>
                      <a:gd name="connsiteX18" fmla="*/ 14036 w 43256"/>
                      <a:gd name="connsiteY18" fmla="*/ 5051 h 44606"/>
                      <a:gd name="connsiteX19" fmla="*/ 15336 w 43256"/>
                      <a:gd name="connsiteY19" fmla="*/ 6399 h 44606"/>
                      <a:gd name="connsiteX20" fmla="*/ 4163 w 43256"/>
                      <a:gd name="connsiteY20" fmla="*/ 15648 h 44606"/>
                      <a:gd name="connsiteX21" fmla="*/ 3936 w 43256"/>
                      <a:gd name="connsiteY21" fmla="*/ 14229 h 44606"/>
                      <a:gd name="connsiteX0" fmla="*/ 3936 w 43256"/>
                      <a:gd name="connsiteY0" fmla="*/ 14229 h 43404"/>
                      <a:gd name="connsiteX1" fmla="*/ 5659 w 43256"/>
                      <a:gd name="connsiteY1" fmla="*/ 6766 h 43404"/>
                      <a:gd name="connsiteX2" fmla="*/ 14041 w 43256"/>
                      <a:gd name="connsiteY2" fmla="*/ 5061 h 43404"/>
                      <a:gd name="connsiteX3" fmla="*/ 22492 w 43256"/>
                      <a:gd name="connsiteY3" fmla="*/ 3291 h 43404"/>
                      <a:gd name="connsiteX4" fmla="*/ 25785 w 43256"/>
                      <a:gd name="connsiteY4" fmla="*/ 59 h 43404"/>
                      <a:gd name="connsiteX5" fmla="*/ 29869 w 43256"/>
                      <a:gd name="connsiteY5" fmla="*/ 2340 h 43404"/>
                      <a:gd name="connsiteX6" fmla="*/ 35499 w 43256"/>
                      <a:gd name="connsiteY6" fmla="*/ 549 h 43404"/>
                      <a:gd name="connsiteX7" fmla="*/ 38354 w 43256"/>
                      <a:gd name="connsiteY7" fmla="*/ 5435 h 43404"/>
                      <a:gd name="connsiteX8" fmla="*/ 42018 w 43256"/>
                      <a:gd name="connsiteY8" fmla="*/ 10177 h 43404"/>
                      <a:gd name="connsiteX9" fmla="*/ 41854 w 43256"/>
                      <a:gd name="connsiteY9" fmla="*/ 15319 h 43404"/>
                      <a:gd name="connsiteX10" fmla="*/ 43052 w 43256"/>
                      <a:gd name="connsiteY10" fmla="*/ 23181 h 43404"/>
                      <a:gd name="connsiteX11" fmla="*/ 37440 w 43256"/>
                      <a:gd name="connsiteY11" fmla="*/ 30063 h 43404"/>
                      <a:gd name="connsiteX12" fmla="*/ 35431 w 43256"/>
                      <a:gd name="connsiteY12" fmla="*/ 35960 h 43404"/>
                      <a:gd name="connsiteX13" fmla="*/ 28591 w 43256"/>
                      <a:gd name="connsiteY13" fmla="*/ 36674 h 43404"/>
                      <a:gd name="connsiteX14" fmla="*/ 23703 w 43256"/>
                      <a:gd name="connsiteY14" fmla="*/ 42965 h 43404"/>
                      <a:gd name="connsiteX15" fmla="*/ 16516 w 43256"/>
                      <a:gd name="connsiteY15" fmla="*/ 39125 h 43404"/>
                      <a:gd name="connsiteX16" fmla="*/ 5840 w 43256"/>
                      <a:gd name="connsiteY16" fmla="*/ 35331 h 43404"/>
                      <a:gd name="connsiteX17" fmla="*/ 1146 w 43256"/>
                      <a:gd name="connsiteY17" fmla="*/ 31109 h 43404"/>
                      <a:gd name="connsiteX18" fmla="*/ 2149 w 43256"/>
                      <a:gd name="connsiteY18" fmla="*/ 25410 h 43404"/>
                      <a:gd name="connsiteX19" fmla="*/ 31 w 43256"/>
                      <a:gd name="connsiteY19" fmla="*/ 19563 h 43404"/>
                      <a:gd name="connsiteX20" fmla="*/ 3899 w 43256"/>
                      <a:gd name="connsiteY20" fmla="*/ 14366 h 43404"/>
                      <a:gd name="connsiteX21" fmla="*/ 3936 w 43256"/>
                      <a:gd name="connsiteY21" fmla="*/ 14229 h 43404"/>
                      <a:gd name="connsiteX0" fmla="*/ 459035 w 915585"/>
                      <a:gd name="connsiteY0" fmla="*/ 494479 h 615538"/>
                      <a:gd name="connsiteX1" fmla="*/ 354741 w 915585"/>
                      <a:gd name="connsiteY1" fmla="*/ 462634 h 615538"/>
                      <a:gd name="connsiteX2" fmla="*/ 459035 w 915585"/>
                      <a:gd name="connsiteY2" fmla="*/ 494479 h 615538"/>
                      <a:gd name="connsiteX0" fmla="*/ 452737 w 915585"/>
                      <a:gd name="connsiteY0" fmla="*/ 599899 h 615538"/>
                      <a:gd name="connsiteX1" fmla="*/ 512690 w 915585"/>
                      <a:gd name="connsiteY1" fmla="*/ 602931 h 615538"/>
                      <a:gd name="connsiteX2" fmla="*/ 452737 w 915585"/>
                      <a:gd name="connsiteY2" fmla="*/ 599899 h 615538"/>
                      <a:gd name="connsiteX0" fmla="*/ 252078 w 915585"/>
                      <a:gd name="connsiteY0" fmla="*/ 615538 h 615538"/>
                      <a:gd name="connsiteX1" fmla="*/ 303131 w 915585"/>
                      <a:gd name="connsiteY1" fmla="*/ 466429 h 615538"/>
                      <a:gd name="connsiteX2" fmla="*/ 252078 w 915585"/>
                      <a:gd name="connsiteY2" fmla="*/ 615538 h 615538"/>
                      <a:gd name="connsiteX0" fmla="*/ 4729 w 43256"/>
                      <a:gd name="connsiteY0" fmla="*/ 26036 h 43404"/>
                      <a:gd name="connsiteX1" fmla="*/ 2196 w 43256"/>
                      <a:gd name="connsiteY1" fmla="*/ 25239 h 43404"/>
                      <a:gd name="connsiteX2" fmla="*/ 6964 w 43256"/>
                      <a:gd name="connsiteY2" fmla="*/ 34758 h 43404"/>
                      <a:gd name="connsiteX3" fmla="*/ 5856 w 43256"/>
                      <a:gd name="connsiteY3" fmla="*/ 35139 h 43404"/>
                      <a:gd name="connsiteX4" fmla="*/ 16514 w 43256"/>
                      <a:gd name="connsiteY4" fmla="*/ 38949 h 43404"/>
                      <a:gd name="connsiteX5" fmla="*/ 15846 w 43256"/>
                      <a:gd name="connsiteY5" fmla="*/ 37209 h 43404"/>
                      <a:gd name="connsiteX6" fmla="*/ 28863 w 43256"/>
                      <a:gd name="connsiteY6" fmla="*/ 34610 h 43404"/>
                      <a:gd name="connsiteX7" fmla="*/ 28596 w 43256"/>
                      <a:gd name="connsiteY7" fmla="*/ 36519 h 43404"/>
                      <a:gd name="connsiteX8" fmla="*/ 34165 w 43256"/>
                      <a:gd name="connsiteY8" fmla="*/ 22813 h 43404"/>
                      <a:gd name="connsiteX9" fmla="*/ 37416 w 43256"/>
                      <a:gd name="connsiteY9" fmla="*/ 29949 h 43404"/>
                      <a:gd name="connsiteX10" fmla="*/ 41834 w 43256"/>
                      <a:gd name="connsiteY10" fmla="*/ 15213 h 43404"/>
                      <a:gd name="connsiteX11" fmla="*/ 40386 w 43256"/>
                      <a:gd name="connsiteY11" fmla="*/ 17889 h 43404"/>
                      <a:gd name="connsiteX12" fmla="*/ 38360 w 43256"/>
                      <a:gd name="connsiteY12" fmla="*/ 5285 h 43404"/>
                      <a:gd name="connsiteX13" fmla="*/ 38436 w 43256"/>
                      <a:gd name="connsiteY13" fmla="*/ 6549 h 43404"/>
                      <a:gd name="connsiteX14" fmla="*/ 29114 w 43256"/>
                      <a:gd name="connsiteY14" fmla="*/ 3811 h 43404"/>
                      <a:gd name="connsiteX15" fmla="*/ 29856 w 43256"/>
                      <a:gd name="connsiteY15" fmla="*/ 2199 h 43404"/>
                      <a:gd name="connsiteX16" fmla="*/ 22177 w 43256"/>
                      <a:gd name="connsiteY16" fmla="*/ 4579 h 43404"/>
                      <a:gd name="connsiteX17" fmla="*/ 22536 w 43256"/>
                      <a:gd name="connsiteY17" fmla="*/ 3189 h 43404"/>
                      <a:gd name="connsiteX18" fmla="*/ 14036 w 43256"/>
                      <a:gd name="connsiteY18" fmla="*/ 5051 h 43404"/>
                      <a:gd name="connsiteX19" fmla="*/ 15336 w 43256"/>
                      <a:gd name="connsiteY19" fmla="*/ 6399 h 43404"/>
                      <a:gd name="connsiteX20" fmla="*/ 4163 w 43256"/>
                      <a:gd name="connsiteY20" fmla="*/ 15648 h 43404"/>
                      <a:gd name="connsiteX21" fmla="*/ 3936 w 43256"/>
                      <a:gd name="connsiteY21" fmla="*/ 14229 h 43404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459035 w 915585"/>
                      <a:gd name="connsiteY0" fmla="*/ 494479 h 612914"/>
                      <a:gd name="connsiteX1" fmla="*/ 354741 w 915585"/>
                      <a:gd name="connsiteY1" fmla="*/ 462634 h 612914"/>
                      <a:gd name="connsiteX2" fmla="*/ 459035 w 915585"/>
                      <a:gd name="connsiteY2" fmla="*/ 494479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54741 w 915585"/>
                      <a:gd name="connsiteY1" fmla="*/ 462634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14460 w 915585"/>
                      <a:gd name="connsiteY1" fmla="*/ 551596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14460 w 915585"/>
                      <a:gd name="connsiteY1" fmla="*/ 551596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562804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</a:cxnLst>
                    <a:rect l="l" t="t" r="r" b="b"/>
                    <a:pathLst>
                      <a:path w="43256" h="43219">
                        <a:moveTo>
                          <a:pt x="3936" y="14229"/>
                        </a:moveTo>
                        <a:cubicBezTo>
                          <a:pt x="3665" y="11516"/>
                          <a:pt x="4297" y="8780"/>
                          <a:pt x="5659" y="6766"/>
                        </a:cubicBezTo>
                        <a:cubicBezTo>
                          <a:pt x="7811" y="3585"/>
                          <a:pt x="11300" y="2876"/>
                          <a:pt x="14041" y="5061"/>
                        </a:cubicBezTo>
                        <a:cubicBezTo>
                          <a:pt x="15714" y="768"/>
                          <a:pt x="19950" y="-119"/>
                          <a:pt x="22492" y="3291"/>
                        </a:cubicBezTo>
                        <a:cubicBezTo>
                          <a:pt x="23133" y="1542"/>
                          <a:pt x="24364" y="333"/>
                          <a:pt x="25785" y="59"/>
                        </a:cubicBezTo>
                        <a:cubicBezTo>
                          <a:pt x="27349" y="-243"/>
                          <a:pt x="28911" y="629"/>
                          <a:pt x="29869" y="2340"/>
                        </a:cubicBezTo>
                        <a:cubicBezTo>
                          <a:pt x="31251" y="126"/>
                          <a:pt x="33537" y="-601"/>
                          <a:pt x="35499" y="549"/>
                        </a:cubicBezTo>
                        <a:cubicBezTo>
                          <a:pt x="36994" y="1425"/>
                          <a:pt x="38066" y="3259"/>
                          <a:pt x="38354" y="5435"/>
                        </a:cubicBezTo>
                        <a:cubicBezTo>
                          <a:pt x="40082" y="6077"/>
                          <a:pt x="41458" y="7857"/>
                          <a:pt x="42018" y="10177"/>
                        </a:cubicBezTo>
                        <a:cubicBezTo>
                          <a:pt x="42425" y="11861"/>
                          <a:pt x="42367" y="13690"/>
                          <a:pt x="41854" y="15319"/>
                        </a:cubicBezTo>
                        <a:cubicBezTo>
                          <a:pt x="43115" y="17553"/>
                          <a:pt x="43556" y="20449"/>
                          <a:pt x="43052" y="23181"/>
                        </a:cubicBezTo>
                        <a:cubicBezTo>
                          <a:pt x="42382" y="26813"/>
                          <a:pt x="40164" y="29533"/>
                          <a:pt x="37440" y="30063"/>
                        </a:cubicBezTo>
                        <a:cubicBezTo>
                          <a:pt x="37427" y="32330"/>
                          <a:pt x="36694" y="34480"/>
                          <a:pt x="35431" y="35960"/>
                        </a:cubicBezTo>
                        <a:cubicBezTo>
                          <a:pt x="33512" y="38209"/>
                          <a:pt x="30740" y="38498"/>
                          <a:pt x="28591" y="36674"/>
                        </a:cubicBezTo>
                        <a:cubicBezTo>
                          <a:pt x="27896" y="39807"/>
                          <a:pt x="26035" y="42202"/>
                          <a:pt x="23703" y="42965"/>
                        </a:cubicBezTo>
                        <a:cubicBezTo>
                          <a:pt x="20955" y="43864"/>
                          <a:pt x="18087" y="42332"/>
                          <a:pt x="16516" y="39125"/>
                        </a:cubicBezTo>
                        <a:cubicBezTo>
                          <a:pt x="12808" y="42169"/>
                          <a:pt x="7992" y="40458"/>
                          <a:pt x="5840" y="35331"/>
                        </a:cubicBezTo>
                        <a:cubicBezTo>
                          <a:pt x="3726" y="35668"/>
                          <a:pt x="1741" y="33883"/>
                          <a:pt x="1146" y="31109"/>
                        </a:cubicBezTo>
                        <a:cubicBezTo>
                          <a:pt x="715" y="29102"/>
                          <a:pt x="1096" y="26936"/>
                          <a:pt x="2149" y="25410"/>
                        </a:cubicBezTo>
                        <a:cubicBezTo>
                          <a:pt x="655" y="24213"/>
                          <a:pt x="-177" y="21916"/>
                          <a:pt x="31" y="19563"/>
                        </a:cubicBezTo>
                        <a:cubicBezTo>
                          <a:pt x="275" y="16808"/>
                          <a:pt x="1881" y="14650"/>
                          <a:pt x="3899" y="14366"/>
                        </a:cubicBezTo>
                        <a:cubicBezTo>
                          <a:pt x="3911" y="14320"/>
                          <a:pt x="3924" y="14275"/>
                          <a:pt x="3936" y="14229"/>
                        </a:cubicBezTo>
                        <a:close/>
                      </a:path>
                      <a:path w="915585" h="612914">
                        <a:moveTo>
                          <a:pt x="365047" y="568613"/>
                        </a:moveTo>
                        <a:lnTo>
                          <a:pt x="314460" y="551596"/>
                        </a:lnTo>
                        <a:lnTo>
                          <a:pt x="365047" y="568613"/>
                        </a:lnTo>
                        <a:close/>
                      </a:path>
                      <a:path w="915585" h="612914">
                        <a:moveTo>
                          <a:pt x="452737" y="599899"/>
                        </a:moveTo>
                        <a:lnTo>
                          <a:pt x="512690" y="602931"/>
                        </a:lnTo>
                        <a:lnTo>
                          <a:pt x="452737" y="599899"/>
                        </a:lnTo>
                        <a:close/>
                      </a:path>
                      <a:path w="915585" h="612914">
                        <a:moveTo>
                          <a:pt x="252079" y="585885"/>
                        </a:moveTo>
                        <a:lnTo>
                          <a:pt x="303131" y="562804"/>
                        </a:lnTo>
                        <a:lnTo>
                          <a:pt x="252079" y="585885"/>
                        </a:lnTo>
                        <a:close/>
                      </a:path>
                      <a:path w="43256" h="43219" fill="none" extrusionOk="0">
                        <a:moveTo>
                          <a:pt x="4729" y="26036"/>
                        </a:moveTo>
                        <a:cubicBezTo>
                          <a:pt x="3845" y="26130"/>
                          <a:pt x="2961" y="25852"/>
                          <a:pt x="2196" y="25239"/>
                        </a:cubicBezTo>
                        <a:moveTo>
                          <a:pt x="6964" y="34758"/>
                        </a:moveTo>
                        <a:cubicBezTo>
                          <a:pt x="6609" y="34951"/>
                          <a:pt x="6236" y="35079"/>
                          <a:pt x="5856" y="35139"/>
                        </a:cubicBezTo>
                        <a:moveTo>
                          <a:pt x="16514" y="38949"/>
                        </a:moveTo>
                        <a:cubicBezTo>
                          <a:pt x="16247" y="38403"/>
                          <a:pt x="16023" y="37820"/>
                          <a:pt x="15846" y="37209"/>
                        </a:cubicBezTo>
                        <a:moveTo>
                          <a:pt x="28863" y="34610"/>
                        </a:moveTo>
                        <a:cubicBezTo>
                          <a:pt x="28824" y="35257"/>
                          <a:pt x="28734" y="35897"/>
                          <a:pt x="28596" y="36519"/>
                        </a:cubicBezTo>
                        <a:moveTo>
                          <a:pt x="34165" y="22813"/>
                        </a:moveTo>
                        <a:cubicBezTo>
                          <a:pt x="36169" y="24141"/>
                          <a:pt x="37434" y="26917"/>
                          <a:pt x="37416" y="29949"/>
                        </a:cubicBezTo>
                        <a:moveTo>
                          <a:pt x="41834" y="15213"/>
                        </a:moveTo>
                        <a:cubicBezTo>
                          <a:pt x="41509" y="16245"/>
                          <a:pt x="41014" y="17161"/>
                          <a:pt x="40386" y="17889"/>
                        </a:cubicBezTo>
                        <a:moveTo>
                          <a:pt x="38360" y="5285"/>
                        </a:moveTo>
                        <a:cubicBezTo>
                          <a:pt x="38415" y="5702"/>
                          <a:pt x="38441" y="6125"/>
                          <a:pt x="38436" y="6549"/>
                        </a:cubicBezTo>
                        <a:moveTo>
                          <a:pt x="29114" y="3811"/>
                        </a:moveTo>
                        <a:cubicBezTo>
                          <a:pt x="29303" y="3228"/>
                          <a:pt x="29552" y="2685"/>
                          <a:pt x="29856" y="2199"/>
                        </a:cubicBezTo>
                        <a:moveTo>
                          <a:pt x="22177" y="4579"/>
                        </a:moveTo>
                        <a:cubicBezTo>
                          <a:pt x="22254" y="4097"/>
                          <a:pt x="22375" y="3630"/>
                          <a:pt x="22536" y="3189"/>
                        </a:cubicBezTo>
                        <a:moveTo>
                          <a:pt x="14036" y="5051"/>
                        </a:moveTo>
                        <a:cubicBezTo>
                          <a:pt x="14508" y="5427"/>
                          <a:pt x="14944" y="5880"/>
                          <a:pt x="15336" y="6399"/>
                        </a:cubicBezTo>
                        <a:moveTo>
                          <a:pt x="4163" y="15648"/>
                        </a:moveTo>
                        <a:cubicBezTo>
                          <a:pt x="4060" y="15184"/>
                          <a:pt x="3984" y="14710"/>
                          <a:pt x="3936" y="14229"/>
                        </a:cubicBezTo>
                      </a:path>
                    </a:pathLst>
                  </a:custGeom>
                  <a:gradFill flip="none" rotWithShape="1">
                    <a:gsLst>
                      <a:gs pos="0">
                        <a:schemeClr val="bg1"/>
                      </a:gs>
                      <a:gs pos="50000">
                        <a:schemeClr val="bg1">
                          <a:lumMod val="75000"/>
                        </a:schemeClr>
                      </a:gs>
                      <a:gs pos="100000">
                        <a:schemeClr val="tx1">
                          <a:lumMod val="75000"/>
                          <a:lumOff val="25000"/>
                        </a:scheme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GB" dirty="0"/>
                  </a:p>
                </p:txBody>
              </p:sp>
              <p:sp>
                <p:nvSpPr>
                  <p:cNvPr id="55" name="Cloud Callout 3"/>
                  <p:cNvSpPr/>
                  <p:nvPr/>
                </p:nvSpPr>
                <p:spPr>
                  <a:xfrm>
                    <a:off x="4692526" y="2907148"/>
                    <a:ext cx="845240" cy="717051"/>
                  </a:xfrm>
                  <a:custGeom>
                    <a:avLst/>
                    <a:gdLst>
                      <a:gd name="connsiteX0" fmla="*/ 3900 w 43200"/>
                      <a:gd name="connsiteY0" fmla="*/ 14370 h 43200"/>
                      <a:gd name="connsiteX1" fmla="*/ 5623 w 43200"/>
                      <a:gd name="connsiteY1" fmla="*/ 6907 h 43200"/>
                      <a:gd name="connsiteX2" fmla="*/ 14005 w 43200"/>
                      <a:gd name="connsiteY2" fmla="*/ 5202 h 43200"/>
                      <a:gd name="connsiteX3" fmla="*/ 22456 w 43200"/>
                      <a:gd name="connsiteY3" fmla="*/ 3432 h 43200"/>
                      <a:gd name="connsiteX4" fmla="*/ 25749 w 43200"/>
                      <a:gd name="connsiteY4" fmla="*/ 200 h 43200"/>
                      <a:gd name="connsiteX5" fmla="*/ 29833 w 43200"/>
                      <a:gd name="connsiteY5" fmla="*/ 2481 h 43200"/>
                      <a:gd name="connsiteX6" fmla="*/ 35463 w 43200"/>
                      <a:gd name="connsiteY6" fmla="*/ 690 h 43200"/>
                      <a:gd name="connsiteX7" fmla="*/ 38318 w 43200"/>
                      <a:gd name="connsiteY7" fmla="*/ 5576 h 43200"/>
                      <a:gd name="connsiteX8" fmla="*/ 41982 w 43200"/>
                      <a:gd name="connsiteY8" fmla="*/ 10318 h 43200"/>
                      <a:gd name="connsiteX9" fmla="*/ 41818 w 43200"/>
                      <a:gd name="connsiteY9" fmla="*/ 15460 h 43200"/>
                      <a:gd name="connsiteX10" fmla="*/ 43016 w 43200"/>
                      <a:gd name="connsiteY10" fmla="*/ 23322 h 43200"/>
                      <a:gd name="connsiteX11" fmla="*/ 37404 w 43200"/>
                      <a:gd name="connsiteY11" fmla="*/ 30204 h 43200"/>
                      <a:gd name="connsiteX12" fmla="*/ 35395 w 43200"/>
                      <a:gd name="connsiteY12" fmla="*/ 36101 h 43200"/>
                      <a:gd name="connsiteX13" fmla="*/ 28555 w 43200"/>
                      <a:gd name="connsiteY13" fmla="*/ 36815 h 43200"/>
                      <a:gd name="connsiteX14" fmla="*/ 23667 w 43200"/>
                      <a:gd name="connsiteY14" fmla="*/ 43106 h 43200"/>
                      <a:gd name="connsiteX15" fmla="*/ 16480 w 43200"/>
                      <a:gd name="connsiteY15" fmla="*/ 39266 h 43200"/>
                      <a:gd name="connsiteX16" fmla="*/ 5804 w 43200"/>
                      <a:gd name="connsiteY16" fmla="*/ 35472 h 43200"/>
                      <a:gd name="connsiteX17" fmla="*/ 1110 w 43200"/>
                      <a:gd name="connsiteY17" fmla="*/ 31250 h 43200"/>
                      <a:gd name="connsiteX18" fmla="*/ 2113 w 43200"/>
                      <a:gd name="connsiteY18" fmla="*/ 25551 h 43200"/>
                      <a:gd name="connsiteX19" fmla="*/ -5 w 43200"/>
                      <a:gd name="connsiteY19" fmla="*/ 19704 h 43200"/>
                      <a:gd name="connsiteX20" fmla="*/ 3863 w 43200"/>
                      <a:gd name="connsiteY20" fmla="*/ 14507 h 43200"/>
                      <a:gd name="connsiteX21" fmla="*/ 3900 w 43200"/>
                      <a:gd name="connsiteY21" fmla="*/ 14370 h 43200"/>
                      <a:gd name="connsiteX0" fmla="*/ 283721 w 914400"/>
                      <a:gd name="connsiteY0" fmla="*/ 689229 h 612648"/>
                      <a:gd name="connsiteX1" fmla="*/ 266703 w 914400"/>
                      <a:gd name="connsiteY1" fmla="*/ 706247 h 612648"/>
                      <a:gd name="connsiteX2" fmla="*/ 249685 w 914400"/>
                      <a:gd name="connsiteY2" fmla="*/ 689229 h 612648"/>
                      <a:gd name="connsiteX3" fmla="*/ 266703 w 914400"/>
                      <a:gd name="connsiteY3" fmla="*/ 672211 h 612648"/>
                      <a:gd name="connsiteX4" fmla="*/ 283721 w 914400"/>
                      <a:gd name="connsiteY4" fmla="*/ 689229 h 612648"/>
                      <a:gd name="connsiteX0" fmla="*/ 310992 w 914400"/>
                      <a:gd name="connsiteY0" fmla="*/ 668620 h 612648"/>
                      <a:gd name="connsiteX1" fmla="*/ 276956 w 914400"/>
                      <a:gd name="connsiteY1" fmla="*/ 702656 h 612648"/>
                      <a:gd name="connsiteX2" fmla="*/ 242920 w 914400"/>
                      <a:gd name="connsiteY2" fmla="*/ 668620 h 612648"/>
                      <a:gd name="connsiteX3" fmla="*/ 276956 w 914400"/>
                      <a:gd name="connsiteY3" fmla="*/ 634584 h 612648"/>
                      <a:gd name="connsiteX4" fmla="*/ 310992 w 914400"/>
                      <a:gd name="connsiteY4" fmla="*/ 668620 h 612648"/>
                      <a:gd name="connsiteX0" fmla="*/ 353424 w 914400"/>
                      <a:gd name="connsiteY0" fmla="*/ 617538 h 612648"/>
                      <a:gd name="connsiteX1" fmla="*/ 302370 w 914400"/>
                      <a:gd name="connsiteY1" fmla="*/ 668592 h 612648"/>
                      <a:gd name="connsiteX2" fmla="*/ 251316 w 914400"/>
                      <a:gd name="connsiteY2" fmla="*/ 617538 h 612648"/>
                      <a:gd name="connsiteX3" fmla="*/ 302370 w 914400"/>
                      <a:gd name="connsiteY3" fmla="*/ 566484 h 612648"/>
                      <a:gd name="connsiteX4" fmla="*/ 353424 w 914400"/>
                      <a:gd name="connsiteY4" fmla="*/ 617538 h 612648"/>
                      <a:gd name="connsiteX0" fmla="*/ 4693 w 43200"/>
                      <a:gd name="connsiteY0" fmla="*/ 26177 h 43200"/>
                      <a:gd name="connsiteX1" fmla="*/ 2160 w 43200"/>
                      <a:gd name="connsiteY1" fmla="*/ 25380 h 43200"/>
                      <a:gd name="connsiteX2" fmla="*/ 6928 w 43200"/>
                      <a:gd name="connsiteY2" fmla="*/ 34899 h 43200"/>
                      <a:gd name="connsiteX3" fmla="*/ 5820 w 43200"/>
                      <a:gd name="connsiteY3" fmla="*/ 35280 h 43200"/>
                      <a:gd name="connsiteX4" fmla="*/ 16478 w 43200"/>
                      <a:gd name="connsiteY4" fmla="*/ 39090 h 43200"/>
                      <a:gd name="connsiteX5" fmla="*/ 15810 w 43200"/>
                      <a:gd name="connsiteY5" fmla="*/ 37350 h 43200"/>
                      <a:gd name="connsiteX6" fmla="*/ 28827 w 43200"/>
                      <a:gd name="connsiteY6" fmla="*/ 34751 h 43200"/>
                      <a:gd name="connsiteX7" fmla="*/ 28560 w 43200"/>
                      <a:gd name="connsiteY7" fmla="*/ 36660 h 43200"/>
                      <a:gd name="connsiteX8" fmla="*/ 34129 w 43200"/>
                      <a:gd name="connsiteY8" fmla="*/ 22954 h 43200"/>
                      <a:gd name="connsiteX9" fmla="*/ 37380 w 43200"/>
                      <a:gd name="connsiteY9" fmla="*/ 30090 h 43200"/>
                      <a:gd name="connsiteX10" fmla="*/ 41798 w 43200"/>
                      <a:gd name="connsiteY10" fmla="*/ 15354 h 43200"/>
                      <a:gd name="connsiteX11" fmla="*/ 40350 w 43200"/>
                      <a:gd name="connsiteY11" fmla="*/ 18030 h 43200"/>
                      <a:gd name="connsiteX12" fmla="*/ 38324 w 43200"/>
                      <a:gd name="connsiteY12" fmla="*/ 5426 h 43200"/>
                      <a:gd name="connsiteX13" fmla="*/ 38400 w 43200"/>
                      <a:gd name="connsiteY13" fmla="*/ 6690 h 43200"/>
                      <a:gd name="connsiteX14" fmla="*/ 29078 w 43200"/>
                      <a:gd name="connsiteY14" fmla="*/ 3952 h 43200"/>
                      <a:gd name="connsiteX15" fmla="*/ 29820 w 43200"/>
                      <a:gd name="connsiteY15" fmla="*/ 2340 h 43200"/>
                      <a:gd name="connsiteX16" fmla="*/ 22141 w 43200"/>
                      <a:gd name="connsiteY16" fmla="*/ 4720 h 43200"/>
                      <a:gd name="connsiteX17" fmla="*/ 22500 w 43200"/>
                      <a:gd name="connsiteY17" fmla="*/ 3330 h 43200"/>
                      <a:gd name="connsiteX18" fmla="*/ 14000 w 43200"/>
                      <a:gd name="connsiteY18" fmla="*/ 5192 h 43200"/>
                      <a:gd name="connsiteX19" fmla="*/ 15300 w 43200"/>
                      <a:gd name="connsiteY19" fmla="*/ 6540 h 43200"/>
                      <a:gd name="connsiteX20" fmla="*/ 4127 w 43200"/>
                      <a:gd name="connsiteY20" fmla="*/ 15789 h 43200"/>
                      <a:gd name="connsiteX21" fmla="*/ 3900 w 43200"/>
                      <a:gd name="connsiteY21" fmla="*/ 14370 h 43200"/>
                      <a:gd name="connsiteX0" fmla="*/ 3936 w 43256"/>
                      <a:gd name="connsiteY0" fmla="*/ 14229 h 49659"/>
                      <a:gd name="connsiteX1" fmla="*/ 5659 w 43256"/>
                      <a:gd name="connsiteY1" fmla="*/ 6766 h 49659"/>
                      <a:gd name="connsiteX2" fmla="*/ 14041 w 43256"/>
                      <a:gd name="connsiteY2" fmla="*/ 5061 h 49659"/>
                      <a:gd name="connsiteX3" fmla="*/ 22492 w 43256"/>
                      <a:gd name="connsiteY3" fmla="*/ 3291 h 49659"/>
                      <a:gd name="connsiteX4" fmla="*/ 25785 w 43256"/>
                      <a:gd name="connsiteY4" fmla="*/ 59 h 49659"/>
                      <a:gd name="connsiteX5" fmla="*/ 29869 w 43256"/>
                      <a:gd name="connsiteY5" fmla="*/ 2340 h 49659"/>
                      <a:gd name="connsiteX6" fmla="*/ 35499 w 43256"/>
                      <a:gd name="connsiteY6" fmla="*/ 549 h 49659"/>
                      <a:gd name="connsiteX7" fmla="*/ 38354 w 43256"/>
                      <a:gd name="connsiteY7" fmla="*/ 5435 h 49659"/>
                      <a:gd name="connsiteX8" fmla="*/ 42018 w 43256"/>
                      <a:gd name="connsiteY8" fmla="*/ 10177 h 49659"/>
                      <a:gd name="connsiteX9" fmla="*/ 41854 w 43256"/>
                      <a:gd name="connsiteY9" fmla="*/ 15319 h 49659"/>
                      <a:gd name="connsiteX10" fmla="*/ 43052 w 43256"/>
                      <a:gd name="connsiteY10" fmla="*/ 23181 h 49659"/>
                      <a:gd name="connsiteX11" fmla="*/ 37440 w 43256"/>
                      <a:gd name="connsiteY11" fmla="*/ 30063 h 49659"/>
                      <a:gd name="connsiteX12" fmla="*/ 35431 w 43256"/>
                      <a:gd name="connsiteY12" fmla="*/ 35960 h 49659"/>
                      <a:gd name="connsiteX13" fmla="*/ 28591 w 43256"/>
                      <a:gd name="connsiteY13" fmla="*/ 36674 h 49659"/>
                      <a:gd name="connsiteX14" fmla="*/ 23703 w 43256"/>
                      <a:gd name="connsiteY14" fmla="*/ 42965 h 49659"/>
                      <a:gd name="connsiteX15" fmla="*/ 16516 w 43256"/>
                      <a:gd name="connsiteY15" fmla="*/ 39125 h 49659"/>
                      <a:gd name="connsiteX16" fmla="*/ 5840 w 43256"/>
                      <a:gd name="connsiteY16" fmla="*/ 35331 h 49659"/>
                      <a:gd name="connsiteX17" fmla="*/ 1146 w 43256"/>
                      <a:gd name="connsiteY17" fmla="*/ 31109 h 49659"/>
                      <a:gd name="connsiteX18" fmla="*/ 2149 w 43256"/>
                      <a:gd name="connsiteY18" fmla="*/ 25410 h 49659"/>
                      <a:gd name="connsiteX19" fmla="*/ 31 w 43256"/>
                      <a:gd name="connsiteY19" fmla="*/ 19563 h 49659"/>
                      <a:gd name="connsiteX20" fmla="*/ 3899 w 43256"/>
                      <a:gd name="connsiteY20" fmla="*/ 14366 h 49659"/>
                      <a:gd name="connsiteX21" fmla="*/ 3936 w 43256"/>
                      <a:gd name="connsiteY21" fmla="*/ 14229 h 49659"/>
                      <a:gd name="connsiteX0" fmla="*/ 284483 w 915585"/>
                      <a:gd name="connsiteY0" fmla="*/ 687229 h 704247"/>
                      <a:gd name="connsiteX1" fmla="*/ 267465 w 915585"/>
                      <a:gd name="connsiteY1" fmla="*/ 704247 h 704247"/>
                      <a:gd name="connsiteX2" fmla="*/ 250447 w 915585"/>
                      <a:gd name="connsiteY2" fmla="*/ 687229 h 704247"/>
                      <a:gd name="connsiteX3" fmla="*/ 267465 w 915585"/>
                      <a:gd name="connsiteY3" fmla="*/ 670211 h 704247"/>
                      <a:gd name="connsiteX4" fmla="*/ 284483 w 915585"/>
                      <a:gd name="connsiteY4" fmla="*/ 687229 h 704247"/>
                      <a:gd name="connsiteX0" fmla="*/ 311754 w 915585"/>
                      <a:gd name="connsiteY0" fmla="*/ 666620 h 704247"/>
                      <a:gd name="connsiteX1" fmla="*/ 277718 w 915585"/>
                      <a:gd name="connsiteY1" fmla="*/ 700656 h 704247"/>
                      <a:gd name="connsiteX2" fmla="*/ 277718 w 915585"/>
                      <a:gd name="connsiteY2" fmla="*/ 632584 h 704247"/>
                      <a:gd name="connsiteX3" fmla="*/ 311754 w 915585"/>
                      <a:gd name="connsiteY3" fmla="*/ 666620 h 704247"/>
                      <a:gd name="connsiteX0" fmla="*/ 354186 w 915585"/>
                      <a:gd name="connsiteY0" fmla="*/ 615538 h 704247"/>
                      <a:gd name="connsiteX1" fmla="*/ 303132 w 915585"/>
                      <a:gd name="connsiteY1" fmla="*/ 666592 h 704247"/>
                      <a:gd name="connsiteX2" fmla="*/ 252078 w 915585"/>
                      <a:gd name="connsiteY2" fmla="*/ 615538 h 704247"/>
                      <a:gd name="connsiteX3" fmla="*/ 303132 w 915585"/>
                      <a:gd name="connsiteY3" fmla="*/ 564484 h 704247"/>
                      <a:gd name="connsiteX4" fmla="*/ 354186 w 915585"/>
                      <a:gd name="connsiteY4" fmla="*/ 615538 h 704247"/>
                      <a:gd name="connsiteX0" fmla="*/ 4729 w 43256"/>
                      <a:gd name="connsiteY0" fmla="*/ 26036 h 49659"/>
                      <a:gd name="connsiteX1" fmla="*/ 2196 w 43256"/>
                      <a:gd name="connsiteY1" fmla="*/ 25239 h 49659"/>
                      <a:gd name="connsiteX2" fmla="*/ 6964 w 43256"/>
                      <a:gd name="connsiteY2" fmla="*/ 34758 h 49659"/>
                      <a:gd name="connsiteX3" fmla="*/ 5856 w 43256"/>
                      <a:gd name="connsiteY3" fmla="*/ 35139 h 49659"/>
                      <a:gd name="connsiteX4" fmla="*/ 16514 w 43256"/>
                      <a:gd name="connsiteY4" fmla="*/ 38949 h 49659"/>
                      <a:gd name="connsiteX5" fmla="*/ 15846 w 43256"/>
                      <a:gd name="connsiteY5" fmla="*/ 37209 h 49659"/>
                      <a:gd name="connsiteX6" fmla="*/ 28863 w 43256"/>
                      <a:gd name="connsiteY6" fmla="*/ 34610 h 49659"/>
                      <a:gd name="connsiteX7" fmla="*/ 28596 w 43256"/>
                      <a:gd name="connsiteY7" fmla="*/ 36519 h 49659"/>
                      <a:gd name="connsiteX8" fmla="*/ 34165 w 43256"/>
                      <a:gd name="connsiteY8" fmla="*/ 22813 h 49659"/>
                      <a:gd name="connsiteX9" fmla="*/ 37416 w 43256"/>
                      <a:gd name="connsiteY9" fmla="*/ 29949 h 49659"/>
                      <a:gd name="connsiteX10" fmla="*/ 41834 w 43256"/>
                      <a:gd name="connsiteY10" fmla="*/ 15213 h 49659"/>
                      <a:gd name="connsiteX11" fmla="*/ 40386 w 43256"/>
                      <a:gd name="connsiteY11" fmla="*/ 17889 h 49659"/>
                      <a:gd name="connsiteX12" fmla="*/ 38360 w 43256"/>
                      <a:gd name="connsiteY12" fmla="*/ 5285 h 49659"/>
                      <a:gd name="connsiteX13" fmla="*/ 38436 w 43256"/>
                      <a:gd name="connsiteY13" fmla="*/ 6549 h 49659"/>
                      <a:gd name="connsiteX14" fmla="*/ 29114 w 43256"/>
                      <a:gd name="connsiteY14" fmla="*/ 3811 h 49659"/>
                      <a:gd name="connsiteX15" fmla="*/ 29856 w 43256"/>
                      <a:gd name="connsiteY15" fmla="*/ 2199 h 49659"/>
                      <a:gd name="connsiteX16" fmla="*/ 22177 w 43256"/>
                      <a:gd name="connsiteY16" fmla="*/ 4579 h 49659"/>
                      <a:gd name="connsiteX17" fmla="*/ 22536 w 43256"/>
                      <a:gd name="connsiteY17" fmla="*/ 3189 h 49659"/>
                      <a:gd name="connsiteX18" fmla="*/ 14036 w 43256"/>
                      <a:gd name="connsiteY18" fmla="*/ 5051 h 49659"/>
                      <a:gd name="connsiteX19" fmla="*/ 15336 w 43256"/>
                      <a:gd name="connsiteY19" fmla="*/ 6399 h 49659"/>
                      <a:gd name="connsiteX20" fmla="*/ 4163 w 43256"/>
                      <a:gd name="connsiteY20" fmla="*/ 15648 h 49659"/>
                      <a:gd name="connsiteX21" fmla="*/ 3936 w 43256"/>
                      <a:gd name="connsiteY21" fmla="*/ 14229 h 49659"/>
                      <a:gd name="connsiteX0" fmla="*/ 3936 w 43256"/>
                      <a:gd name="connsiteY0" fmla="*/ 14229 h 49659"/>
                      <a:gd name="connsiteX1" fmla="*/ 5659 w 43256"/>
                      <a:gd name="connsiteY1" fmla="*/ 6766 h 49659"/>
                      <a:gd name="connsiteX2" fmla="*/ 14041 w 43256"/>
                      <a:gd name="connsiteY2" fmla="*/ 5061 h 49659"/>
                      <a:gd name="connsiteX3" fmla="*/ 22492 w 43256"/>
                      <a:gd name="connsiteY3" fmla="*/ 3291 h 49659"/>
                      <a:gd name="connsiteX4" fmla="*/ 25785 w 43256"/>
                      <a:gd name="connsiteY4" fmla="*/ 59 h 49659"/>
                      <a:gd name="connsiteX5" fmla="*/ 29869 w 43256"/>
                      <a:gd name="connsiteY5" fmla="*/ 2340 h 49659"/>
                      <a:gd name="connsiteX6" fmla="*/ 35499 w 43256"/>
                      <a:gd name="connsiteY6" fmla="*/ 549 h 49659"/>
                      <a:gd name="connsiteX7" fmla="*/ 38354 w 43256"/>
                      <a:gd name="connsiteY7" fmla="*/ 5435 h 49659"/>
                      <a:gd name="connsiteX8" fmla="*/ 42018 w 43256"/>
                      <a:gd name="connsiteY8" fmla="*/ 10177 h 49659"/>
                      <a:gd name="connsiteX9" fmla="*/ 41854 w 43256"/>
                      <a:gd name="connsiteY9" fmla="*/ 15319 h 49659"/>
                      <a:gd name="connsiteX10" fmla="*/ 43052 w 43256"/>
                      <a:gd name="connsiteY10" fmla="*/ 23181 h 49659"/>
                      <a:gd name="connsiteX11" fmla="*/ 37440 w 43256"/>
                      <a:gd name="connsiteY11" fmla="*/ 30063 h 49659"/>
                      <a:gd name="connsiteX12" fmla="*/ 35431 w 43256"/>
                      <a:gd name="connsiteY12" fmla="*/ 35960 h 49659"/>
                      <a:gd name="connsiteX13" fmla="*/ 28591 w 43256"/>
                      <a:gd name="connsiteY13" fmla="*/ 36674 h 49659"/>
                      <a:gd name="connsiteX14" fmla="*/ 23703 w 43256"/>
                      <a:gd name="connsiteY14" fmla="*/ 42965 h 49659"/>
                      <a:gd name="connsiteX15" fmla="*/ 16516 w 43256"/>
                      <a:gd name="connsiteY15" fmla="*/ 39125 h 49659"/>
                      <a:gd name="connsiteX16" fmla="*/ 5840 w 43256"/>
                      <a:gd name="connsiteY16" fmla="*/ 35331 h 49659"/>
                      <a:gd name="connsiteX17" fmla="*/ 1146 w 43256"/>
                      <a:gd name="connsiteY17" fmla="*/ 31109 h 49659"/>
                      <a:gd name="connsiteX18" fmla="*/ 2149 w 43256"/>
                      <a:gd name="connsiteY18" fmla="*/ 25410 h 49659"/>
                      <a:gd name="connsiteX19" fmla="*/ 31 w 43256"/>
                      <a:gd name="connsiteY19" fmla="*/ 19563 h 49659"/>
                      <a:gd name="connsiteX20" fmla="*/ 3899 w 43256"/>
                      <a:gd name="connsiteY20" fmla="*/ 14366 h 49659"/>
                      <a:gd name="connsiteX21" fmla="*/ 3936 w 43256"/>
                      <a:gd name="connsiteY21" fmla="*/ 14229 h 49659"/>
                      <a:gd name="connsiteX0" fmla="*/ 284483 w 915585"/>
                      <a:gd name="connsiteY0" fmla="*/ 687229 h 704247"/>
                      <a:gd name="connsiteX1" fmla="*/ 267465 w 915585"/>
                      <a:gd name="connsiteY1" fmla="*/ 704247 h 704247"/>
                      <a:gd name="connsiteX2" fmla="*/ 250447 w 915585"/>
                      <a:gd name="connsiteY2" fmla="*/ 687229 h 704247"/>
                      <a:gd name="connsiteX3" fmla="*/ 267465 w 915585"/>
                      <a:gd name="connsiteY3" fmla="*/ 670211 h 704247"/>
                      <a:gd name="connsiteX4" fmla="*/ 284483 w 915585"/>
                      <a:gd name="connsiteY4" fmla="*/ 687229 h 704247"/>
                      <a:gd name="connsiteX0" fmla="*/ 311754 w 915585"/>
                      <a:gd name="connsiteY0" fmla="*/ 666620 h 704247"/>
                      <a:gd name="connsiteX1" fmla="*/ 277718 w 915585"/>
                      <a:gd name="connsiteY1" fmla="*/ 632584 h 704247"/>
                      <a:gd name="connsiteX2" fmla="*/ 311754 w 915585"/>
                      <a:gd name="connsiteY2" fmla="*/ 666620 h 704247"/>
                      <a:gd name="connsiteX0" fmla="*/ 354186 w 915585"/>
                      <a:gd name="connsiteY0" fmla="*/ 615538 h 704247"/>
                      <a:gd name="connsiteX1" fmla="*/ 303132 w 915585"/>
                      <a:gd name="connsiteY1" fmla="*/ 666592 h 704247"/>
                      <a:gd name="connsiteX2" fmla="*/ 252078 w 915585"/>
                      <a:gd name="connsiteY2" fmla="*/ 615538 h 704247"/>
                      <a:gd name="connsiteX3" fmla="*/ 303132 w 915585"/>
                      <a:gd name="connsiteY3" fmla="*/ 564484 h 704247"/>
                      <a:gd name="connsiteX4" fmla="*/ 354186 w 915585"/>
                      <a:gd name="connsiteY4" fmla="*/ 615538 h 704247"/>
                      <a:gd name="connsiteX0" fmla="*/ 4729 w 43256"/>
                      <a:gd name="connsiteY0" fmla="*/ 26036 h 49659"/>
                      <a:gd name="connsiteX1" fmla="*/ 2196 w 43256"/>
                      <a:gd name="connsiteY1" fmla="*/ 25239 h 49659"/>
                      <a:gd name="connsiteX2" fmla="*/ 6964 w 43256"/>
                      <a:gd name="connsiteY2" fmla="*/ 34758 h 49659"/>
                      <a:gd name="connsiteX3" fmla="*/ 5856 w 43256"/>
                      <a:gd name="connsiteY3" fmla="*/ 35139 h 49659"/>
                      <a:gd name="connsiteX4" fmla="*/ 16514 w 43256"/>
                      <a:gd name="connsiteY4" fmla="*/ 38949 h 49659"/>
                      <a:gd name="connsiteX5" fmla="*/ 15846 w 43256"/>
                      <a:gd name="connsiteY5" fmla="*/ 37209 h 49659"/>
                      <a:gd name="connsiteX6" fmla="*/ 28863 w 43256"/>
                      <a:gd name="connsiteY6" fmla="*/ 34610 h 49659"/>
                      <a:gd name="connsiteX7" fmla="*/ 28596 w 43256"/>
                      <a:gd name="connsiteY7" fmla="*/ 36519 h 49659"/>
                      <a:gd name="connsiteX8" fmla="*/ 34165 w 43256"/>
                      <a:gd name="connsiteY8" fmla="*/ 22813 h 49659"/>
                      <a:gd name="connsiteX9" fmla="*/ 37416 w 43256"/>
                      <a:gd name="connsiteY9" fmla="*/ 29949 h 49659"/>
                      <a:gd name="connsiteX10" fmla="*/ 41834 w 43256"/>
                      <a:gd name="connsiteY10" fmla="*/ 15213 h 49659"/>
                      <a:gd name="connsiteX11" fmla="*/ 40386 w 43256"/>
                      <a:gd name="connsiteY11" fmla="*/ 17889 h 49659"/>
                      <a:gd name="connsiteX12" fmla="*/ 38360 w 43256"/>
                      <a:gd name="connsiteY12" fmla="*/ 5285 h 49659"/>
                      <a:gd name="connsiteX13" fmla="*/ 38436 w 43256"/>
                      <a:gd name="connsiteY13" fmla="*/ 6549 h 49659"/>
                      <a:gd name="connsiteX14" fmla="*/ 29114 w 43256"/>
                      <a:gd name="connsiteY14" fmla="*/ 3811 h 49659"/>
                      <a:gd name="connsiteX15" fmla="*/ 29856 w 43256"/>
                      <a:gd name="connsiteY15" fmla="*/ 2199 h 49659"/>
                      <a:gd name="connsiteX16" fmla="*/ 22177 w 43256"/>
                      <a:gd name="connsiteY16" fmla="*/ 4579 h 49659"/>
                      <a:gd name="connsiteX17" fmla="*/ 22536 w 43256"/>
                      <a:gd name="connsiteY17" fmla="*/ 3189 h 49659"/>
                      <a:gd name="connsiteX18" fmla="*/ 14036 w 43256"/>
                      <a:gd name="connsiteY18" fmla="*/ 5051 h 49659"/>
                      <a:gd name="connsiteX19" fmla="*/ 15336 w 43256"/>
                      <a:gd name="connsiteY19" fmla="*/ 6399 h 49659"/>
                      <a:gd name="connsiteX20" fmla="*/ 4163 w 43256"/>
                      <a:gd name="connsiteY20" fmla="*/ 15648 h 49659"/>
                      <a:gd name="connsiteX21" fmla="*/ 3936 w 43256"/>
                      <a:gd name="connsiteY21" fmla="*/ 14229 h 496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50447 w 915585"/>
                      <a:gd name="connsiteY1" fmla="*/ 687229 h 687229"/>
                      <a:gd name="connsiteX2" fmla="*/ 267465 w 915585"/>
                      <a:gd name="connsiteY2" fmla="*/ 670211 h 687229"/>
                      <a:gd name="connsiteX3" fmla="*/ 284483 w 915585"/>
                      <a:gd name="connsiteY3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54186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4" fmla="*/ 354186 w 915585"/>
                      <a:gd name="connsiteY4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54186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4" fmla="*/ 354186 w 915585"/>
                      <a:gd name="connsiteY4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03132 w 915585"/>
                      <a:gd name="connsiteY0" fmla="*/ 564484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252078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7259"/>
                      <a:gd name="connsiteX1" fmla="*/ 5659 w 43256"/>
                      <a:gd name="connsiteY1" fmla="*/ 6766 h 47259"/>
                      <a:gd name="connsiteX2" fmla="*/ 14041 w 43256"/>
                      <a:gd name="connsiteY2" fmla="*/ 5061 h 47259"/>
                      <a:gd name="connsiteX3" fmla="*/ 22492 w 43256"/>
                      <a:gd name="connsiteY3" fmla="*/ 3291 h 47259"/>
                      <a:gd name="connsiteX4" fmla="*/ 25785 w 43256"/>
                      <a:gd name="connsiteY4" fmla="*/ 59 h 47259"/>
                      <a:gd name="connsiteX5" fmla="*/ 29869 w 43256"/>
                      <a:gd name="connsiteY5" fmla="*/ 2340 h 47259"/>
                      <a:gd name="connsiteX6" fmla="*/ 35499 w 43256"/>
                      <a:gd name="connsiteY6" fmla="*/ 549 h 47259"/>
                      <a:gd name="connsiteX7" fmla="*/ 38354 w 43256"/>
                      <a:gd name="connsiteY7" fmla="*/ 5435 h 47259"/>
                      <a:gd name="connsiteX8" fmla="*/ 42018 w 43256"/>
                      <a:gd name="connsiteY8" fmla="*/ 10177 h 47259"/>
                      <a:gd name="connsiteX9" fmla="*/ 41854 w 43256"/>
                      <a:gd name="connsiteY9" fmla="*/ 15319 h 47259"/>
                      <a:gd name="connsiteX10" fmla="*/ 43052 w 43256"/>
                      <a:gd name="connsiteY10" fmla="*/ 23181 h 47259"/>
                      <a:gd name="connsiteX11" fmla="*/ 37440 w 43256"/>
                      <a:gd name="connsiteY11" fmla="*/ 30063 h 47259"/>
                      <a:gd name="connsiteX12" fmla="*/ 35431 w 43256"/>
                      <a:gd name="connsiteY12" fmla="*/ 35960 h 47259"/>
                      <a:gd name="connsiteX13" fmla="*/ 28591 w 43256"/>
                      <a:gd name="connsiteY13" fmla="*/ 36674 h 47259"/>
                      <a:gd name="connsiteX14" fmla="*/ 23703 w 43256"/>
                      <a:gd name="connsiteY14" fmla="*/ 42965 h 47259"/>
                      <a:gd name="connsiteX15" fmla="*/ 16516 w 43256"/>
                      <a:gd name="connsiteY15" fmla="*/ 39125 h 47259"/>
                      <a:gd name="connsiteX16" fmla="*/ 5840 w 43256"/>
                      <a:gd name="connsiteY16" fmla="*/ 35331 h 47259"/>
                      <a:gd name="connsiteX17" fmla="*/ 1146 w 43256"/>
                      <a:gd name="connsiteY17" fmla="*/ 31109 h 47259"/>
                      <a:gd name="connsiteX18" fmla="*/ 2149 w 43256"/>
                      <a:gd name="connsiteY18" fmla="*/ 25410 h 47259"/>
                      <a:gd name="connsiteX19" fmla="*/ 31 w 43256"/>
                      <a:gd name="connsiteY19" fmla="*/ 19563 h 47259"/>
                      <a:gd name="connsiteX20" fmla="*/ 3899 w 43256"/>
                      <a:gd name="connsiteY20" fmla="*/ 14366 h 47259"/>
                      <a:gd name="connsiteX21" fmla="*/ 3936 w 43256"/>
                      <a:gd name="connsiteY21" fmla="*/ 14229 h 47259"/>
                      <a:gd name="connsiteX0" fmla="*/ 459035 w 915585"/>
                      <a:gd name="connsiteY0" fmla="*/ 494479 h 670211"/>
                      <a:gd name="connsiteX1" fmla="*/ 267465 w 915585"/>
                      <a:gd name="connsiteY1" fmla="*/ 670211 h 670211"/>
                      <a:gd name="connsiteX2" fmla="*/ 459035 w 915585"/>
                      <a:gd name="connsiteY2" fmla="*/ 494479 h 670211"/>
                      <a:gd name="connsiteX0" fmla="*/ 311754 w 915585"/>
                      <a:gd name="connsiteY0" fmla="*/ 666620 h 670211"/>
                      <a:gd name="connsiteX1" fmla="*/ 277718 w 915585"/>
                      <a:gd name="connsiteY1" fmla="*/ 632584 h 670211"/>
                      <a:gd name="connsiteX2" fmla="*/ 311754 w 915585"/>
                      <a:gd name="connsiteY2" fmla="*/ 666620 h 670211"/>
                      <a:gd name="connsiteX0" fmla="*/ 252078 w 915585"/>
                      <a:gd name="connsiteY0" fmla="*/ 615538 h 670211"/>
                      <a:gd name="connsiteX1" fmla="*/ 303132 w 915585"/>
                      <a:gd name="connsiteY1" fmla="*/ 666592 h 670211"/>
                      <a:gd name="connsiteX2" fmla="*/ 252078 w 915585"/>
                      <a:gd name="connsiteY2" fmla="*/ 615538 h 670211"/>
                      <a:gd name="connsiteX0" fmla="*/ 4729 w 43256"/>
                      <a:gd name="connsiteY0" fmla="*/ 26036 h 47259"/>
                      <a:gd name="connsiteX1" fmla="*/ 2196 w 43256"/>
                      <a:gd name="connsiteY1" fmla="*/ 25239 h 47259"/>
                      <a:gd name="connsiteX2" fmla="*/ 6964 w 43256"/>
                      <a:gd name="connsiteY2" fmla="*/ 34758 h 47259"/>
                      <a:gd name="connsiteX3" fmla="*/ 5856 w 43256"/>
                      <a:gd name="connsiteY3" fmla="*/ 35139 h 47259"/>
                      <a:gd name="connsiteX4" fmla="*/ 16514 w 43256"/>
                      <a:gd name="connsiteY4" fmla="*/ 38949 h 47259"/>
                      <a:gd name="connsiteX5" fmla="*/ 15846 w 43256"/>
                      <a:gd name="connsiteY5" fmla="*/ 37209 h 47259"/>
                      <a:gd name="connsiteX6" fmla="*/ 28863 w 43256"/>
                      <a:gd name="connsiteY6" fmla="*/ 34610 h 47259"/>
                      <a:gd name="connsiteX7" fmla="*/ 28596 w 43256"/>
                      <a:gd name="connsiteY7" fmla="*/ 36519 h 47259"/>
                      <a:gd name="connsiteX8" fmla="*/ 34165 w 43256"/>
                      <a:gd name="connsiteY8" fmla="*/ 22813 h 47259"/>
                      <a:gd name="connsiteX9" fmla="*/ 37416 w 43256"/>
                      <a:gd name="connsiteY9" fmla="*/ 29949 h 47259"/>
                      <a:gd name="connsiteX10" fmla="*/ 41834 w 43256"/>
                      <a:gd name="connsiteY10" fmla="*/ 15213 h 47259"/>
                      <a:gd name="connsiteX11" fmla="*/ 40386 w 43256"/>
                      <a:gd name="connsiteY11" fmla="*/ 17889 h 47259"/>
                      <a:gd name="connsiteX12" fmla="*/ 38360 w 43256"/>
                      <a:gd name="connsiteY12" fmla="*/ 5285 h 47259"/>
                      <a:gd name="connsiteX13" fmla="*/ 38436 w 43256"/>
                      <a:gd name="connsiteY13" fmla="*/ 6549 h 47259"/>
                      <a:gd name="connsiteX14" fmla="*/ 29114 w 43256"/>
                      <a:gd name="connsiteY14" fmla="*/ 3811 h 47259"/>
                      <a:gd name="connsiteX15" fmla="*/ 29856 w 43256"/>
                      <a:gd name="connsiteY15" fmla="*/ 2199 h 47259"/>
                      <a:gd name="connsiteX16" fmla="*/ 22177 w 43256"/>
                      <a:gd name="connsiteY16" fmla="*/ 4579 h 47259"/>
                      <a:gd name="connsiteX17" fmla="*/ 22536 w 43256"/>
                      <a:gd name="connsiteY17" fmla="*/ 3189 h 47259"/>
                      <a:gd name="connsiteX18" fmla="*/ 14036 w 43256"/>
                      <a:gd name="connsiteY18" fmla="*/ 5051 h 47259"/>
                      <a:gd name="connsiteX19" fmla="*/ 15336 w 43256"/>
                      <a:gd name="connsiteY19" fmla="*/ 6399 h 47259"/>
                      <a:gd name="connsiteX20" fmla="*/ 4163 w 43256"/>
                      <a:gd name="connsiteY20" fmla="*/ 15648 h 47259"/>
                      <a:gd name="connsiteX21" fmla="*/ 3936 w 43256"/>
                      <a:gd name="connsiteY21" fmla="*/ 14229 h 47259"/>
                      <a:gd name="connsiteX0" fmla="*/ 3936 w 43256"/>
                      <a:gd name="connsiteY0" fmla="*/ 14229 h 47259"/>
                      <a:gd name="connsiteX1" fmla="*/ 5659 w 43256"/>
                      <a:gd name="connsiteY1" fmla="*/ 6766 h 47259"/>
                      <a:gd name="connsiteX2" fmla="*/ 14041 w 43256"/>
                      <a:gd name="connsiteY2" fmla="*/ 5061 h 47259"/>
                      <a:gd name="connsiteX3" fmla="*/ 22492 w 43256"/>
                      <a:gd name="connsiteY3" fmla="*/ 3291 h 47259"/>
                      <a:gd name="connsiteX4" fmla="*/ 25785 w 43256"/>
                      <a:gd name="connsiteY4" fmla="*/ 59 h 47259"/>
                      <a:gd name="connsiteX5" fmla="*/ 29869 w 43256"/>
                      <a:gd name="connsiteY5" fmla="*/ 2340 h 47259"/>
                      <a:gd name="connsiteX6" fmla="*/ 35499 w 43256"/>
                      <a:gd name="connsiteY6" fmla="*/ 549 h 47259"/>
                      <a:gd name="connsiteX7" fmla="*/ 38354 w 43256"/>
                      <a:gd name="connsiteY7" fmla="*/ 5435 h 47259"/>
                      <a:gd name="connsiteX8" fmla="*/ 42018 w 43256"/>
                      <a:gd name="connsiteY8" fmla="*/ 10177 h 47259"/>
                      <a:gd name="connsiteX9" fmla="*/ 41854 w 43256"/>
                      <a:gd name="connsiteY9" fmla="*/ 15319 h 47259"/>
                      <a:gd name="connsiteX10" fmla="*/ 43052 w 43256"/>
                      <a:gd name="connsiteY10" fmla="*/ 23181 h 47259"/>
                      <a:gd name="connsiteX11" fmla="*/ 37440 w 43256"/>
                      <a:gd name="connsiteY11" fmla="*/ 30063 h 47259"/>
                      <a:gd name="connsiteX12" fmla="*/ 35431 w 43256"/>
                      <a:gd name="connsiteY12" fmla="*/ 35960 h 47259"/>
                      <a:gd name="connsiteX13" fmla="*/ 28591 w 43256"/>
                      <a:gd name="connsiteY13" fmla="*/ 36674 h 47259"/>
                      <a:gd name="connsiteX14" fmla="*/ 23703 w 43256"/>
                      <a:gd name="connsiteY14" fmla="*/ 42965 h 47259"/>
                      <a:gd name="connsiteX15" fmla="*/ 16516 w 43256"/>
                      <a:gd name="connsiteY15" fmla="*/ 39125 h 47259"/>
                      <a:gd name="connsiteX16" fmla="*/ 5840 w 43256"/>
                      <a:gd name="connsiteY16" fmla="*/ 35331 h 47259"/>
                      <a:gd name="connsiteX17" fmla="*/ 1146 w 43256"/>
                      <a:gd name="connsiteY17" fmla="*/ 31109 h 47259"/>
                      <a:gd name="connsiteX18" fmla="*/ 2149 w 43256"/>
                      <a:gd name="connsiteY18" fmla="*/ 25410 h 47259"/>
                      <a:gd name="connsiteX19" fmla="*/ 31 w 43256"/>
                      <a:gd name="connsiteY19" fmla="*/ 19563 h 47259"/>
                      <a:gd name="connsiteX20" fmla="*/ 3899 w 43256"/>
                      <a:gd name="connsiteY20" fmla="*/ 14366 h 47259"/>
                      <a:gd name="connsiteX21" fmla="*/ 3936 w 43256"/>
                      <a:gd name="connsiteY21" fmla="*/ 14229 h 47259"/>
                      <a:gd name="connsiteX0" fmla="*/ 459035 w 915585"/>
                      <a:gd name="connsiteY0" fmla="*/ 494479 h 670211"/>
                      <a:gd name="connsiteX1" fmla="*/ 267465 w 915585"/>
                      <a:gd name="connsiteY1" fmla="*/ 670211 h 670211"/>
                      <a:gd name="connsiteX2" fmla="*/ 459035 w 915585"/>
                      <a:gd name="connsiteY2" fmla="*/ 494479 h 670211"/>
                      <a:gd name="connsiteX0" fmla="*/ 311754 w 915585"/>
                      <a:gd name="connsiteY0" fmla="*/ 666620 h 670211"/>
                      <a:gd name="connsiteX1" fmla="*/ 277718 w 915585"/>
                      <a:gd name="connsiteY1" fmla="*/ 632584 h 670211"/>
                      <a:gd name="connsiteX2" fmla="*/ 311754 w 915585"/>
                      <a:gd name="connsiteY2" fmla="*/ 666620 h 670211"/>
                      <a:gd name="connsiteX0" fmla="*/ 252078 w 915585"/>
                      <a:gd name="connsiteY0" fmla="*/ 615538 h 670211"/>
                      <a:gd name="connsiteX1" fmla="*/ 303131 w 915585"/>
                      <a:gd name="connsiteY1" fmla="*/ 466429 h 670211"/>
                      <a:gd name="connsiteX2" fmla="*/ 252078 w 915585"/>
                      <a:gd name="connsiteY2" fmla="*/ 615538 h 670211"/>
                      <a:gd name="connsiteX0" fmla="*/ 4729 w 43256"/>
                      <a:gd name="connsiteY0" fmla="*/ 26036 h 47259"/>
                      <a:gd name="connsiteX1" fmla="*/ 2196 w 43256"/>
                      <a:gd name="connsiteY1" fmla="*/ 25239 h 47259"/>
                      <a:gd name="connsiteX2" fmla="*/ 6964 w 43256"/>
                      <a:gd name="connsiteY2" fmla="*/ 34758 h 47259"/>
                      <a:gd name="connsiteX3" fmla="*/ 5856 w 43256"/>
                      <a:gd name="connsiteY3" fmla="*/ 35139 h 47259"/>
                      <a:gd name="connsiteX4" fmla="*/ 16514 w 43256"/>
                      <a:gd name="connsiteY4" fmla="*/ 38949 h 47259"/>
                      <a:gd name="connsiteX5" fmla="*/ 15846 w 43256"/>
                      <a:gd name="connsiteY5" fmla="*/ 37209 h 47259"/>
                      <a:gd name="connsiteX6" fmla="*/ 28863 w 43256"/>
                      <a:gd name="connsiteY6" fmla="*/ 34610 h 47259"/>
                      <a:gd name="connsiteX7" fmla="*/ 28596 w 43256"/>
                      <a:gd name="connsiteY7" fmla="*/ 36519 h 47259"/>
                      <a:gd name="connsiteX8" fmla="*/ 34165 w 43256"/>
                      <a:gd name="connsiteY8" fmla="*/ 22813 h 47259"/>
                      <a:gd name="connsiteX9" fmla="*/ 37416 w 43256"/>
                      <a:gd name="connsiteY9" fmla="*/ 29949 h 47259"/>
                      <a:gd name="connsiteX10" fmla="*/ 41834 w 43256"/>
                      <a:gd name="connsiteY10" fmla="*/ 15213 h 47259"/>
                      <a:gd name="connsiteX11" fmla="*/ 40386 w 43256"/>
                      <a:gd name="connsiteY11" fmla="*/ 17889 h 47259"/>
                      <a:gd name="connsiteX12" fmla="*/ 38360 w 43256"/>
                      <a:gd name="connsiteY12" fmla="*/ 5285 h 47259"/>
                      <a:gd name="connsiteX13" fmla="*/ 38436 w 43256"/>
                      <a:gd name="connsiteY13" fmla="*/ 6549 h 47259"/>
                      <a:gd name="connsiteX14" fmla="*/ 29114 w 43256"/>
                      <a:gd name="connsiteY14" fmla="*/ 3811 h 47259"/>
                      <a:gd name="connsiteX15" fmla="*/ 29856 w 43256"/>
                      <a:gd name="connsiteY15" fmla="*/ 2199 h 47259"/>
                      <a:gd name="connsiteX16" fmla="*/ 22177 w 43256"/>
                      <a:gd name="connsiteY16" fmla="*/ 4579 h 47259"/>
                      <a:gd name="connsiteX17" fmla="*/ 22536 w 43256"/>
                      <a:gd name="connsiteY17" fmla="*/ 3189 h 47259"/>
                      <a:gd name="connsiteX18" fmla="*/ 14036 w 43256"/>
                      <a:gd name="connsiteY18" fmla="*/ 5051 h 47259"/>
                      <a:gd name="connsiteX19" fmla="*/ 15336 w 43256"/>
                      <a:gd name="connsiteY19" fmla="*/ 6399 h 47259"/>
                      <a:gd name="connsiteX20" fmla="*/ 4163 w 43256"/>
                      <a:gd name="connsiteY20" fmla="*/ 15648 h 47259"/>
                      <a:gd name="connsiteX21" fmla="*/ 3936 w 43256"/>
                      <a:gd name="connsiteY21" fmla="*/ 14229 h 47259"/>
                      <a:gd name="connsiteX0" fmla="*/ 3936 w 43256"/>
                      <a:gd name="connsiteY0" fmla="*/ 14229 h 47006"/>
                      <a:gd name="connsiteX1" fmla="*/ 5659 w 43256"/>
                      <a:gd name="connsiteY1" fmla="*/ 6766 h 47006"/>
                      <a:gd name="connsiteX2" fmla="*/ 14041 w 43256"/>
                      <a:gd name="connsiteY2" fmla="*/ 5061 h 47006"/>
                      <a:gd name="connsiteX3" fmla="*/ 22492 w 43256"/>
                      <a:gd name="connsiteY3" fmla="*/ 3291 h 47006"/>
                      <a:gd name="connsiteX4" fmla="*/ 25785 w 43256"/>
                      <a:gd name="connsiteY4" fmla="*/ 59 h 47006"/>
                      <a:gd name="connsiteX5" fmla="*/ 29869 w 43256"/>
                      <a:gd name="connsiteY5" fmla="*/ 2340 h 47006"/>
                      <a:gd name="connsiteX6" fmla="*/ 35499 w 43256"/>
                      <a:gd name="connsiteY6" fmla="*/ 549 h 47006"/>
                      <a:gd name="connsiteX7" fmla="*/ 38354 w 43256"/>
                      <a:gd name="connsiteY7" fmla="*/ 5435 h 47006"/>
                      <a:gd name="connsiteX8" fmla="*/ 42018 w 43256"/>
                      <a:gd name="connsiteY8" fmla="*/ 10177 h 47006"/>
                      <a:gd name="connsiteX9" fmla="*/ 41854 w 43256"/>
                      <a:gd name="connsiteY9" fmla="*/ 15319 h 47006"/>
                      <a:gd name="connsiteX10" fmla="*/ 43052 w 43256"/>
                      <a:gd name="connsiteY10" fmla="*/ 23181 h 47006"/>
                      <a:gd name="connsiteX11" fmla="*/ 37440 w 43256"/>
                      <a:gd name="connsiteY11" fmla="*/ 30063 h 47006"/>
                      <a:gd name="connsiteX12" fmla="*/ 35431 w 43256"/>
                      <a:gd name="connsiteY12" fmla="*/ 35960 h 47006"/>
                      <a:gd name="connsiteX13" fmla="*/ 28591 w 43256"/>
                      <a:gd name="connsiteY13" fmla="*/ 36674 h 47006"/>
                      <a:gd name="connsiteX14" fmla="*/ 23703 w 43256"/>
                      <a:gd name="connsiteY14" fmla="*/ 42965 h 47006"/>
                      <a:gd name="connsiteX15" fmla="*/ 16516 w 43256"/>
                      <a:gd name="connsiteY15" fmla="*/ 39125 h 47006"/>
                      <a:gd name="connsiteX16" fmla="*/ 5840 w 43256"/>
                      <a:gd name="connsiteY16" fmla="*/ 35331 h 47006"/>
                      <a:gd name="connsiteX17" fmla="*/ 1146 w 43256"/>
                      <a:gd name="connsiteY17" fmla="*/ 31109 h 47006"/>
                      <a:gd name="connsiteX18" fmla="*/ 2149 w 43256"/>
                      <a:gd name="connsiteY18" fmla="*/ 25410 h 47006"/>
                      <a:gd name="connsiteX19" fmla="*/ 31 w 43256"/>
                      <a:gd name="connsiteY19" fmla="*/ 19563 h 47006"/>
                      <a:gd name="connsiteX20" fmla="*/ 3899 w 43256"/>
                      <a:gd name="connsiteY20" fmla="*/ 14366 h 47006"/>
                      <a:gd name="connsiteX21" fmla="*/ 3936 w 43256"/>
                      <a:gd name="connsiteY21" fmla="*/ 14229 h 47006"/>
                      <a:gd name="connsiteX0" fmla="*/ 459035 w 915585"/>
                      <a:gd name="connsiteY0" fmla="*/ 494479 h 666620"/>
                      <a:gd name="connsiteX1" fmla="*/ 354741 w 915585"/>
                      <a:gd name="connsiteY1" fmla="*/ 462634 h 666620"/>
                      <a:gd name="connsiteX2" fmla="*/ 459035 w 915585"/>
                      <a:gd name="connsiteY2" fmla="*/ 494479 h 666620"/>
                      <a:gd name="connsiteX0" fmla="*/ 311754 w 915585"/>
                      <a:gd name="connsiteY0" fmla="*/ 666620 h 666620"/>
                      <a:gd name="connsiteX1" fmla="*/ 277718 w 915585"/>
                      <a:gd name="connsiteY1" fmla="*/ 632584 h 666620"/>
                      <a:gd name="connsiteX2" fmla="*/ 311754 w 915585"/>
                      <a:gd name="connsiteY2" fmla="*/ 666620 h 666620"/>
                      <a:gd name="connsiteX0" fmla="*/ 252078 w 915585"/>
                      <a:gd name="connsiteY0" fmla="*/ 615538 h 666620"/>
                      <a:gd name="connsiteX1" fmla="*/ 303131 w 915585"/>
                      <a:gd name="connsiteY1" fmla="*/ 466429 h 666620"/>
                      <a:gd name="connsiteX2" fmla="*/ 252078 w 915585"/>
                      <a:gd name="connsiteY2" fmla="*/ 615538 h 666620"/>
                      <a:gd name="connsiteX0" fmla="*/ 4729 w 43256"/>
                      <a:gd name="connsiteY0" fmla="*/ 26036 h 47006"/>
                      <a:gd name="connsiteX1" fmla="*/ 2196 w 43256"/>
                      <a:gd name="connsiteY1" fmla="*/ 25239 h 47006"/>
                      <a:gd name="connsiteX2" fmla="*/ 6964 w 43256"/>
                      <a:gd name="connsiteY2" fmla="*/ 34758 h 47006"/>
                      <a:gd name="connsiteX3" fmla="*/ 5856 w 43256"/>
                      <a:gd name="connsiteY3" fmla="*/ 35139 h 47006"/>
                      <a:gd name="connsiteX4" fmla="*/ 16514 w 43256"/>
                      <a:gd name="connsiteY4" fmla="*/ 38949 h 47006"/>
                      <a:gd name="connsiteX5" fmla="*/ 15846 w 43256"/>
                      <a:gd name="connsiteY5" fmla="*/ 37209 h 47006"/>
                      <a:gd name="connsiteX6" fmla="*/ 28863 w 43256"/>
                      <a:gd name="connsiteY6" fmla="*/ 34610 h 47006"/>
                      <a:gd name="connsiteX7" fmla="*/ 28596 w 43256"/>
                      <a:gd name="connsiteY7" fmla="*/ 36519 h 47006"/>
                      <a:gd name="connsiteX8" fmla="*/ 34165 w 43256"/>
                      <a:gd name="connsiteY8" fmla="*/ 22813 h 47006"/>
                      <a:gd name="connsiteX9" fmla="*/ 37416 w 43256"/>
                      <a:gd name="connsiteY9" fmla="*/ 29949 h 47006"/>
                      <a:gd name="connsiteX10" fmla="*/ 41834 w 43256"/>
                      <a:gd name="connsiteY10" fmla="*/ 15213 h 47006"/>
                      <a:gd name="connsiteX11" fmla="*/ 40386 w 43256"/>
                      <a:gd name="connsiteY11" fmla="*/ 17889 h 47006"/>
                      <a:gd name="connsiteX12" fmla="*/ 38360 w 43256"/>
                      <a:gd name="connsiteY12" fmla="*/ 5285 h 47006"/>
                      <a:gd name="connsiteX13" fmla="*/ 38436 w 43256"/>
                      <a:gd name="connsiteY13" fmla="*/ 6549 h 47006"/>
                      <a:gd name="connsiteX14" fmla="*/ 29114 w 43256"/>
                      <a:gd name="connsiteY14" fmla="*/ 3811 h 47006"/>
                      <a:gd name="connsiteX15" fmla="*/ 29856 w 43256"/>
                      <a:gd name="connsiteY15" fmla="*/ 2199 h 47006"/>
                      <a:gd name="connsiteX16" fmla="*/ 22177 w 43256"/>
                      <a:gd name="connsiteY16" fmla="*/ 4579 h 47006"/>
                      <a:gd name="connsiteX17" fmla="*/ 22536 w 43256"/>
                      <a:gd name="connsiteY17" fmla="*/ 3189 h 47006"/>
                      <a:gd name="connsiteX18" fmla="*/ 14036 w 43256"/>
                      <a:gd name="connsiteY18" fmla="*/ 5051 h 47006"/>
                      <a:gd name="connsiteX19" fmla="*/ 15336 w 43256"/>
                      <a:gd name="connsiteY19" fmla="*/ 6399 h 47006"/>
                      <a:gd name="connsiteX20" fmla="*/ 4163 w 43256"/>
                      <a:gd name="connsiteY20" fmla="*/ 15648 h 47006"/>
                      <a:gd name="connsiteX21" fmla="*/ 3936 w 43256"/>
                      <a:gd name="connsiteY21" fmla="*/ 14229 h 47006"/>
                      <a:gd name="connsiteX0" fmla="*/ 3936 w 43256"/>
                      <a:gd name="connsiteY0" fmla="*/ 14229 h 44606"/>
                      <a:gd name="connsiteX1" fmla="*/ 5659 w 43256"/>
                      <a:gd name="connsiteY1" fmla="*/ 6766 h 44606"/>
                      <a:gd name="connsiteX2" fmla="*/ 14041 w 43256"/>
                      <a:gd name="connsiteY2" fmla="*/ 5061 h 44606"/>
                      <a:gd name="connsiteX3" fmla="*/ 22492 w 43256"/>
                      <a:gd name="connsiteY3" fmla="*/ 3291 h 44606"/>
                      <a:gd name="connsiteX4" fmla="*/ 25785 w 43256"/>
                      <a:gd name="connsiteY4" fmla="*/ 59 h 44606"/>
                      <a:gd name="connsiteX5" fmla="*/ 29869 w 43256"/>
                      <a:gd name="connsiteY5" fmla="*/ 2340 h 44606"/>
                      <a:gd name="connsiteX6" fmla="*/ 35499 w 43256"/>
                      <a:gd name="connsiteY6" fmla="*/ 549 h 44606"/>
                      <a:gd name="connsiteX7" fmla="*/ 38354 w 43256"/>
                      <a:gd name="connsiteY7" fmla="*/ 5435 h 44606"/>
                      <a:gd name="connsiteX8" fmla="*/ 42018 w 43256"/>
                      <a:gd name="connsiteY8" fmla="*/ 10177 h 44606"/>
                      <a:gd name="connsiteX9" fmla="*/ 41854 w 43256"/>
                      <a:gd name="connsiteY9" fmla="*/ 15319 h 44606"/>
                      <a:gd name="connsiteX10" fmla="*/ 43052 w 43256"/>
                      <a:gd name="connsiteY10" fmla="*/ 23181 h 44606"/>
                      <a:gd name="connsiteX11" fmla="*/ 37440 w 43256"/>
                      <a:gd name="connsiteY11" fmla="*/ 30063 h 44606"/>
                      <a:gd name="connsiteX12" fmla="*/ 35431 w 43256"/>
                      <a:gd name="connsiteY12" fmla="*/ 35960 h 44606"/>
                      <a:gd name="connsiteX13" fmla="*/ 28591 w 43256"/>
                      <a:gd name="connsiteY13" fmla="*/ 36674 h 44606"/>
                      <a:gd name="connsiteX14" fmla="*/ 23703 w 43256"/>
                      <a:gd name="connsiteY14" fmla="*/ 42965 h 44606"/>
                      <a:gd name="connsiteX15" fmla="*/ 16516 w 43256"/>
                      <a:gd name="connsiteY15" fmla="*/ 39125 h 44606"/>
                      <a:gd name="connsiteX16" fmla="*/ 5840 w 43256"/>
                      <a:gd name="connsiteY16" fmla="*/ 35331 h 44606"/>
                      <a:gd name="connsiteX17" fmla="*/ 1146 w 43256"/>
                      <a:gd name="connsiteY17" fmla="*/ 31109 h 44606"/>
                      <a:gd name="connsiteX18" fmla="*/ 2149 w 43256"/>
                      <a:gd name="connsiteY18" fmla="*/ 25410 h 44606"/>
                      <a:gd name="connsiteX19" fmla="*/ 31 w 43256"/>
                      <a:gd name="connsiteY19" fmla="*/ 19563 h 44606"/>
                      <a:gd name="connsiteX20" fmla="*/ 3899 w 43256"/>
                      <a:gd name="connsiteY20" fmla="*/ 14366 h 44606"/>
                      <a:gd name="connsiteX21" fmla="*/ 3936 w 43256"/>
                      <a:gd name="connsiteY21" fmla="*/ 14229 h 44606"/>
                      <a:gd name="connsiteX0" fmla="*/ 459035 w 915585"/>
                      <a:gd name="connsiteY0" fmla="*/ 494479 h 632584"/>
                      <a:gd name="connsiteX1" fmla="*/ 354741 w 915585"/>
                      <a:gd name="connsiteY1" fmla="*/ 462634 h 632584"/>
                      <a:gd name="connsiteX2" fmla="*/ 459035 w 915585"/>
                      <a:gd name="connsiteY2" fmla="*/ 494479 h 632584"/>
                      <a:gd name="connsiteX0" fmla="*/ 452737 w 915585"/>
                      <a:gd name="connsiteY0" fmla="*/ 599899 h 632584"/>
                      <a:gd name="connsiteX1" fmla="*/ 277718 w 915585"/>
                      <a:gd name="connsiteY1" fmla="*/ 632584 h 632584"/>
                      <a:gd name="connsiteX2" fmla="*/ 452737 w 915585"/>
                      <a:gd name="connsiteY2" fmla="*/ 599899 h 632584"/>
                      <a:gd name="connsiteX0" fmla="*/ 252078 w 915585"/>
                      <a:gd name="connsiteY0" fmla="*/ 615538 h 632584"/>
                      <a:gd name="connsiteX1" fmla="*/ 303131 w 915585"/>
                      <a:gd name="connsiteY1" fmla="*/ 466429 h 632584"/>
                      <a:gd name="connsiteX2" fmla="*/ 252078 w 915585"/>
                      <a:gd name="connsiteY2" fmla="*/ 615538 h 632584"/>
                      <a:gd name="connsiteX0" fmla="*/ 4729 w 43256"/>
                      <a:gd name="connsiteY0" fmla="*/ 26036 h 44606"/>
                      <a:gd name="connsiteX1" fmla="*/ 2196 w 43256"/>
                      <a:gd name="connsiteY1" fmla="*/ 25239 h 44606"/>
                      <a:gd name="connsiteX2" fmla="*/ 6964 w 43256"/>
                      <a:gd name="connsiteY2" fmla="*/ 34758 h 44606"/>
                      <a:gd name="connsiteX3" fmla="*/ 5856 w 43256"/>
                      <a:gd name="connsiteY3" fmla="*/ 35139 h 44606"/>
                      <a:gd name="connsiteX4" fmla="*/ 16514 w 43256"/>
                      <a:gd name="connsiteY4" fmla="*/ 38949 h 44606"/>
                      <a:gd name="connsiteX5" fmla="*/ 15846 w 43256"/>
                      <a:gd name="connsiteY5" fmla="*/ 37209 h 44606"/>
                      <a:gd name="connsiteX6" fmla="*/ 28863 w 43256"/>
                      <a:gd name="connsiteY6" fmla="*/ 34610 h 44606"/>
                      <a:gd name="connsiteX7" fmla="*/ 28596 w 43256"/>
                      <a:gd name="connsiteY7" fmla="*/ 36519 h 44606"/>
                      <a:gd name="connsiteX8" fmla="*/ 34165 w 43256"/>
                      <a:gd name="connsiteY8" fmla="*/ 22813 h 44606"/>
                      <a:gd name="connsiteX9" fmla="*/ 37416 w 43256"/>
                      <a:gd name="connsiteY9" fmla="*/ 29949 h 44606"/>
                      <a:gd name="connsiteX10" fmla="*/ 41834 w 43256"/>
                      <a:gd name="connsiteY10" fmla="*/ 15213 h 44606"/>
                      <a:gd name="connsiteX11" fmla="*/ 40386 w 43256"/>
                      <a:gd name="connsiteY11" fmla="*/ 17889 h 44606"/>
                      <a:gd name="connsiteX12" fmla="*/ 38360 w 43256"/>
                      <a:gd name="connsiteY12" fmla="*/ 5285 h 44606"/>
                      <a:gd name="connsiteX13" fmla="*/ 38436 w 43256"/>
                      <a:gd name="connsiteY13" fmla="*/ 6549 h 44606"/>
                      <a:gd name="connsiteX14" fmla="*/ 29114 w 43256"/>
                      <a:gd name="connsiteY14" fmla="*/ 3811 h 44606"/>
                      <a:gd name="connsiteX15" fmla="*/ 29856 w 43256"/>
                      <a:gd name="connsiteY15" fmla="*/ 2199 h 44606"/>
                      <a:gd name="connsiteX16" fmla="*/ 22177 w 43256"/>
                      <a:gd name="connsiteY16" fmla="*/ 4579 h 44606"/>
                      <a:gd name="connsiteX17" fmla="*/ 22536 w 43256"/>
                      <a:gd name="connsiteY17" fmla="*/ 3189 h 44606"/>
                      <a:gd name="connsiteX18" fmla="*/ 14036 w 43256"/>
                      <a:gd name="connsiteY18" fmla="*/ 5051 h 44606"/>
                      <a:gd name="connsiteX19" fmla="*/ 15336 w 43256"/>
                      <a:gd name="connsiteY19" fmla="*/ 6399 h 44606"/>
                      <a:gd name="connsiteX20" fmla="*/ 4163 w 43256"/>
                      <a:gd name="connsiteY20" fmla="*/ 15648 h 44606"/>
                      <a:gd name="connsiteX21" fmla="*/ 3936 w 43256"/>
                      <a:gd name="connsiteY21" fmla="*/ 14229 h 44606"/>
                      <a:gd name="connsiteX0" fmla="*/ 3936 w 43256"/>
                      <a:gd name="connsiteY0" fmla="*/ 14229 h 43404"/>
                      <a:gd name="connsiteX1" fmla="*/ 5659 w 43256"/>
                      <a:gd name="connsiteY1" fmla="*/ 6766 h 43404"/>
                      <a:gd name="connsiteX2" fmla="*/ 14041 w 43256"/>
                      <a:gd name="connsiteY2" fmla="*/ 5061 h 43404"/>
                      <a:gd name="connsiteX3" fmla="*/ 22492 w 43256"/>
                      <a:gd name="connsiteY3" fmla="*/ 3291 h 43404"/>
                      <a:gd name="connsiteX4" fmla="*/ 25785 w 43256"/>
                      <a:gd name="connsiteY4" fmla="*/ 59 h 43404"/>
                      <a:gd name="connsiteX5" fmla="*/ 29869 w 43256"/>
                      <a:gd name="connsiteY5" fmla="*/ 2340 h 43404"/>
                      <a:gd name="connsiteX6" fmla="*/ 35499 w 43256"/>
                      <a:gd name="connsiteY6" fmla="*/ 549 h 43404"/>
                      <a:gd name="connsiteX7" fmla="*/ 38354 w 43256"/>
                      <a:gd name="connsiteY7" fmla="*/ 5435 h 43404"/>
                      <a:gd name="connsiteX8" fmla="*/ 42018 w 43256"/>
                      <a:gd name="connsiteY8" fmla="*/ 10177 h 43404"/>
                      <a:gd name="connsiteX9" fmla="*/ 41854 w 43256"/>
                      <a:gd name="connsiteY9" fmla="*/ 15319 h 43404"/>
                      <a:gd name="connsiteX10" fmla="*/ 43052 w 43256"/>
                      <a:gd name="connsiteY10" fmla="*/ 23181 h 43404"/>
                      <a:gd name="connsiteX11" fmla="*/ 37440 w 43256"/>
                      <a:gd name="connsiteY11" fmla="*/ 30063 h 43404"/>
                      <a:gd name="connsiteX12" fmla="*/ 35431 w 43256"/>
                      <a:gd name="connsiteY12" fmla="*/ 35960 h 43404"/>
                      <a:gd name="connsiteX13" fmla="*/ 28591 w 43256"/>
                      <a:gd name="connsiteY13" fmla="*/ 36674 h 43404"/>
                      <a:gd name="connsiteX14" fmla="*/ 23703 w 43256"/>
                      <a:gd name="connsiteY14" fmla="*/ 42965 h 43404"/>
                      <a:gd name="connsiteX15" fmla="*/ 16516 w 43256"/>
                      <a:gd name="connsiteY15" fmla="*/ 39125 h 43404"/>
                      <a:gd name="connsiteX16" fmla="*/ 5840 w 43256"/>
                      <a:gd name="connsiteY16" fmla="*/ 35331 h 43404"/>
                      <a:gd name="connsiteX17" fmla="*/ 1146 w 43256"/>
                      <a:gd name="connsiteY17" fmla="*/ 31109 h 43404"/>
                      <a:gd name="connsiteX18" fmla="*/ 2149 w 43256"/>
                      <a:gd name="connsiteY18" fmla="*/ 25410 h 43404"/>
                      <a:gd name="connsiteX19" fmla="*/ 31 w 43256"/>
                      <a:gd name="connsiteY19" fmla="*/ 19563 h 43404"/>
                      <a:gd name="connsiteX20" fmla="*/ 3899 w 43256"/>
                      <a:gd name="connsiteY20" fmla="*/ 14366 h 43404"/>
                      <a:gd name="connsiteX21" fmla="*/ 3936 w 43256"/>
                      <a:gd name="connsiteY21" fmla="*/ 14229 h 43404"/>
                      <a:gd name="connsiteX0" fmla="*/ 459035 w 915585"/>
                      <a:gd name="connsiteY0" fmla="*/ 494479 h 615538"/>
                      <a:gd name="connsiteX1" fmla="*/ 354741 w 915585"/>
                      <a:gd name="connsiteY1" fmla="*/ 462634 h 615538"/>
                      <a:gd name="connsiteX2" fmla="*/ 459035 w 915585"/>
                      <a:gd name="connsiteY2" fmla="*/ 494479 h 615538"/>
                      <a:gd name="connsiteX0" fmla="*/ 452737 w 915585"/>
                      <a:gd name="connsiteY0" fmla="*/ 599899 h 615538"/>
                      <a:gd name="connsiteX1" fmla="*/ 512690 w 915585"/>
                      <a:gd name="connsiteY1" fmla="*/ 602931 h 615538"/>
                      <a:gd name="connsiteX2" fmla="*/ 452737 w 915585"/>
                      <a:gd name="connsiteY2" fmla="*/ 599899 h 615538"/>
                      <a:gd name="connsiteX0" fmla="*/ 252078 w 915585"/>
                      <a:gd name="connsiteY0" fmla="*/ 615538 h 615538"/>
                      <a:gd name="connsiteX1" fmla="*/ 303131 w 915585"/>
                      <a:gd name="connsiteY1" fmla="*/ 466429 h 615538"/>
                      <a:gd name="connsiteX2" fmla="*/ 252078 w 915585"/>
                      <a:gd name="connsiteY2" fmla="*/ 615538 h 615538"/>
                      <a:gd name="connsiteX0" fmla="*/ 4729 w 43256"/>
                      <a:gd name="connsiteY0" fmla="*/ 26036 h 43404"/>
                      <a:gd name="connsiteX1" fmla="*/ 2196 w 43256"/>
                      <a:gd name="connsiteY1" fmla="*/ 25239 h 43404"/>
                      <a:gd name="connsiteX2" fmla="*/ 6964 w 43256"/>
                      <a:gd name="connsiteY2" fmla="*/ 34758 h 43404"/>
                      <a:gd name="connsiteX3" fmla="*/ 5856 w 43256"/>
                      <a:gd name="connsiteY3" fmla="*/ 35139 h 43404"/>
                      <a:gd name="connsiteX4" fmla="*/ 16514 w 43256"/>
                      <a:gd name="connsiteY4" fmla="*/ 38949 h 43404"/>
                      <a:gd name="connsiteX5" fmla="*/ 15846 w 43256"/>
                      <a:gd name="connsiteY5" fmla="*/ 37209 h 43404"/>
                      <a:gd name="connsiteX6" fmla="*/ 28863 w 43256"/>
                      <a:gd name="connsiteY6" fmla="*/ 34610 h 43404"/>
                      <a:gd name="connsiteX7" fmla="*/ 28596 w 43256"/>
                      <a:gd name="connsiteY7" fmla="*/ 36519 h 43404"/>
                      <a:gd name="connsiteX8" fmla="*/ 34165 w 43256"/>
                      <a:gd name="connsiteY8" fmla="*/ 22813 h 43404"/>
                      <a:gd name="connsiteX9" fmla="*/ 37416 w 43256"/>
                      <a:gd name="connsiteY9" fmla="*/ 29949 h 43404"/>
                      <a:gd name="connsiteX10" fmla="*/ 41834 w 43256"/>
                      <a:gd name="connsiteY10" fmla="*/ 15213 h 43404"/>
                      <a:gd name="connsiteX11" fmla="*/ 40386 w 43256"/>
                      <a:gd name="connsiteY11" fmla="*/ 17889 h 43404"/>
                      <a:gd name="connsiteX12" fmla="*/ 38360 w 43256"/>
                      <a:gd name="connsiteY12" fmla="*/ 5285 h 43404"/>
                      <a:gd name="connsiteX13" fmla="*/ 38436 w 43256"/>
                      <a:gd name="connsiteY13" fmla="*/ 6549 h 43404"/>
                      <a:gd name="connsiteX14" fmla="*/ 29114 w 43256"/>
                      <a:gd name="connsiteY14" fmla="*/ 3811 h 43404"/>
                      <a:gd name="connsiteX15" fmla="*/ 29856 w 43256"/>
                      <a:gd name="connsiteY15" fmla="*/ 2199 h 43404"/>
                      <a:gd name="connsiteX16" fmla="*/ 22177 w 43256"/>
                      <a:gd name="connsiteY16" fmla="*/ 4579 h 43404"/>
                      <a:gd name="connsiteX17" fmla="*/ 22536 w 43256"/>
                      <a:gd name="connsiteY17" fmla="*/ 3189 h 43404"/>
                      <a:gd name="connsiteX18" fmla="*/ 14036 w 43256"/>
                      <a:gd name="connsiteY18" fmla="*/ 5051 h 43404"/>
                      <a:gd name="connsiteX19" fmla="*/ 15336 w 43256"/>
                      <a:gd name="connsiteY19" fmla="*/ 6399 h 43404"/>
                      <a:gd name="connsiteX20" fmla="*/ 4163 w 43256"/>
                      <a:gd name="connsiteY20" fmla="*/ 15648 h 43404"/>
                      <a:gd name="connsiteX21" fmla="*/ 3936 w 43256"/>
                      <a:gd name="connsiteY21" fmla="*/ 14229 h 43404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459035 w 915585"/>
                      <a:gd name="connsiteY0" fmla="*/ 494479 h 612914"/>
                      <a:gd name="connsiteX1" fmla="*/ 354741 w 915585"/>
                      <a:gd name="connsiteY1" fmla="*/ 462634 h 612914"/>
                      <a:gd name="connsiteX2" fmla="*/ 459035 w 915585"/>
                      <a:gd name="connsiteY2" fmla="*/ 494479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54741 w 915585"/>
                      <a:gd name="connsiteY1" fmla="*/ 462634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14460 w 915585"/>
                      <a:gd name="connsiteY1" fmla="*/ 551596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14460 w 915585"/>
                      <a:gd name="connsiteY1" fmla="*/ 551596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562804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</a:cxnLst>
                    <a:rect l="l" t="t" r="r" b="b"/>
                    <a:pathLst>
                      <a:path w="43256" h="43219">
                        <a:moveTo>
                          <a:pt x="3936" y="14229"/>
                        </a:moveTo>
                        <a:cubicBezTo>
                          <a:pt x="3665" y="11516"/>
                          <a:pt x="4297" y="8780"/>
                          <a:pt x="5659" y="6766"/>
                        </a:cubicBezTo>
                        <a:cubicBezTo>
                          <a:pt x="7811" y="3585"/>
                          <a:pt x="11300" y="2876"/>
                          <a:pt x="14041" y="5061"/>
                        </a:cubicBezTo>
                        <a:cubicBezTo>
                          <a:pt x="15714" y="768"/>
                          <a:pt x="19950" y="-119"/>
                          <a:pt x="22492" y="3291"/>
                        </a:cubicBezTo>
                        <a:cubicBezTo>
                          <a:pt x="23133" y="1542"/>
                          <a:pt x="24364" y="333"/>
                          <a:pt x="25785" y="59"/>
                        </a:cubicBezTo>
                        <a:cubicBezTo>
                          <a:pt x="27349" y="-243"/>
                          <a:pt x="28911" y="629"/>
                          <a:pt x="29869" y="2340"/>
                        </a:cubicBezTo>
                        <a:cubicBezTo>
                          <a:pt x="31251" y="126"/>
                          <a:pt x="33537" y="-601"/>
                          <a:pt x="35499" y="549"/>
                        </a:cubicBezTo>
                        <a:cubicBezTo>
                          <a:pt x="36994" y="1425"/>
                          <a:pt x="38066" y="3259"/>
                          <a:pt x="38354" y="5435"/>
                        </a:cubicBezTo>
                        <a:cubicBezTo>
                          <a:pt x="40082" y="6077"/>
                          <a:pt x="41458" y="7857"/>
                          <a:pt x="42018" y="10177"/>
                        </a:cubicBezTo>
                        <a:cubicBezTo>
                          <a:pt x="42425" y="11861"/>
                          <a:pt x="42367" y="13690"/>
                          <a:pt x="41854" y="15319"/>
                        </a:cubicBezTo>
                        <a:cubicBezTo>
                          <a:pt x="43115" y="17553"/>
                          <a:pt x="43556" y="20449"/>
                          <a:pt x="43052" y="23181"/>
                        </a:cubicBezTo>
                        <a:cubicBezTo>
                          <a:pt x="42382" y="26813"/>
                          <a:pt x="40164" y="29533"/>
                          <a:pt x="37440" y="30063"/>
                        </a:cubicBezTo>
                        <a:cubicBezTo>
                          <a:pt x="37427" y="32330"/>
                          <a:pt x="36694" y="34480"/>
                          <a:pt x="35431" y="35960"/>
                        </a:cubicBezTo>
                        <a:cubicBezTo>
                          <a:pt x="33512" y="38209"/>
                          <a:pt x="30740" y="38498"/>
                          <a:pt x="28591" y="36674"/>
                        </a:cubicBezTo>
                        <a:cubicBezTo>
                          <a:pt x="27896" y="39807"/>
                          <a:pt x="26035" y="42202"/>
                          <a:pt x="23703" y="42965"/>
                        </a:cubicBezTo>
                        <a:cubicBezTo>
                          <a:pt x="20955" y="43864"/>
                          <a:pt x="18087" y="42332"/>
                          <a:pt x="16516" y="39125"/>
                        </a:cubicBezTo>
                        <a:cubicBezTo>
                          <a:pt x="12808" y="42169"/>
                          <a:pt x="7992" y="40458"/>
                          <a:pt x="5840" y="35331"/>
                        </a:cubicBezTo>
                        <a:cubicBezTo>
                          <a:pt x="3726" y="35668"/>
                          <a:pt x="1741" y="33883"/>
                          <a:pt x="1146" y="31109"/>
                        </a:cubicBezTo>
                        <a:cubicBezTo>
                          <a:pt x="715" y="29102"/>
                          <a:pt x="1096" y="26936"/>
                          <a:pt x="2149" y="25410"/>
                        </a:cubicBezTo>
                        <a:cubicBezTo>
                          <a:pt x="655" y="24213"/>
                          <a:pt x="-177" y="21916"/>
                          <a:pt x="31" y="19563"/>
                        </a:cubicBezTo>
                        <a:cubicBezTo>
                          <a:pt x="275" y="16808"/>
                          <a:pt x="1881" y="14650"/>
                          <a:pt x="3899" y="14366"/>
                        </a:cubicBezTo>
                        <a:cubicBezTo>
                          <a:pt x="3911" y="14320"/>
                          <a:pt x="3924" y="14275"/>
                          <a:pt x="3936" y="14229"/>
                        </a:cubicBezTo>
                        <a:close/>
                      </a:path>
                      <a:path w="915585" h="612914">
                        <a:moveTo>
                          <a:pt x="365047" y="568613"/>
                        </a:moveTo>
                        <a:lnTo>
                          <a:pt x="314460" y="551596"/>
                        </a:lnTo>
                        <a:lnTo>
                          <a:pt x="365047" y="568613"/>
                        </a:lnTo>
                        <a:close/>
                      </a:path>
                      <a:path w="915585" h="612914">
                        <a:moveTo>
                          <a:pt x="452737" y="599899"/>
                        </a:moveTo>
                        <a:lnTo>
                          <a:pt x="512690" y="602931"/>
                        </a:lnTo>
                        <a:lnTo>
                          <a:pt x="452737" y="599899"/>
                        </a:lnTo>
                        <a:close/>
                      </a:path>
                      <a:path w="915585" h="612914">
                        <a:moveTo>
                          <a:pt x="252079" y="585885"/>
                        </a:moveTo>
                        <a:lnTo>
                          <a:pt x="303131" y="562804"/>
                        </a:lnTo>
                        <a:lnTo>
                          <a:pt x="252079" y="585885"/>
                        </a:lnTo>
                        <a:close/>
                      </a:path>
                      <a:path w="43256" h="43219" fill="none" extrusionOk="0">
                        <a:moveTo>
                          <a:pt x="4729" y="26036"/>
                        </a:moveTo>
                        <a:cubicBezTo>
                          <a:pt x="3845" y="26130"/>
                          <a:pt x="2961" y="25852"/>
                          <a:pt x="2196" y="25239"/>
                        </a:cubicBezTo>
                        <a:moveTo>
                          <a:pt x="6964" y="34758"/>
                        </a:moveTo>
                        <a:cubicBezTo>
                          <a:pt x="6609" y="34951"/>
                          <a:pt x="6236" y="35079"/>
                          <a:pt x="5856" y="35139"/>
                        </a:cubicBezTo>
                        <a:moveTo>
                          <a:pt x="16514" y="38949"/>
                        </a:moveTo>
                        <a:cubicBezTo>
                          <a:pt x="16247" y="38403"/>
                          <a:pt x="16023" y="37820"/>
                          <a:pt x="15846" y="37209"/>
                        </a:cubicBezTo>
                        <a:moveTo>
                          <a:pt x="28863" y="34610"/>
                        </a:moveTo>
                        <a:cubicBezTo>
                          <a:pt x="28824" y="35257"/>
                          <a:pt x="28734" y="35897"/>
                          <a:pt x="28596" y="36519"/>
                        </a:cubicBezTo>
                        <a:moveTo>
                          <a:pt x="34165" y="22813"/>
                        </a:moveTo>
                        <a:cubicBezTo>
                          <a:pt x="36169" y="24141"/>
                          <a:pt x="37434" y="26917"/>
                          <a:pt x="37416" y="29949"/>
                        </a:cubicBezTo>
                        <a:moveTo>
                          <a:pt x="41834" y="15213"/>
                        </a:moveTo>
                        <a:cubicBezTo>
                          <a:pt x="41509" y="16245"/>
                          <a:pt x="41014" y="17161"/>
                          <a:pt x="40386" y="17889"/>
                        </a:cubicBezTo>
                        <a:moveTo>
                          <a:pt x="38360" y="5285"/>
                        </a:moveTo>
                        <a:cubicBezTo>
                          <a:pt x="38415" y="5702"/>
                          <a:pt x="38441" y="6125"/>
                          <a:pt x="38436" y="6549"/>
                        </a:cubicBezTo>
                        <a:moveTo>
                          <a:pt x="29114" y="3811"/>
                        </a:moveTo>
                        <a:cubicBezTo>
                          <a:pt x="29303" y="3228"/>
                          <a:pt x="29552" y="2685"/>
                          <a:pt x="29856" y="2199"/>
                        </a:cubicBezTo>
                        <a:moveTo>
                          <a:pt x="22177" y="4579"/>
                        </a:moveTo>
                        <a:cubicBezTo>
                          <a:pt x="22254" y="4097"/>
                          <a:pt x="22375" y="3630"/>
                          <a:pt x="22536" y="3189"/>
                        </a:cubicBezTo>
                        <a:moveTo>
                          <a:pt x="14036" y="5051"/>
                        </a:moveTo>
                        <a:cubicBezTo>
                          <a:pt x="14508" y="5427"/>
                          <a:pt x="14944" y="5880"/>
                          <a:pt x="15336" y="6399"/>
                        </a:cubicBezTo>
                        <a:moveTo>
                          <a:pt x="4163" y="15648"/>
                        </a:moveTo>
                        <a:cubicBezTo>
                          <a:pt x="4060" y="15184"/>
                          <a:pt x="3984" y="14710"/>
                          <a:pt x="3936" y="14229"/>
                        </a:cubicBezTo>
                      </a:path>
                    </a:pathLst>
                  </a:custGeom>
                  <a:gradFill flip="none" rotWithShape="1">
                    <a:gsLst>
                      <a:gs pos="0">
                        <a:schemeClr val="bg1"/>
                      </a:gs>
                      <a:gs pos="50000">
                        <a:schemeClr val="bg1">
                          <a:lumMod val="75000"/>
                        </a:schemeClr>
                      </a:gs>
                      <a:gs pos="100000">
                        <a:schemeClr val="tx1">
                          <a:lumMod val="75000"/>
                          <a:lumOff val="25000"/>
                        </a:scheme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GB" dirty="0"/>
                  </a:p>
                </p:txBody>
              </p:sp>
              <p:sp>
                <p:nvSpPr>
                  <p:cNvPr id="56" name="Cloud Callout 3"/>
                  <p:cNvSpPr/>
                  <p:nvPr/>
                </p:nvSpPr>
                <p:spPr>
                  <a:xfrm>
                    <a:off x="4483598" y="3900094"/>
                    <a:ext cx="720842" cy="436989"/>
                  </a:xfrm>
                  <a:custGeom>
                    <a:avLst/>
                    <a:gdLst>
                      <a:gd name="connsiteX0" fmla="*/ 3900 w 43200"/>
                      <a:gd name="connsiteY0" fmla="*/ 14370 h 43200"/>
                      <a:gd name="connsiteX1" fmla="*/ 5623 w 43200"/>
                      <a:gd name="connsiteY1" fmla="*/ 6907 h 43200"/>
                      <a:gd name="connsiteX2" fmla="*/ 14005 w 43200"/>
                      <a:gd name="connsiteY2" fmla="*/ 5202 h 43200"/>
                      <a:gd name="connsiteX3" fmla="*/ 22456 w 43200"/>
                      <a:gd name="connsiteY3" fmla="*/ 3432 h 43200"/>
                      <a:gd name="connsiteX4" fmla="*/ 25749 w 43200"/>
                      <a:gd name="connsiteY4" fmla="*/ 200 h 43200"/>
                      <a:gd name="connsiteX5" fmla="*/ 29833 w 43200"/>
                      <a:gd name="connsiteY5" fmla="*/ 2481 h 43200"/>
                      <a:gd name="connsiteX6" fmla="*/ 35463 w 43200"/>
                      <a:gd name="connsiteY6" fmla="*/ 690 h 43200"/>
                      <a:gd name="connsiteX7" fmla="*/ 38318 w 43200"/>
                      <a:gd name="connsiteY7" fmla="*/ 5576 h 43200"/>
                      <a:gd name="connsiteX8" fmla="*/ 41982 w 43200"/>
                      <a:gd name="connsiteY8" fmla="*/ 10318 h 43200"/>
                      <a:gd name="connsiteX9" fmla="*/ 41818 w 43200"/>
                      <a:gd name="connsiteY9" fmla="*/ 15460 h 43200"/>
                      <a:gd name="connsiteX10" fmla="*/ 43016 w 43200"/>
                      <a:gd name="connsiteY10" fmla="*/ 23322 h 43200"/>
                      <a:gd name="connsiteX11" fmla="*/ 37404 w 43200"/>
                      <a:gd name="connsiteY11" fmla="*/ 30204 h 43200"/>
                      <a:gd name="connsiteX12" fmla="*/ 35395 w 43200"/>
                      <a:gd name="connsiteY12" fmla="*/ 36101 h 43200"/>
                      <a:gd name="connsiteX13" fmla="*/ 28555 w 43200"/>
                      <a:gd name="connsiteY13" fmla="*/ 36815 h 43200"/>
                      <a:gd name="connsiteX14" fmla="*/ 23667 w 43200"/>
                      <a:gd name="connsiteY14" fmla="*/ 43106 h 43200"/>
                      <a:gd name="connsiteX15" fmla="*/ 16480 w 43200"/>
                      <a:gd name="connsiteY15" fmla="*/ 39266 h 43200"/>
                      <a:gd name="connsiteX16" fmla="*/ 5804 w 43200"/>
                      <a:gd name="connsiteY16" fmla="*/ 35472 h 43200"/>
                      <a:gd name="connsiteX17" fmla="*/ 1110 w 43200"/>
                      <a:gd name="connsiteY17" fmla="*/ 31250 h 43200"/>
                      <a:gd name="connsiteX18" fmla="*/ 2113 w 43200"/>
                      <a:gd name="connsiteY18" fmla="*/ 25551 h 43200"/>
                      <a:gd name="connsiteX19" fmla="*/ -5 w 43200"/>
                      <a:gd name="connsiteY19" fmla="*/ 19704 h 43200"/>
                      <a:gd name="connsiteX20" fmla="*/ 3863 w 43200"/>
                      <a:gd name="connsiteY20" fmla="*/ 14507 h 43200"/>
                      <a:gd name="connsiteX21" fmla="*/ 3900 w 43200"/>
                      <a:gd name="connsiteY21" fmla="*/ 14370 h 43200"/>
                      <a:gd name="connsiteX0" fmla="*/ 283721 w 914400"/>
                      <a:gd name="connsiteY0" fmla="*/ 689229 h 612648"/>
                      <a:gd name="connsiteX1" fmla="*/ 266703 w 914400"/>
                      <a:gd name="connsiteY1" fmla="*/ 706247 h 612648"/>
                      <a:gd name="connsiteX2" fmla="*/ 249685 w 914400"/>
                      <a:gd name="connsiteY2" fmla="*/ 689229 h 612648"/>
                      <a:gd name="connsiteX3" fmla="*/ 266703 w 914400"/>
                      <a:gd name="connsiteY3" fmla="*/ 672211 h 612648"/>
                      <a:gd name="connsiteX4" fmla="*/ 283721 w 914400"/>
                      <a:gd name="connsiteY4" fmla="*/ 689229 h 612648"/>
                      <a:gd name="connsiteX0" fmla="*/ 310992 w 914400"/>
                      <a:gd name="connsiteY0" fmla="*/ 668620 h 612648"/>
                      <a:gd name="connsiteX1" fmla="*/ 276956 w 914400"/>
                      <a:gd name="connsiteY1" fmla="*/ 702656 h 612648"/>
                      <a:gd name="connsiteX2" fmla="*/ 242920 w 914400"/>
                      <a:gd name="connsiteY2" fmla="*/ 668620 h 612648"/>
                      <a:gd name="connsiteX3" fmla="*/ 276956 w 914400"/>
                      <a:gd name="connsiteY3" fmla="*/ 634584 h 612648"/>
                      <a:gd name="connsiteX4" fmla="*/ 310992 w 914400"/>
                      <a:gd name="connsiteY4" fmla="*/ 668620 h 612648"/>
                      <a:gd name="connsiteX0" fmla="*/ 353424 w 914400"/>
                      <a:gd name="connsiteY0" fmla="*/ 617538 h 612648"/>
                      <a:gd name="connsiteX1" fmla="*/ 302370 w 914400"/>
                      <a:gd name="connsiteY1" fmla="*/ 668592 h 612648"/>
                      <a:gd name="connsiteX2" fmla="*/ 251316 w 914400"/>
                      <a:gd name="connsiteY2" fmla="*/ 617538 h 612648"/>
                      <a:gd name="connsiteX3" fmla="*/ 302370 w 914400"/>
                      <a:gd name="connsiteY3" fmla="*/ 566484 h 612648"/>
                      <a:gd name="connsiteX4" fmla="*/ 353424 w 914400"/>
                      <a:gd name="connsiteY4" fmla="*/ 617538 h 612648"/>
                      <a:gd name="connsiteX0" fmla="*/ 4693 w 43200"/>
                      <a:gd name="connsiteY0" fmla="*/ 26177 h 43200"/>
                      <a:gd name="connsiteX1" fmla="*/ 2160 w 43200"/>
                      <a:gd name="connsiteY1" fmla="*/ 25380 h 43200"/>
                      <a:gd name="connsiteX2" fmla="*/ 6928 w 43200"/>
                      <a:gd name="connsiteY2" fmla="*/ 34899 h 43200"/>
                      <a:gd name="connsiteX3" fmla="*/ 5820 w 43200"/>
                      <a:gd name="connsiteY3" fmla="*/ 35280 h 43200"/>
                      <a:gd name="connsiteX4" fmla="*/ 16478 w 43200"/>
                      <a:gd name="connsiteY4" fmla="*/ 39090 h 43200"/>
                      <a:gd name="connsiteX5" fmla="*/ 15810 w 43200"/>
                      <a:gd name="connsiteY5" fmla="*/ 37350 h 43200"/>
                      <a:gd name="connsiteX6" fmla="*/ 28827 w 43200"/>
                      <a:gd name="connsiteY6" fmla="*/ 34751 h 43200"/>
                      <a:gd name="connsiteX7" fmla="*/ 28560 w 43200"/>
                      <a:gd name="connsiteY7" fmla="*/ 36660 h 43200"/>
                      <a:gd name="connsiteX8" fmla="*/ 34129 w 43200"/>
                      <a:gd name="connsiteY8" fmla="*/ 22954 h 43200"/>
                      <a:gd name="connsiteX9" fmla="*/ 37380 w 43200"/>
                      <a:gd name="connsiteY9" fmla="*/ 30090 h 43200"/>
                      <a:gd name="connsiteX10" fmla="*/ 41798 w 43200"/>
                      <a:gd name="connsiteY10" fmla="*/ 15354 h 43200"/>
                      <a:gd name="connsiteX11" fmla="*/ 40350 w 43200"/>
                      <a:gd name="connsiteY11" fmla="*/ 18030 h 43200"/>
                      <a:gd name="connsiteX12" fmla="*/ 38324 w 43200"/>
                      <a:gd name="connsiteY12" fmla="*/ 5426 h 43200"/>
                      <a:gd name="connsiteX13" fmla="*/ 38400 w 43200"/>
                      <a:gd name="connsiteY13" fmla="*/ 6690 h 43200"/>
                      <a:gd name="connsiteX14" fmla="*/ 29078 w 43200"/>
                      <a:gd name="connsiteY14" fmla="*/ 3952 h 43200"/>
                      <a:gd name="connsiteX15" fmla="*/ 29820 w 43200"/>
                      <a:gd name="connsiteY15" fmla="*/ 2340 h 43200"/>
                      <a:gd name="connsiteX16" fmla="*/ 22141 w 43200"/>
                      <a:gd name="connsiteY16" fmla="*/ 4720 h 43200"/>
                      <a:gd name="connsiteX17" fmla="*/ 22500 w 43200"/>
                      <a:gd name="connsiteY17" fmla="*/ 3330 h 43200"/>
                      <a:gd name="connsiteX18" fmla="*/ 14000 w 43200"/>
                      <a:gd name="connsiteY18" fmla="*/ 5192 h 43200"/>
                      <a:gd name="connsiteX19" fmla="*/ 15300 w 43200"/>
                      <a:gd name="connsiteY19" fmla="*/ 6540 h 43200"/>
                      <a:gd name="connsiteX20" fmla="*/ 4127 w 43200"/>
                      <a:gd name="connsiteY20" fmla="*/ 15789 h 43200"/>
                      <a:gd name="connsiteX21" fmla="*/ 3900 w 43200"/>
                      <a:gd name="connsiteY21" fmla="*/ 14370 h 43200"/>
                      <a:gd name="connsiteX0" fmla="*/ 3936 w 43256"/>
                      <a:gd name="connsiteY0" fmla="*/ 14229 h 49659"/>
                      <a:gd name="connsiteX1" fmla="*/ 5659 w 43256"/>
                      <a:gd name="connsiteY1" fmla="*/ 6766 h 49659"/>
                      <a:gd name="connsiteX2" fmla="*/ 14041 w 43256"/>
                      <a:gd name="connsiteY2" fmla="*/ 5061 h 49659"/>
                      <a:gd name="connsiteX3" fmla="*/ 22492 w 43256"/>
                      <a:gd name="connsiteY3" fmla="*/ 3291 h 49659"/>
                      <a:gd name="connsiteX4" fmla="*/ 25785 w 43256"/>
                      <a:gd name="connsiteY4" fmla="*/ 59 h 49659"/>
                      <a:gd name="connsiteX5" fmla="*/ 29869 w 43256"/>
                      <a:gd name="connsiteY5" fmla="*/ 2340 h 49659"/>
                      <a:gd name="connsiteX6" fmla="*/ 35499 w 43256"/>
                      <a:gd name="connsiteY6" fmla="*/ 549 h 49659"/>
                      <a:gd name="connsiteX7" fmla="*/ 38354 w 43256"/>
                      <a:gd name="connsiteY7" fmla="*/ 5435 h 49659"/>
                      <a:gd name="connsiteX8" fmla="*/ 42018 w 43256"/>
                      <a:gd name="connsiteY8" fmla="*/ 10177 h 49659"/>
                      <a:gd name="connsiteX9" fmla="*/ 41854 w 43256"/>
                      <a:gd name="connsiteY9" fmla="*/ 15319 h 49659"/>
                      <a:gd name="connsiteX10" fmla="*/ 43052 w 43256"/>
                      <a:gd name="connsiteY10" fmla="*/ 23181 h 49659"/>
                      <a:gd name="connsiteX11" fmla="*/ 37440 w 43256"/>
                      <a:gd name="connsiteY11" fmla="*/ 30063 h 49659"/>
                      <a:gd name="connsiteX12" fmla="*/ 35431 w 43256"/>
                      <a:gd name="connsiteY12" fmla="*/ 35960 h 49659"/>
                      <a:gd name="connsiteX13" fmla="*/ 28591 w 43256"/>
                      <a:gd name="connsiteY13" fmla="*/ 36674 h 49659"/>
                      <a:gd name="connsiteX14" fmla="*/ 23703 w 43256"/>
                      <a:gd name="connsiteY14" fmla="*/ 42965 h 49659"/>
                      <a:gd name="connsiteX15" fmla="*/ 16516 w 43256"/>
                      <a:gd name="connsiteY15" fmla="*/ 39125 h 49659"/>
                      <a:gd name="connsiteX16" fmla="*/ 5840 w 43256"/>
                      <a:gd name="connsiteY16" fmla="*/ 35331 h 49659"/>
                      <a:gd name="connsiteX17" fmla="*/ 1146 w 43256"/>
                      <a:gd name="connsiteY17" fmla="*/ 31109 h 49659"/>
                      <a:gd name="connsiteX18" fmla="*/ 2149 w 43256"/>
                      <a:gd name="connsiteY18" fmla="*/ 25410 h 49659"/>
                      <a:gd name="connsiteX19" fmla="*/ 31 w 43256"/>
                      <a:gd name="connsiteY19" fmla="*/ 19563 h 49659"/>
                      <a:gd name="connsiteX20" fmla="*/ 3899 w 43256"/>
                      <a:gd name="connsiteY20" fmla="*/ 14366 h 49659"/>
                      <a:gd name="connsiteX21" fmla="*/ 3936 w 43256"/>
                      <a:gd name="connsiteY21" fmla="*/ 14229 h 49659"/>
                      <a:gd name="connsiteX0" fmla="*/ 284483 w 915585"/>
                      <a:gd name="connsiteY0" fmla="*/ 687229 h 704247"/>
                      <a:gd name="connsiteX1" fmla="*/ 267465 w 915585"/>
                      <a:gd name="connsiteY1" fmla="*/ 704247 h 704247"/>
                      <a:gd name="connsiteX2" fmla="*/ 250447 w 915585"/>
                      <a:gd name="connsiteY2" fmla="*/ 687229 h 704247"/>
                      <a:gd name="connsiteX3" fmla="*/ 267465 w 915585"/>
                      <a:gd name="connsiteY3" fmla="*/ 670211 h 704247"/>
                      <a:gd name="connsiteX4" fmla="*/ 284483 w 915585"/>
                      <a:gd name="connsiteY4" fmla="*/ 687229 h 704247"/>
                      <a:gd name="connsiteX0" fmla="*/ 311754 w 915585"/>
                      <a:gd name="connsiteY0" fmla="*/ 666620 h 704247"/>
                      <a:gd name="connsiteX1" fmla="*/ 277718 w 915585"/>
                      <a:gd name="connsiteY1" fmla="*/ 700656 h 704247"/>
                      <a:gd name="connsiteX2" fmla="*/ 277718 w 915585"/>
                      <a:gd name="connsiteY2" fmla="*/ 632584 h 704247"/>
                      <a:gd name="connsiteX3" fmla="*/ 311754 w 915585"/>
                      <a:gd name="connsiteY3" fmla="*/ 666620 h 704247"/>
                      <a:gd name="connsiteX0" fmla="*/ 354186 w 915585"/>
                      <a:gd name="connsiteY0" fmla="*/ 615538 h 704247"/>
                      <a:gd name="connsiteX1" fmla="*/ 303132 w 915585"/>
                      <a:gd name="connsiteY1" fmla="*/ 666592 h 704247"/>
                      <a:gd name="connsiteX2" fmla="*/ 252078 w 915585"/>
                      <a:gd name="connsiteY2" fmla="*/ 615538 h 704247"/>
                      <a:gd name="connsiteX3" fmla="*/ 303132 w 915585"/>
                      <a:gd name="connsiteY3" fmla="*/ 564484 h 704247"/>
                      <a:gd name="connsiteX4" fmla="*/ 354186 w 915585"/>
                      <a:gd name="connsiteY4" fmla="*/ 615538 h 704247"/>
                      <a:gd name="connsiteX0" fmla="*/ 4729 w 43256"/>
                      <a:gd name="connsiteY0" fmla="*/ 26036 h 49659"/>
                      <a:gd name="connsiteX1" fmla="*/ 2196 w 43256"/>
                      <a:gd name="connsiteY1" fmla="*/ 25239 h 49659"/>
                      <a:gd name="connsiteX2" fmla="*/ 6964 w 43256"/>
                      <a:gd name="connsiteY2" fmla="*/ 34758 h 49659"/>
                      <a:gd name="connsiteX3" fmla="*/ 5856 w 43256"/>
                      <a:gd name="connsiteY3" fmla="*/ 35139 h 49659"/>
                      <a:gd name="connsiteX4" fmla="*/ 16514 w 43256"/>
                      <a:gd name="connsiteY4" fmla="*/ 38949 h 49659"/>
                      <a:gd name="connsiteX5" fmla="*/ 15846 w 43256"/>
                      <a:gd name="connsiteY5" fmla="*/ 37209 h 49659"/>
                      <a:gd name="connsiteX6" fmla="*/ 28863 w 43256"/>
                      <a:gd name="connsiteY6" fmla="*/ 34610 h 49659"/>
                      <a:gd name="connsiteX7" fmla="*/ 28596 w 43256"/>
                      <a:gd name="connsiteY7" fmla="*/ 36519 h 49659"/>
                      <a:gd name="connsiteX8" fmla="*/ 34165 w 43256"/>
                      <a:gd name="connsiteY8" fmla="*/ 22813 h 49659"/>
                      <a:gd name="connsiteX9" fmla="*/ 37416 w 43256"/>
                      <a:gd name="connsiteY9" fmla="*/ 29949 h 49659"/>
                      <a:gd name="connsiteX10" fmla="*/ 41834 w 43256"/>
                      <a:gd name="connsiteY10" fmla="*/ 15213 h 49659"/>
                      <a:gd name="connsiteX11" fmla="*/ 40386 w 43256"/>
                      <a:gd name="connsiteY11" fmla="*/ 17889 h 49659"/>
                      <a:gd name="connsiteX12" fmla="*/ 38360 w 43256"/>
                      <a:gd name="connsiteY12" fmla="*/ 5285 h 49659"/>
                      <a:gd name="connsiteX13" fmla="*/ 38436 w 43256"/>
                      <a:gd name="connsiteY13" fmla="*/ 6549 h 49659"/>
                      <a:gd name="connsiteX14" fmla="*/ 29114 w 43256"/>
                      <a:gd name="connsiteY14" fmla="*/ 3811 h 49659"/>
                      <a:gd name="connsiteX15" fmla="*/ 29856 w 43256"/>
                      <a:gd name="connsiteY15" fmla="*/ 2199 h 49659"/>
                      <a:gd name="connsiteX16" fmla="*/ 22177 w 43256"/>
                      <a:gd name="connsiteY16" fmla="*/ 4579 h 49659"/>
                      <a:gd name="connsiteX17" fmla="*/ 22536 w 43256"/>
                      <a:gd name="connsiteY17" fmla="*/ 3189 h 49659"/>
                      <a:gd name="connsiteX18" fmla="*/ 14036 w 43256"/>
                      <a:gd name="connsiteY18" fmla="*/ 5051 h 49659"/>
                      <a:gd name="connsiteX19" fmla="*/ 15336 w 43256"/>
                      <a:gd name="connsiteY19" fmla="*/ 6399 h 49659"/>
                      <a:gd name="connsiteX20" fmla="*/ 4163 w 43256"/>
                      <a:gd name="connsiteY20" fmla="*/ 15648 h 49659"/>
                      <a:gd name="connsiteX21" fmla="*/ 3936 w 43256"/>
                      <a:gd name="connsiteY21" fmla="*/ 14229 h 49659"/>
                      <a:gd name="connsiteX0" fmla="*/ 3936 w 43256"/>
                      <a:gd name="connsiteY0" fmla="*/ 14229 h 49659"/>
                      <a:gd name="connsiteX1" fmla="*/ 5659 w 43256"/>
                      <a:gd name="connsiteY1" fmla="*/ 6766 h 49659"/>
                      <a:gd name="connsiteX2" fmla="*/ 14041 w 43256"/>
                      <a:gd name="connsiteY2" fmla="*/ 5061 h 49659"/>
                      <a:gd name="connsiteX3" fmla="*/ 22492 w 43256"/>
                      <a:gd name="connsiteY3" fmla="*/ 3291 h 49659"/>
                      <a:gd name="connsiteX4" fmla="*/ 25785 w 43256"/>
                      <a:gd name="connsiteY4" fmla="*/ 59 h 49659"/>
                      <a:gd name="connsiteX5" fmla="*/ 29869 w 43256"/>
                      <a:gd name="connsiteY5" fmla="*/ 2340 h 49659"/>
                      <a:gd name="connsiteX6" fmla="*/ 35499 w 43256"/>
                      <a:gd name="connsiteY6" fmla="*/ 549 h 49659"/>
                      <a:gd name="connsiteX7" fmla="*/ 38354 w 43256"/>
                      <a:gd name="connsiteY7" fmla="*/ 5435 h 49659"/>
                      <a:gd name="connsiteX8" fmla="*/ 42018 w 43256"/>
                      <a:gd name="connsiteY8" fmla="*/ 10177 h 49659"/>
                      <a:gd name="connsiteX9" fmla="*/ 41854 w 43256"/>
                      <a:gd name="connsiteY9" fmla="*/ 15319 h 49659"/>
                      <a:gd name="connsiteX10" fmla="*/ 43052 w 43256"/>
                      <a:gd name="connsiteY10" fmla="*/ 23181 h 49659"/>
                      <a:gd name="connsiteX11" fmla="*/ 37440 w 43256"/>
                      <a:gd name="connsiteY11" fmla="*/ 30063 h 49659"/>
                      <a:gd name="connsiteX12" fmla="*/ 35431 w 43256"/>
                      <a:gd name="connsiteY12" fmla="*/ 35960 h 49659"/>
                      <a:gd name="connsiteX13" fmla="*/ 28591 w 43256"/>
                      <a:gd name="connsiteY13" fmla="*/ 36674 h 49659"/>
                      <a:gd name="connsiteX14" fmla="*/ 23703 w 43256"/>
                      <a:gd name="connsiteY14" fmla="*/ 42965 h 49659"/>
                      <a:gd name="connsiteX15" fmla="*/ 16516 w 43256"/>
                      <a:gd name="connsiteY15" fmla="*/ 39125 h 49659"/>
                      <a:gd name="connsiteX16" fmla="*/ 5840 w 43256"/>
                      <a:gd name="connsiteY16" fmla="*/ 35331 h 49659"/>
                      <a:gd name="connsiteX17" fmla="*/ 1146 w 43256"/>
                      <a:gd name="connsiteY17" fmla="*/ 31109 h 49659"/>
                      <a:gd name="connsiteX18" fmla="*/ 2149 w 43256"/>
                      <a:gd name="connsiteY18" fmla="*/ 25410 h 49659"/>
                      <a:gd name="connsiteX19" fmla="*/ 31 w 43256"/>
                      <a:gd name="connsiteY19" fmla="*/ 19563 h 49659"/>
                      <a:gd name="connsiteX20" fmla="*/ 3899 w 43256"/>
                      <a:gd name="connsiteY20" fmla="*/ 14366 h 49659"/>
                      <a:gd name="connsiteX21" fmla="*/ 3936 w 43256"/>
                      <a:gd name="connsiteY21" fmla="*/ 14229 h 49659"/>
                      <a:gd name="connsiteX0" fmla="*/ 284483 w 915585"/>
                      <a:gd name="connsiteY0" fmla="*/ 687229 h 704247"/>
                      <a:gd name="connsiteX1" fmla="*/ 267465 w 915585"/>
                      <a:gd name="connsiteY1" fmla="*/ 704247 h 704247"/>
                      <a:gd name="connsiteX2" fmla="*/ 250447 w 915585"/>
                      <a:gd name="connsiteY2" fmla="*/ 687229 h 704247"/>
                      <a:gd name="connsiteX3" fmla="*/ 267465 w 915585"/>
                      <a:gd name="connsiteY3" fmla="*/ 670211 h 704247"/>
                      <a:gd name="connsiteX4" fmla="*/ 284483 w 915585"/>
                      <a:gd name="connsiteY4" fmla="*/ 687229 h 704247"/>
                      <a:gd name="connsiteX0" fmla="*/ 311754 w 915585"/>
                      <a:gd name="connsiteY0" fmla="*/ 666620 h 704247"/>
                      <a:gd name="connsiteX1" fmla="*/ 277718 w 915585"/>
                      <a:gd name="connsiteY1" fmla="*/ 632584 h 704247"/>
                      <a:gd name="connsiteX2" fmla="*/ 311754 w 915585"/>
                      <a:gd name="connsiteY2" fmla="*/ 666620 h 704247"/>
                      <a:gd name="connsiteX0" fmla="*/ 354186 w 915585"/>
                      <a:gd name="connsiteY0" fmla="*/ 615538 h 704247"/>
                      <a:gd name="connsiteX1" fmla="*/ 303132 w 915585"/>
                      <a:gd name="connsiteY1" fmla="*/ 666592 h 704247"/>
                      <a:gd name="connsiteX2" fmla="*/ 252078 w 915585"/>
                      <a:gd name="connsiteY2" fmla="*/ 615538 h 704247"/>
                      <a:gd name="connsiteX3" fmla="*/ 303132 w 915585"/>
                      <a:gd name="connsiteY3" fmla="*/ 564484 h 704247"/>
                      <a:gd name="connsiteX4" fmla="*/ 354186 w 915585"/>
                      <a:gd name="connsiteY4" fmla="*/ 615538 h 704247"/>
                      <a:gd name="connsiteX0" fmla="*/ 4729 w 43256"/>
                      <a:gd name="connsiteY0" fmla="*/ 26036 h 49659"/>
                      <a:gd name="connsiteX1" fmla="*/ 2196 w 43256"/>
                      <a:gd name="connsiteY1" fmla="*/ 25239 h 49659"/>
                      <a:gd name="connsiteX2" fmla="*/ 6964 w 43256"/>
                      <a:gd name="connsiteY2" fmla="*/ 34758 h 49659"/>
                      <a:gd name="connsiteX3" fmla="*/ 5856 w 43256"/>
                      <a:gd name="connsiteY3" fmla="*/ 35139 h 49659"/>
                      <a:gd name="connsiteX4" fmla="*/ 16514 w 43256"/>
                      <a:gd name="connsiteY4" fmla="*/ 38949 h 49659"/>
                      <a:gd name="connsiteX5" fmla="*/ 15846 w 43256"/>
                      <a:gd name="connsiteY5" fmla="*/ 37209 h 49659"/>
                      <a:gd name="connsiteX6" fmla="*/ 28863 w 43256"/>
                      <a:gd name="connsiteY6" fmla="*/ 34610 h 49659"/>
                      <a:gd name="connsiteX7" fmla="*/ 28596 w 43256"/>
                      <a:gd name="connsiteY7" fmla="*/ 36519 h 49659"/>
                      <a:gd name="connsiteX8" fmla="*/ 34165 w 43256"/>
                      <a:gd name="connsiteY8" fmla="*/ 22813 h 49659"/>
                      <a:gd name="connsiteX9" fmla="*/ 37416 w 43256"/>
                      <a:gd name="connsiteY9" fmla="*/ 29949 h 49659"/>
                      <a:gd name="connsiteX10" fmla="*/ 41834 w 43256"/>
                      <a:gd name="connsiteY10" fmla="*/ 15213 h 49659"/>
                      <a:gd name="connsiteX11" fmla="*/ 40386 w 43256"/>
                      <a:gd name="connsiteY11" fmla="*/ 17889 h 49659"/>
                      <a:gd name="connsiteX12" fmla="*/ 38360 w 43256"/>
                      <a:gd name="connsiteY12" fmla="*/ 5285 h 49659"/>
                      <a:gd name="connsiteX13" fmla="*/ 38436 w 43256"/>
                      <a:gd name="connsiteY13" fmla="*/ 6549 h 49659"/>
                      <a:gd name="connsiteX14" fmla="*/ 29114 w 43256"/>
                      <a:gd name="connsiteY14" fmla="*/ 3811 h 49659"/>
                      <a:gd name="connsiteX15" fmla="*/ 29856 w 43256"/>
                      <a:gd name="connsiteY15" fmla="*/ 2199 h 49659"/>
                      <a:gd name="connsiteX16" fmla="*/ 22177 w 43256"/>
                      <a:gd name="connsiteY16" fmla="*/ 4579 h 49659"/>
                      <a:gd name="connsiteX17" fmla="*/ 22536 w 43256"/>
                      <a:gd name="connsiteY17" fmla="*/ 3189 h 49659"/>
                      <a:gd name="connsiteX18" fmla="*/ 14036 w 43256"/>
                      <a:gd name="connsiteY18" fmla="*/ 5051 h 49659"/>
                      <a:gd name="connsiteX19" fmla="*/ 15336 w 43256"/>
                      <a:gd name="connsiteY19" fmla="*/ 6399 h 49659"/>
                      <a:gd name="connsiteX20" fmla="*/ 4163 w 43256"/>
                      <a:gd name="connsiteY20" fmla="*/ 15648 h 49659"/>
                      <a:gd name="connsiteX21" fmla="*/ 3936 w 43256"/>
                      <a:gd name="connsiteY21" fmla="*/ 14229 h 496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50447 w 915585"/>
                      <a:gd name="connsiteY1" fmla="*/ 687229 h 687229"/>
                      <a:gd name="connsiteX2" fmla="*/ 267465 w 915585"/>
                      <a:gd name="connsiteY2" fmla="*/ 670211 h 687229"/>
                      <a:gd name="connsiteX3" fmla="*/ 284483 w 915585"/>
                      <a:gd name="connsiteY3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54186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4" fmla="*/ 354186 w 915585"/>
                      <a:gd name="connsiteY4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54186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4" fmla="*/ 354186 w 915585"/>
                      <a:gd name="connsiteY4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03132 w 915585"/>
                      <a:gd name="connsiteY0" fmla="*/ 564484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252078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7259"/>
                      <a:gd name="connsiteX1" fmla="*/ 5659 w 43256"/>
                      <a:gd name="connsiteY1" fmla="*/ 6766 h 47259"/>
                      <a:gd name="connsiteX2" fmla="*/ 14041 w 43256"/>
                      <a:gd name="connsiteY2" fmla="*/ 5061 h 47259"/>
                      <a:gd name="connsiteX3" fmla="*/ 22492 w 43256"/>
                      <a:gd name="connsiteY3" fmla="*/ 3291 h 47259"/>
                      <a:gd name="connsiteX4" fmla="*/ 25785 w 43256"/>
                      <a:gd name="connsiteY4" fmla="*/ 59 h 47259"/>
                      <a:gd name="connsiteX5" fmla="*/ 29869 w 43256"/>
                      <a:gd name="connsiteY5" fmla="*/ 2340 h 47259"/>
                      <a:gd name="connsiteX6" fmla="*/ 35499 w 43256"/>
                      <a:gd name="connsiteY6" fmla="*/ 549 h 47259"/>
                      <a:gd name="connsiteX7" fmla="*/ 38354 w 43256"/>
                      <a:gd name="connsiteY7" fmla="*/ 5435 h 47259"/>
                      <a:gd name="connsiteX8" fmla="*/ 42018 w 43256"/>
                      <a:gd name="connsiteY8" fmla="*/ 10177 h 47259"/>
                      <a:gd name="connsiteX9" fmla="*/ 41854 w 43256"/>
                      <a:gd name="connsiteY9" fmla="*/ 15319 h 47259"/>
                      <a:gd name="connsiteX10" fmla="*/ 43052 w 43256"/>
                      <a:gd name="connsiteY10" fmla="*/ 23181 h 47259"/>
                      <a:gd name="connsiteX11" fmla="*/ 37440 w 43256"/>
                      <a:gd name="connsiteY11" fmla="*/ 30063 h 47259"/>
                      <a:gd name="connsiteX12" fmla="*/ 35431 w 43256"/>
                      <a:gd name="connsiteY12" fmla="*/ 35960 h 47259"/>
                      <a:gd name="connsiteX13" fmla="*/ 28591 w 43256"/>
                      <a:gd name="connsiteY13" fmla="*/ 36674 h 47259"/>
                      <a:gd name="connsiteX14" fmla="*/ 23703 w 43256"/>
                      <a:gd name="connsiteY14" fmla="*/ 42965 h 47259"/>
                      <a:gd name="connsiteX15" fmla="*/ 16516 w 43256"/>
                      <a:gd name="connsiteY15" fmla="*/ 39125 h 47259"/>
                      <a:gd name="connsiteX16" fmla="*/ 5840 w 43256"/>
                      <a:gd name="connsiteY16" fmla="*/ 35331 h 47259"/>
                      <a:gd name="connsiteX17" fmla="*/ 1146 w 43256"/>
                      <a:gd name="connsiteY17" fmla="*/ 31109 h 47259"/>
                      <a:gd name="connsiteX18" fmla="*/ 2149 w 43256"/>
                      <a:gd name="connsiteY18" fmla="*/ 25410 h 47259"/>
                      <a:gd name="connsiteX19" fmla="*/ 31 w 43256"/>
                      <a:gd name="connsiteY19" fmla="*/ 19563 h 47259"/>
                      <a:gd name="connsiteX20" fmla="*/ 3899 w 43256"/>
                      <a:gd name="connsiteY20" fmla="*/ 14366 h 47259"/>
                      <a:gd name="connsiteX21" fmla="*/ 3936 w 43256"/>
                      <a:gd name="connsiteY21" fmla="*/ 14229 h 47259"/>
                      <a:gd name="connsiteX0" fmla="*/ 459035 w 915585"/>
                      <a:gd name="connsiteY0" fmla="*/ 494479 h 670211"/>
                      <a:gd name="connsiteX1" fmla="*/ 267465 w 915585"/>
                      <a:gd name="connsiteY1" fmla="*/ 670211 h 670211"/>
                      <a:gd name="connsiteX2" fmla="*/ 459035 w 915585"/>
                      <a:gd name="connsiteY2" fmla="*/ 494479 h 670211"/>
                      <a:gd name="connsiteX0" fmla="*/ 311754 w 915585"/>
                      <a:gd name="connsiteY0" fmla="*/ 666620 h 670211"/>
                      <a:gd name="connsiteX1" fmla="*/ 277718 w 915585"/>
                      <a:gd name="connsiteY1" fmla="*/ 632584 h 670211"/>
                      <a:gd name="connsiteX2" fmla="*/ 311754 w 915585"/>
                      <a:gd name="connsiteY2" fmla="*/ 666620 h 670211"/>
                      <a:gd name="connsiteX0" fmla="*/ 252078 w 915585"/>
                      <a:gd name="connsiteY0" fmla="*/ 615538 h 670211"/>
                      <a:gd name="connsiteX1" fmla="*/ 303132 w 915585"/>
                      <a:gd name="connsiteY1" fmla="*/ 666592 h 670211"/>
                      <a:gd name="connsiteX2" fmla="*/ 252078 w 915585"/>
                      <a:gd name="connsiteY2" fmla="*/ 615538 h 670211"/>
                      <a:gd name="connsiteX0" fmla="*/ 4729 w 43256"/>
                      <a:gd name="connsiteY0" fmla="*/ 26036 h 47259"/>
                      <a:gd name="connsiteX1" fmla="*/ 2196 w 43256"/>
                      <a:gd name="connsiteY1" fmla="*/ 25239 h 47259"/>
                      <a:gd name="connsiteX2" fmla="*/ 6964 w 43256"/>
                      <a:gd name="connsiteY2" fmla="*/ 34758 h 47259"/>
                      <a:gd name="connsiteX3" fmla="*/ 5856 w 43256"/>
                      <a:gd name="connsiteY3" fmla="*/ 35139 h 47259"/>
                      <a:gd name="connsiteX4" fmla="*/ 16514 w 43256"/>
                      <a:gd name="connsiteY4" fmla="*/ 38949 h 47259"/>
                      <a:gd name="connsiteX5" fmla="*/ 15846 w 43256"/>
                      <a:gd name="connsiteY5" fmla="*/ 37209 h 47259"/>
                      <a:gd name="connsiteX6" fmla="*/ 28863 w 43256"/>
                      <a:gd name="connsiteY6" fmla="*/ 34610 h 47259"/>
                      <a:gd name="connsiteX7" fmla="*/ 28596 w 43256"/>
                      <a:gd name="connsiteY7" fmla="*/ 36519 h 47259"/>
                      <a:gd name="connsiteX8" fmla="*/ 34165 w 43256"/>
                      <a:gd name="connsiteY8" fmla="*/ 22813 h 47259"/>
                      <a:gd name="connsiteX9" fmla="*/ 37416 w 43256"/>
                      <a:gd name="connsiteY9" fmla="*/ 29949 h 47259"/>
                      <a:gd name="connsiteX10" fmla="*/ 41834 w 43256"/>
                      <a:gd name="connsiteY10" fmla="*/ 15213 h 47259"/>
                      <a:gd name="connsiteX11" fmla="*/ 40386 w 43256"/>
                      <a:gd name="connsiteY11" fmla="*/ 17889 h 47259"/>
                      <a:gd name="connsiteX12" fmla="*/ 38360 w 43256"/>
                      <a:gd name="connsiteY12" fmla="*/ 5285 h 47259"/>
                      <a:gd name="connsiteX13" fmla="*/ 38436 w 43256"/>
                      <a:gd name="connsiteY13" fmla="*/ 6549 h 47259"/>
                      <a:gd name="connsiteX14" fmla="*/ 29114 w 43256"/>
                      <a:gd name="connsiteY14" fmla="*/ 3811 h 47259"/>
                      <a:gd name="connsiteX15" fmla="*/ 29856 w 43256"/>
                      <a:gd name="connsiteY15" fmla="*/ 2199 h 47259"/>
                      <a:gd name="connsiteX16" fmla="*/ 22177 w 43256"/>
                      <a:gd name="connsiteY16" fmla="*/ 4579 h 47259"/>
                      <a:gd name="connsiteX17" fmla="*/ 22536 w 43256"/>
                      <a:gd name="connsiteY17" fmla="*/ 3189 h 47259"/>
                      <a:gd name="connsiteX18" fmla="*/ 14036 w 43256"/>
                      <a:gd name="connsiteY18" fmla="*/ 5051 h 47259"/>
                      <a:gd name="connsiteX19" fmla="*/ 15336 w 43256"/>
                      <a:gd name="connsiteY19" fmla="*/ 6399 h 47259"/>
                      <a:gd name="connsiteX20" fmla="*/ 4163 w 43256"/>
                      <a:gd name="connsiteY20" fmla="*/ 15648 h 47259"/>
                      <a:gd name="connsiteX21" fmla="*/ 3936 w 43256"/>
                      <a:gd name="connsiteY21" fmla="*/ 14229 h 47259"/>
                      <a:gd name="connsiteX0" fmla="*/ 3936 w 43256"/>
                      <a:gd name="connsiteY0" fmla="*/ 14229 h 47259"/>
                      <a:gd name="connsiteX1" fmla="*/ 5659 w 43256"/>
                      <a:gd name="connsiteY1" fmla="*/ 6766 h 47259"/>
                      <a:gd name="connsiteX2" fmla="*/ 14041 w 43256"/>
                      <a:gd name="connsiteY2" fmla="*/ 5061 h 47259"/>
                      <a:gd name="connsiteX3" fmla="*/ 22492 w 43256"/>
                      <a:gd name="connsiteY3" fmla="*/ 3291 h 47259"/>
                      <a:gd name="connsiteX4" fmla="*/ 25785 w 43256"/>
                      <a:gd name="connsiteY4" fmla="*/ 59 h 47259"/>
                      <a:gd name="connsiteX5" fmla="*/ 29869 w 43256"/>
                      <a:gd name="connsiteY5" fmla="*/ 2340 h 47259"/>
                      <a:gd name="connsiteX6" fmla="*/ 35499 w 43256"/>
                      <a:gd name="connsiteY6" fmla="*/ 549 h 47259"/>
                      <a:gd name="connsiteX7" fmla="*/ 38354 w 43256"/>
                      <a:gd name="connsiteY7" fmla="*/ 5435 h 47259"/>
                      <a:gd name="connsiteX8" fmla="*/ 42018 w 43256"/>
                      <a:gd name="connsiteY8" fmla="*/ 10177 h 47259"/>
                      <a:gd name="connsiteX9" fmla="*/ 41854 w 43256"/>
                      <a:gd name="connsiteY9" fmla="*/ 15319 h 47259"/>
                      <a:gd name="connsiteX10" fmla="*/ 43052 w 43256"/>
                      <a:gd name="connsiteY10" fmla="*/ 23181 h 47259"/>
                      <a:gd name="connsiteX11" fmla="*/ 37440 w 43256"/>
                      <a:gd name="connsiteY11" fmla="*/ 30063 h 47259"/>
                      <a:gd name="connsiteX12" fmla="*/ 35431 w 43256"/>
                      <a:gd name="connsiteY12" fmla="*/ 35960 h 47259"/>
                      <a:gd name="connsiteX13" fmla="*/ 28591 w 43256"/>
                      <a:gd name="connsiteY13" fmla="*/ 36674 h 47259"/>
                      <a:gd name="connsiteX14" fmla="*/ 23703 w 43256"/>
                      <a:gd name="connsiteY14" fmla="*/ 42965 h 47259"/>
                      <a:gd name="connsiteX15" fmla="*/ 16516 w 43256"/>
                      <a:gd name="connsiteY15" fmla="*/ 39125 h 47259"/>
                      <a:gd name="connsiteX16" fmla="*/ 5840 w 43256"/>
                      <a:gd name="connsiteY16" fmla="*/ 35331 h 47259"/>
                      <a:gd name="connsiteX17" fmla="*/ 1146 w 43256"/>
                      <a:gd name="connsiteY17" fmla="*/ 31109 h 47259"/>
                      <a:gd name="connsiteX18" fmla="*/ 2149 w 43256"/>
                      <a:gd name="connsiteY18" fmla="*/ 25410 h 47259"/>
                      <a:gd name="connsiteX19" fmla="*/ 31 w 43256"/>
                      <a:gd name="connsiteY19" fmla="*/ 19563 h 47259"/>
                      <a:gd name="connsiteX20" fmla="*/ 3899 w 43256"/>
                      <a:gd name="connsiteY20" fmla="*/ 14366 h 47259"/>
                      <a:gd name="connsiteX21" fmla="*/ 3936 w 43256"/>
                      <a:gd name="connsiteY21" fmla="*/ 14229 h 47259"/>
                      <a:gd name="connsiteX0" fmla="*/ 459035 w 915585"/>
                      <a:gd name="connsiteY0" fmla="*/ 494479 h 670211"/>
                      <a:gd name="connsiteX1" fmla="*/ 267465 w 915585"/>
                      <a:gd name="connsiteY1" fmla="*/ 670211 h 670211"/>
                      <a:gd name="connsiteX2" fmla="*/ 459035 w 915585"/>
                      <a:gd name="connsiteY2" fmla="*/ 494479 h 670211"/>
                      <a:gd name="connsiteX0" fmla="*/ 311754 w 915585"/>
                      <a:gd name="connsiteY0" fmla="*/ 666620 h 670211"/>
                      <a:gd name="connsiteX1" fmla="*/ 277718 w 915585"/>
                      <a:gd name="connsiteY1" fmla="*/ 632584 h 670211"/>
                      <a:gd name="connsiteX2" fmla="*/ 311754 w 915585"/>
                      <a:gd name="connsiteY2" fmla="*/ 666620 h 670211"/>
                      <a:gd name="connsiteX0" fmla="*/ 252078 w 915585"/>
                      <a:gd name="connsiteY0" fmla="*/ 615538 h 670211"/>
                      <a:gd name="connsiteX1" fmla="*/ 303131 w 915585"/>
                      <a:gd name="connsiteY1" fmla="*/ 466429 h 670211"/>
                      <a:gd name="connsiteX2" fmla="*/ 252078 w 915585"/>
                      <a:gd name="connsiteY2" fmla="*/ 615538 h 670211"/>
                      <a:gd name="connsiteX0" fmla="*/ 4729 w 43256"/>
                      <a:gd name="connsiteY0" fmla="*/ 26036 h 47259"/>
                      <a:gd name="connsiteX1" fmla="*/ 2196 w 43256"/>
                      <a:gd name="connsiteY1" fmla="*/ 25239 h 47259"/>
                      <a:gd name="connsiteX2" fmla="*/ 6964 w 43256"/>
                      <a:gd name="connsiteY2" fmla="*/ 34758 h 47259"/>
                      <a:gd name="connsiteX3" fmla="*/ 5856 w 43256"/>
                      <a:gd name="connsiteY3" fmla="*/ 35139 h 47259"/>
                      <a:gd name="connsiteX4" fmla="*/ 16514 w 43256"/>
                      <a:gd name="connsiteY4" fmla="*/ 38949 h 47259"/>
                      <a:gd name="connsiteX5" fmla="*/ 15846 w 43256"/>
                      <a:gd name="connsiteY5" fmla="*/ 37209 h 47259"/>
                      <a:gd name="connsiteX6" fmla="*/ 28863 w 43256"/>
                      <a:gd name="connsiteY6" fmla="*/ 34610 h 47259"/>
                      <a:gd name="connsiteX7" fmla="*/ 28596 w 43256"/>
                      <a:gd name="connsiteY7" fmla="*/ 36519 h 47259"/>
                      <a:gd name="connsiteX8" fmla="*/ 34165 w 43256"/>
                      <a:gd name="connsiteY8" fmla="*/ 22813 h 47259"/>
                      <a:gd name="connsiteX9" fmla="*/ 37416 w 43256"/>
                      <a:gd name="connsiteY9" fmla="*/ 29949 h 47259"/>
                      <a:gd name="connsiteX10" fmla="*/ 41834 w 43256"/>
                      <a:gd name="connsiteY10" fmla="*/ 15213 h 47259"/>
                      <a:gd name="connsiteX11" fmla="*/ 40386 w 43256"/>
                      <a:gd name="connsiteY11" fmla="*/ 17889 h 47259"/>
                      <a:gd name="connsiteX12" fmla="*/ 38360 w 43256"/>
                      <a:gd name="connsiteY12" fmla="*/ 5285 h 47259"/>
                      <a:gd name="connsiteX13" fmla="*/ 38436 w 43256"/>
                      <a:gd name="connsiteY13" fmla="*/ 6549 h 47259"/>
                      <a:gd name="connsiteX14" fmla="*/ 29114 w 43256"/>
                      <a:gd name="connsiteY14" fmla="*/ 3811 h 47259"/>
                      <a:gd name="connsiteX15" fmla="*/ 29856 w 43256"/>
                      <a:gd name="connsiteY15" fmla="*/ 2199 h 47259"/>
                      <a:gd name="connsiteX16" fmla="*/ 22177 w 43256"/>
                      <a:gd name="connsiteY16" fmla="*/ 4579 h 47259"/>
                      <a:gd name="connsiteX17" fmla="*/ 22536 w 43256"/>
                      <a:gd name="connsiteY17" fmla="*/ 3189 h 47259"/>
                      <a:gd name="connsiteX18" fmla="*/ 14036 w 43256"/>
                      <a:gd name="connsiteY18" fmla="*/ 5051 h 47259"/>
                      <a:gd name="connsiteX19" fmla="*/ 15336 w 43256"/>
                      <a:gd name="connsiteY19" fmla="*/ 6399 h 47259"/>
                      <a:gd name="connsiteX20" fmla="*/ 4163 w 43256"/>
                      <a:gd name="connsiteY20" fmla="*/ 15648 h 47259"/>
                      <a:gd name="connsiteX21" fmla="*/ 3936 w 43256"/>
                      <a:gd name="connsiteY21" fmla="*/ 14229 h 47259"/>
                      <a:gd name="connsiteX0" fmla="*/ 3936 w 43256"/>
                      <a:gd name="connsiteY0" fmla="*/ 14229 h 47006"/>
                      <a:gd name="connsiteX1" fmla="*/ 5659 w 43256"/>
                      <a:gd name="connsiteY1" fmla="*/ 6766 h 47006"/>
                      <a:gd name="connsiteX2" fmla="*/ 14041 w 43256"/>
                      <a:gd name="connsiteY2" fmla="*/ 5061 h 47006"/>
                      <a:gd name="connsiteX3" fmla="*/ 22492 w 43256"/>
                      <a:gd name="connsiteY3" fmla="*/ 3291 h 47006"/>
                      <a:gd name="connsiteX4" fmla="*/ 25785 w 43256"/>
                      <a:gd name="connsiteY4" fmla="*/ 59 h 47006"/>
                      <a:gd name="connsiteX5" fmla="*/ 29869 w 43256"/>
                      <a:gd name="connsiteY5" fmla="*/ 2340 h 47006"/>
                      <a:gd name="connsiteX6" fmla="*/ 35499 w 43256"/>
                      <a:gd name="connsiteY6" fmla="*/ 549 h 47006"/>
                      <a:gd name="connsiteX7" fmla="*/ 38354 w 43256"/>
                      <a:gd name="connsiteY7" fmla="*/ 5435 h 47006"/>
                      <a:gd name="connsiteX8" fmla="*/ 42018 w 43256"/>
                      <a:gd name="connsiteY8" fmla="*/ 10177 h 47006"/>
                      <a:gd name="connsiteX9" fmla="*/ 41854 w 43256"/>
                      <a:gd name="connsiteY9" fmla="*/ 15319 h 47006"/>
                      <a:gd name="connsiteX10" fmla="*/ 43052 w 43256"/>
                      <a:gd name="connsiteY10" fmla="*/ 23181 h 47006"/>
                      <a:gd name="connsiteX11" fmla="*/ 37440 w 43256"/>
                      <a:gd name="connsiteY11" fmla="*/ 30063 h 47006"/>
                      <a:gd name="connsiteX12" fmla="*/ 35431 w 43256"/>
                      <a:gd name="connsiteY12" fmla="*/ 35960 h 47006"/>
                      <a:gd name="connsiteX13" fmla="*/ 28591 w 43256"/>
                      <a:gd name="connsiteY13" fmla="*/ 36674 h 47006"/>
                      <a:gd name="connsiteX14" fmla="*/ 23703 w 43256"/>
                      <a:gd name="connsiteY14" fmla="*/ 42965 h 47006"/>
                      <a:gd name="connsiteX15" fmla="*/ 16516 w 43256"/>
                      <a:gd name="connsiteY15" fmla="*/ 39125 h 47006"/>
                      <a:gd name="connsiteX16" fmla="*/ 5840 w 43256"/>
                      <a:gd name="connsiteY16" fmla="*/ 35331 h 47006"/>
                      <a:gd name="connsiteX17" fmla="*/ 1146 w 43256"/>
                      <a:gd name="connsiteY17" fmla="*/ 31109 h 47006"/>
                      <a:gd name="connsiteX18" fmla="*/ 2149 w 43256"/>
                      <a:gd name="connsiteY18" fmla="*/ 25410 h 47006"/>
                      <a:gd name="connsiteX19" fmla="*/ 31 w 43256"/>
                      <a:gd name="connsiteY19" fmla="*/ 19563 h 47006"/>
                      <a:gd name="connsiteX20" fmla="*/ 3899 w 43256"/>
                      <a:gd name="connsiteY20" fmla="*/ 14366 h 47006"/>
                      <a:gd name="connsiteX21" fmla="*/ 3936 w 43256"/>
                      <a:gd name="connsiteY21" fmla="*/ 14229 h 47006"/>
                      <a:gd name="connsiteX0" fmla="*/ 459035 w 915585"/>
                      <a:gd name="connsiteY0" fmla="*/ 494479 h 666620"/>
                      <a:gd name="connsiteX1" fmla="*/ 354741 w 915585"/>
                      <a:gd name="connsiteY1" fmla="*/ 462634 h 666620"/>
                      <a:gd name="connsiteX2" fmla="*/ 459035 w 915585"/>
                      <a:gd name="connsiteY2" fmla="*/ 494479 h 666620"/>
                      <a:gd name="connsiteX0" fmla="*/ 311754 w 915585"/>
                      <a:gd name="connsiteY0" fmla="*/ 666620 h 666620"/>
                      <a:gd name="connsiteX1" fmla="*/ 277718 w 915585"/>
                      <a:gd name="connsiteY1" fmla="*/ 632584 h 666620"/>
                      <a:gd name="connsiteX2" fmla="*/ 311754 w 915585"/>
                      <a:gd name="connsiteY2" fmla="*/ 666620 h 666620"/>
                      <a:gd name="connsiteX0" fmla="*/ 252078 w 915585"/>
                      <a:gd name="connsiteY0" fmla="*/ 615538 h 666620"/>
                      <a:gd name="connsiteX1" fmla="*/ 303131 w 915585"/>
                      <a:gd name="connsiteY1" fmla="*/ 466429 h 666620"/>
                      <a:gd name="connsiteX2" fmla="*/ 252078 w 915585"/>
                      <a:gd name="connsiteY2" fmla="*/ 615538 h 666620"/>
                      <a:gd name="connsiteX0" fmla="*/ 4729 w 43256"/>
                      <a:gd name="connsiteY0" fmla="*/ 26036 h 47006"/>
                      <a:gd name="connsiteX1" fmla="*/ 2196 w 43256"/>
                      <a:gd name="connsiteY1" fmla="*/ 25239 h 47006"/>
                      <a:gd name="connsiteX2" fmla="*/ 6964 w 43256"/>
                      <a:gd name="connsiteY2" fmla="*/ 34758 h 47006"/>
                      <a:gd name="connsiteX3" fmla="*/ 5856 w 43256"/>
                      <a:gd name="connsiteY3" fmla="*/ 35139 h 47006"/>
                      <a:gd name="connsiteX4" fmla="*/ 16514 w 43256"/>
                      <a:gd name="connsiteY4" fmla="*/ 38949 h 47006"/>
                      <a:gd name="connsiteX5" fmla="*/ 15846 w 43256"/>
                      <a:gd name="connsiteY5" fmla="*/ 37209 h 47006"/>
                      <a:gd name="connsiteX6" fmla="*/ 28863 w 43256"/>
                      <a:gd name="connsiteY6" fmla="*/ 34610 h 47006"/>
                      <a:gd name="connsiteX7" fmla="*/ 28596 w 43256"/>
                      <a:gd name="connsiteY7" fmla="*/ 36519 h 47006"/>
                      <a:gd name="connsiteX8" fmla="*/ 34165 w 43256"/>
                      <a:gd name="connsiteY8" fmla="*/ 22813 h 47006"/>
                      <a:gd name="connsiteX9" fmla="*/ 37416 w 43256"/>
                      <a:gd name="connsiteY9" fmla="*/ 29949 h 47006"/>
                      <a:gd name="connsiteX10" fmla="*/ 41834 w 43256"/>
                      <a:gd name="connsiteY10" fmla="*/ 15213 h 47006"/>
                      <a:gd name="connsiteX11" fmla="*/ 40386 w 43256"/>
                      <a:gd name="connsiteY11" fmla="*/ 17889 h 47006"/>
                      <a:gd name="connsiteX12" fmla="*/ 38360 w 43256"/>
                      <a:gd name="connsiteY12" fmla="*/ 5285 h 47006"/>
                      <a:gd name="connsiteX13" fmla="*/ 38436 w 43256"/>
                      <a:gd name="connsiteY13" fmla="*/ 6549 h 47006"/>
                      <a:gd name="connsiteX14" fmla="*/ 29114 w 43256"/>
                      <a:gd name="connsiteY14" fmla="*/ 3811 h 47006"/>
                      <a:gd name="connsiteX15" fmla="*/ 29856 w 43256"/>
                      <a:gd name="connsiteY15" fmla="*/ 2199 h 47006"/>
                      <a:gd name="connsiteX16" fmla="*/ 22177 w 43256"/>
                      <a:gd name="connsiteY16" fmla="*/ 4579 h 47006"/>
                      <a:gd name="connsiteX17" fmla="*/ 22536 w 43256"/>
                      <a:gd name="connsiteY17" fmla="*/ 3189 h 47006"/>
                      <a:gd name="connsiteX18" fmla="*/ 14036 w 43256"/>
                      <a:gd name="connsiteY18" fmla="*/ 5051 h 47006"/>
                      <a:gd name="connsiteX19" fmla="*/ 15336 w 43256"/>
                      <a:gd name="connsiteY19" fmla="*/ 6399 h 47006"/>
                      <a:gd name="connsiteX20" fmla="*/ 4163 w 43256"/>
                      <a:gd name="connsiteY20" fmla="*/ 15648 h 47006"/>
                      <a:gd name="connsiteX21" fmla="*/ 3936 w 43256"/>
                      <a:gd name="connsiteY21" fmla="*/ 14229 h 47006"/>
                      <a:gd name="connsiteX0" fmla="*/ 3936 w 43256"/>
                      <a:gd name="connsiteY0" fmla="*/ 14229 h 44606"/>
                      <a:gd name="connsiteX1" fmla="*/ 5659 w 43256"/>
                      <a:gd name="connsiteY1" fmla="*/ 6766 h 44606"/>
                      <a:gd name="connsiteX2" fmla="*/ 14041 w 43256"/>
                      <a:gd name="connsiteY2" fmla="*/ 5061 h 44606"/>
                      <a:gd name="connsiteX3" fmla="*/ 22492 w 43256"/>
                      <a:gd name="connsiteY3" fmla="*/ 3291 h 44606"/>
                      <a:gd name="connsiteX4" fmla="*/ 25785 w 43256"/>
                      <a:gd name="connsiteY4" fmla="*/ 59 h 44606"/>
                      <a:gd name="connsiteX5" fmla="*/ 29869 w 43256"/>
                      <a:gd name="connsiteY5" fmla="*/ 2340 h 44606"/>
                      <a:gd name="connsiteX6" fmla="*/ 35499 w 43256"/>
                      <a:gd name="connsiteY6" fmla="*/ 549 h 44606"/>
                      <a:gd name="connsiteX7" fmla="*/ 38354 w 43256"/>
                      <a:gd name="connsiteY7" fmla="*/ 5435 h 44606"/>
                      <a:gd name="connsiteX8" fmla="*/ 42018 w 43256"/>
                      <a:gd name="connsiteY8" fmla="*/ 10177 h 44606"/>
                      <a:gd name="connsiteX9" fmla="*/ 41854 w 43256"/>
                      <a:gd name="connsiteY9" fmla="*/ 15319 h 44606"/>
                      <a:gd name="connsiteX10" fmla="*/ 43052 w 43256"/>
                      <a:gd name="connsiteY10" fmla="*/ 23181 h 44606"/>
                      <a:gd name="connsiteX11" fmla="*/ 37440 w 43256"/>
                      <a:gd name="connsiteY11" fmla="*/ 30063 h 44606"/>
                      <a:gd name="connsiteX12" fmla="*/ 35431 w 43256"/>
                      <a:gd name="connsiteY12" fmla="*/ 35960 h 44606"/>
                      <a:gd name="connsiteX13" fmla="*/ 28591 w 43256"/>
                      <a:gd name="connsiteY13" fmla="*/ 36674 h 44606"/>
                      <a:gd name="connsiteX14" fmla="*/ 23703 w 43256"/>
                      <a:gd name="connsiteY14" fmla="*/ 42965 h 44606"/>
                      <a:gd name="connsiteX15" fmla="*/ 16516 w 43256"/>
                      <a:gd name="connsiteY15" fmla="*/ 39125 h 44606"/>
                      <a:gd name="connsiteX16" fmla="*/ 5840 w 43256"/>
                      <a:gd name="connsiteY16" fmla="*/ 35331 h 44606"/>
                      <a:gd name="connsiteX17" fmla="*/ 1146 w 43256"/>
                      <a:gd name="connsiteY17" fmla="*/ 31109 h 44606"/>
                      <a:gd name="connsiteX18" fmla="*/ 2149 w 43256"/>
                      <a:gd name="connsiteY18" fmla="*/ 25410 h 44606"/>
                      <a:gd name="connsiteX19" fmla="*/ 31 w 43256"/>
                      <a:gd name="connsiteY19" fmla="*/ 19563 h 44606"/>
                      <a:gd name="connsiteX20" fmla="*/ 3899 w 43256"/>
                      <a:gd name="connsiteY20" fmla="*/ 14366 h 44606"/>
                      <a:gd name="connsiteX21" fmla="*/ 3936 w 43256"/>
                      <a:gd name="connsiteY21" fmla="*/ 14229 h 44606"/>
                      <a:gd name="connsiteX0" fmla="*/ 459035 w 915585"/>
                      <a:gd name="connsiteY0" fmla="*/ 494479 h 632584"/>
                      <a:gd name="connsiteX1" fmla="*/ 354741 w 915585"/>
                      <a:gd name="connsiteY1" fmla="*/ 462634 h 632584"/>
                      <a:gd name="connsiteX2" fmla="*/ 459035 w 915585"/>
                      <a:gd name="connsiteY2" fmla="*/ 494479 h 632584"/>
                      <a:gd name="connsiteX0" fmla="*/ 452737 w 915585"/>
                      <a:gd name="connsiteY0" fmla="*/ 599899 h 632584"/>
                      <a:gd name="connsiteX1" fmla="*/ 277718 w 915585"/>
                      <a:gd name="connsiteY1" fmla="*/ 632584 h 632584"/>
                      <a:gd name="connsiteX2" fmla="*/ 452737 w 915585"/>
                      <a:gd name="connsiteY2" fmla="*/ 599899 h 632584"/>
                      <a:gd name="connsiteX0" fmla="*/ 252078 w 915585"/>
                      <a:gd name="connsiteY0" fmla="*/ 615538 h 632584"/>
                      <a:gd name="connsiteX1" fmla="*/ 303131 w 915585"/>
                      <a:gd name="connsiteY1" fmla="*/ 466429 h 632584"/>
                      <a:gd name="connsiteX2" fmla="*/ 252078 w 915585"/>
                      <a:gd name="connsiteY2" fmla="*/ 615538 h 632584"/>
                      <a:gd name="connsiteX0" fmla="*/ 4729 w 43256"/>
                      <a:gd name="connsiteY0" fmla="*/ 26036 h 44606"/>
                      <a:gd name="connsiteX1" fmla="*/ 2196 w 43256"/>
                      <a:gd name="connsiteY1" fmla="*/ 25239 h 44606"/>
                      <a:gd name="connsiteX2" fmla="*/ 6964 w 43256"/>
                      <a:gd name="connsiteY2" fmla="*/ 34758 h 44606"/>
                      <a:gd name="connsiteX3" fmla="*/ 5856 w 43256"/>
                      <a:gd name="connsiteY3" fmla="*/ 35139 h 44606"/>
                      <a:gd name="connsiteX4" fmla="*/ 16514 w 43256"/>
                      <a:gd name="connsiteY4" fmla="*/ 38949 h 44606"/>
                      <a:gd name="connsiteX5" fmla="*/ 15846 w 43256"/>
                      <a:gd name="connsiteY5" fmla="*/ 37209 h 44606"/>
                      <a:gd name="connsiteX6" fmla="*/ 28863 w 43256"/>
                      <a:gd name="connsiteY6" fmla="*/ 34610 h 44606"/>
                      <a:gd name="connsiteX7" fmla="*/ 28596 w 43256"/>
                      <a:gd name="connsiteY7" fmla="*/ 36519 h 44606"/>
                      <a:gd name="connsiteX8" fmla="*/ 34165 w 43256"/>
                      <a:gd name="connsiteY8" fmla="*/ 22813 h 44606"/>
                      <a:gd name="connsiteX9" fmla="*/ 37416 w 43256"/>
                      <a:gd name="connsiteY9" fmla="*/ 29949 h 44606"/>
                      <a:gd name="connsiteX10" fmla="*/ 41834 w 43256"/>
                      <a:gd name="connsiteY10" fmla="*/ 15213 h 44606"/>
                      <a:gd name="connsiteX11" fmla="*/ 40386 w 43256"/>
                      <a:gd name="connsiteY11" fmla="*/ 17889 h 44606"/>
                      <a:gd name="connsiteX12" fmla="*/ 38360 w 43256"/>
                      <a:gd name="connsiteY12" fmla="*/ 5285 h 44606"/>
                      <a:gd name="connsiteX13" fmla="*/ 38436 w 43256"/>
                      <a:gd name="connsiteY13" fmla="*/ 6549 h 44606"/>
                      <a:gd name="connsiteX14" fmla="*/ 29114 w 43256"/>
                      <a:gd name="connsiteY14" fmla="*/ 3811 h 44606"/>
                      <a:gd name="connsiteX15" fmla="*/ 29856 w 43256"/>
                      <a:gd name="connsiteY15" fmla="*/ 2199 h 44606"/>
                      <a:gd name="connsiteX16" fmla="*/ 22177 w 43256"/>
                      <a:gd name="connsiteY16" fmla="*/ 4579 h 44606"/>
                      <a:gd name="connsiteX17" fmla="*/ 22536 w 43256"/>
                      <a:gd name="connsiteY17" fmla="*/ 3189 h 44606"/>
                      <a:gd name="connsiteX18" fmla="*/ 14036 w 43256"/>
                      <a:gd name="connsiteY18" fmla="*/ 5051 h 44606"/>
                      <a:gd name="connsiteX19" fmla="*/ 15336 w 43256"/>
                      <a:gd name="connsiteY19" fmla="*/ 6399 h 44606"/>
                      <a:gd name="connsiteX20" fmla="*/ 4163 w 43256"/>
                      <a:gd name="connsiteY20" fmla="*/ 15648 h 44606"/>
                      <a:gd name="connsiteX21" fmla="*/ 3936 w 43256"/>
                      <a:gd name="connsiteY21" fmla="*/ 14229 h 44606"/>
                      <a:gd name="connsiteX0" fmla="*/ 3936 w 43256"/>
                      <a:gd name="connsiteY0" fmla="*/ 14229 h 43404"/>
                      <a:gd name="connsiteX1" fmla="*/ 5659 w 43256"/>
                      <a:gd name="connsiteY1" fmla="*/ 6766 h 43404"/>
                      <a:gd name="connsiteX2" fmla="*/ 14041 w 43256"/>
                      <a:gd name="connsiteY2" fmla="*/ 5061 h 43404"/>
                      <a:gd name="connsiteX3" fmla="*/ 22492 w 43256"/>
                      <a:gd name="connsiteY3" fmla="*/ 3291 h 43404"/>
                      <a:gd name="connsiteX4" fmla="*/ 25785 w 43256"/>
                      <a:gd name="connsiteY4" fmla="*/ 59 h 43404"/>
                      <a:gd name="connsiteX5" fmla="*/ 29869 w 43256"/>
                      <a:gd name="connsiteY5" fmla="*/ 2340 h 43404"/>
                      <a:gd name="connsiteX6" fmla="*/ 35499 w 43256"/>
                      <a:gd name="connsiteY6" fmla="*/ 549 h 43404"/>
                      <a:gd name="connsiteX7" fmla="*/ 38354 w 43256"/>
                      <a:gd name="connsiteY7" fmla="*/ 5435 h 43404"/>
                      <a:gd name="connsiteX8" fmla="*/ 42018 w 43256"/>
                      <a:gd name="connsiteY8" fmla="*/ 10177 h 43404"/>
                      <a:gd name="connsiteX9" fmla="*/ 41854 w 43256"/>
                      <a:gd name="connsiteY9" fmla="*/ 15319 h 43404"/>
                      <a:gd name="connsiteX10" fmla="*/ 43052 w 43256"/>
                      <a:gd name="connsiteY10" fmla="*/ 23181 h 43404"/>
                      <a:gd name="connsiteX11" fmla="*/ 37440 w 43256"/>
                      <a:gd name="connsiteY11" fmla="*/ 30063 h 43404"/>
                      <a:gd name="connsiteX12" fmla="*/ 35431 w 43256"/>
                      <a:gd name="connsiteY12" fmla="*/ 35960 h 43404"/>
                      <a:gd name="connsiteX13" fmla="*/ 28591 w 43256"/>
                      <a:gd name="connsiteY13" fmla="*/ 36674 h 43404"/>
                      <a:gd name="connsiteX14" fmla="*/ 23703 w 43256"/>
                      <a:gd name="connsiteY14" fmla="*/ 42965 h 43404"/>
                      <a:gd name="connsiteX15" fmla="*/ 16516 w 43256"/>
                      <a:gd name="connsiteY15" fmla="*/ 39125 h 43404"/>
                      <a:gd name="connsiteX16" fmla="*/ 5840 w 43256"/>
                      <a:gd name="connsiteY16" fmla="*/ 35331 h 43404"/>
                      <a:gd name="connsiteX17" fmla="*/ 1146 w 43256"/>
                      <a:gd name="connsiteY17" fmla="*/ 31109 h 43404"/>
                      <a:gd name="connsiteX18" fmla="*/ 2149 w 43256"/>
                      <a:gd name="connsiteY18" fmla="*/ 25410 h 43404"/>
                      <a:gd name="connsiteX19" fmla="*/ 31 w 43256"/>
                      <a:gd name="connsiteY19" fmla="*/ 19563 h 43404"/>
                      <a:gd name="connsiteX20" fmla="*/ 3899 w 43256"/>
                      <a:gd name="connsiteY20" fmla="*/ 14366 h 43404"/>
                      <a:gd name="connsiteX21" fmla="*/ 3936 w 43256"/>
                      <a:gd name="connsiteY21" fmla="*/ 14229 h 43404"/>
                      <a:gd name="connsiteX0" fmla="*/ 459035 w 915585"/>
                      <a:gd name="connsiteY0" fmla="*/ 494479 h 615538"/>
                      <a:gd name="connsiteX1" fmla="*/ 354741 w 915585"/>
                      <a:gd name="connsiteY1" fmla="*/ 462634 h 615538"/>
                      <a:gd name="connsiteX2" fmla="*/ 459035 w 915585"/>
                      <a:gd name="connsiteY2" fmla="*/ 494479 h 615538"/>
                      <a:gd name="connsiteX0" fmla="*/ 452737 w 915585"/>
                      <a:gd name="connsiteY0" fmla="*/ 599899 h 615538"/>
                      <a:gd name="connsiteX1" fmla="*/ 512690 w 915585"/>
                      <a:gd name="connsiteY1" fmla="*/ 602931 h 615538"/>
                      <a:gd name="connsiteX2" fmla="*/ 452737 w 915585"/>
                      <a:gd name="connsiteY2" fmla="*/ 599899 h 615538"/>
                      <a:gd name="connsiteX0" fmla="*/ 252078 w 915585"/>
                      <a:gd name="connsiteY0" fmla="*/ 615538 h 615538"/>
                      <a:gd name="connsiteX1" fmla="*/ 303131 w 915585"/>
                      <a:gd name="connsiteY1" fmla="*/ 466429 h 615538"/>
                      <a:gd name="connsiteX2" fmla="*/ 252078 w 915585"/>
                      <a:gd name="connsiteY2" fmla="*/ 615538 h 615538"/>
                      <a:gd name="connsiteX0" fmla="*/ 4729 w 43256"/>
                      <a:gd name="connsiteY0" fmla="*/ 26036 h 43404"/>
                      <a:gd name="connsiteX1" fmla="*/ 2196 w 43256"/>
                      <a:gd name="connsiteY1" fmla="*/ 25239 h 43404"/>
                      <a:gd name="connsiteX2" fmla="*/ 6964 w 43256"/>
                      <a:gd name="connsiteY2" fmla="*/ 34758 h 43404"/>
                      <a:gd name="connsiteX3" fmla="*/ 5856 w 43256"/>
                      <a:gd name="connsiteY3" fmla="*/ 35139 h 43404"/>
                      <a:gd name="connsiteX4" fmla="*/ 16514 w 43256"/>
                      <a:gd name="connsiteY4" fmla="*/ 38949 h 43404"/>
                      <a:gd name="connsiteX5" fmla="*/ 15846 w 43256"/>
                      <a:gd name="connsiteY5" fmla="*/ 37209 h 43404"/>
                      <a:gd name="connsiteX6" fmla="*/ 28863 w 43256"/>
                      <a:gd name="connsiteY6" fmla="*/ 34610 h 43404"/>
                      <a:gd name="connsiteX7" fmla="*/ 28596 w 43256"/>
                      <a:gd name="connsiteY7" fmla="*/ 36519 h 43404"/>
                      <a:gd name="connsiteX8" fmla="*/ 34165 w 43256"/>
                      <a:gd name="connsiteY8" fmla="*/ 22813 h 43404"/>
                      <a:gd name="connsiteX9" fmla="*/ 37416 w 43256"/>
                      <a:gd name="connsiteY9" fmla="*/ 29949 h 43404"/>
                      <a:gd name="connsiteX10" fmla="*/ 41834 w 43256"/>
                      <a:gd name="connsiteY10" fmla="*/ 15213 h 43404"/>
                      <a:gd name="connsiteX11" fmla="*/ 40386 w 43256"/>
                      <a:gd name="connsiteY11" fmla="*/ 17889 h 43404"/>
                      <a:gd name="connsiteX12" fmla="*/ 38360 w 43256"/>
                      <a:gd name="connsiteY12" fmla="*/ 5285 h 43404"/>
                      <a:gd name="connsiteX13" fmla="*/ 38436 w 43256"/>
                      <a:gd name="connsiteY13" fmla="*/ 6549 h 43404"/>
                      <a:gd name="connsiteX14" fmla="*/ 29114 w 43256"/>
                      <a:gd name="connsiteY14" fmla="*/ 3811 h 43404"/>
                      <a:gd name="connsiteX15" fmla="*/ 29856 w 43256"/>
                      <a:gd name="connsiteY15" fmla="*/ 2199 h 43404"/>
                      <a:gd name="connsiteX16" fmla="*/ 22177 w 43256"/>
                      <a:gd name="connsiteY16" fmla="*/ 4579 h 43404"/>
                      <a:gd name="connsiteX17" fmla="*/ 22536 w 43256"/>
                      <a:gd name="connsiteY17" fmla="*/ 3189 h 43404"/>
                      <a:gd name="connsiteX18" fmla="*/ 14036 w 43256"/>
                      <a:gd name="connsiteY18" fmla="*/ 5051 h 43404"/>
                      <a:gd name="connsiteX19" fmla="*/ 15336 w 43256"/>
                      <a:gd name="connsiteY19" fmla="*/ 6399 h 43404"/>
                      <a:gd name="connsiteX20" fmla="*/ 4163 w 43256"/>
                      <a:gd name="connsiteY20" fmla="*/ 15648 h 43404"/>
                      <a:gd name="connsiteX21" fmla="*/ 3936 w 43256"/>
                      <a:gd name="connsiteY21" fmla="*/ 14229 h 43404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459035 w 915585"/>
                      <a:gd name="connsiteY0" fmla="*/ 494479 h 612914"/>
                      <a:gd name="connsiteX1" fmla="*/ 354741 w 915585"/>
                      <a:gd name="connsiteY1" fmla="*/ 462634 h 612914"/>
                      <a:gd name="connsiteX2" fmla="*/ 459035 w 915585"/>
                      <a:gd name="connsiteY2" fmla="*/ 494479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54741 w 915585"/>
                      <a:gd name="connsiteY1" fmla="*/ 462634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14460 w 915585"/>
                      <a:gd name="connsiteY1" fmla="*/ 551596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14460 w 915585"/>
                      <a:gd name="connsiteY1" fmla="*/ 551596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562804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</a:cxnLst>
                    <a:rect l="l" t="t" r="r" b="b"/>
                    <a:pathLst>
                      <a:path w="43256" h="43219">
                        <a:moveTo>
                          <a:pt x="3936" y="14229"/>
                        </a:moveTo>
                        <a:cubicBezTo>
                          <a:pt x="3665" y="11516"/>
                          <a:pt x="4297" y="8780"/>
                          <a:pt x="5659" y="6766"/>
                        </a:cubicBezTo>
                        <a:cubicBezTo>
                          <a:pt x="7811" y="3585"/>
                          <a:pt x="11300" y="2876"/>
                          <a:pt x="14041" y="5061"/>
                        </a:cubicBezTo>
                        <a:cubicBezTo>
                          <a:pt x="15714" y="768"/>
                          <a:pt x="19950" y="-119"/>
                          <a:pt x="22492" y="3291"/>
                        </a:cubicBezTo>
                        <a:cubicBezTo>
                          <a:pt x="23133" y="1542"/>
                          <a:pt x="24364" y="333"/>
                          <a:pt x="25785" y="59"/>
                        </a:cubicBezTo>
                        <a:cubicBezTo>
                          <a:pt x="27349" y="-243"/>
                          <a:pt x="28911" y="629"/>
                          <a:pt x="29869" y="2340"/>
                        </a:cubicBezTo>
                        <a:cubicBezTo>
                          <a:pt x="31251" y="126"/>
                          <a:pt x="33537" y="-601"/>
                          <a:pt x="35499" y="549"/>
                        </a:cubicBezTo>
                        <a:cubicBezTo>
                          <a:pt x="36994" y="1425"/>
                          <a:pt x="38066" y="3259"/>
                          <a:pt x="38354" y="5435"/>
                        </a:cubicBezTo>
                        <a:cubicBezTo>
                          <a:pt x="40082" y="6077"/>
                          <a:pt x="41458" y="7857"/>
                          <a:pt x="42018" y="10177"/>
                        </a:cubicBezTo>
                        <a:cubicBezTo>
                          <a:pt x="42425" y="11861"/>
                          <a:pt x="42367" y="13690"/>
                          <a:pt x="41854" y="15319"/>
                        </a:cubicBezTo>
                        <a:cubicBezTo>
                          <a:pt x="43115" y="17553"/>
                          <a:pt x="43556" y="20449"/>
                          <a:pt x="43052" y="23181"/>
                        </a:cubicBezTo>
                        <a:cubicBezTo>
                          <a:pt x="42382" y="26813"/>
                          <a:pt x="40164" y="29533"/>
                          <a:pt x="37440" y="30063"/>
                        </a:cubicBezTo>
                        <a:cubicBezTo>
                          <a:pt x="37427" y="32330"/>
                          <a:pt x="36694" y="34480"/>
                          <a:pt x="35431" y="35960"/>
                        </a:cubicBezTo>
                        <a:cubicBezTo>
                          <a:pt x="33512" y="38209"/>
                          <a:pt x="30740" y="38498"/>
                          <a:pt x="28591" y="36674"/>
                        </a:cubicBezTo>
                        <a:cubicBezTo>
                          <a:pt x="27896" y="39807"/>
                          <a:pt x="26035" y="42202"/>
                          <a:pt x="23703" y="42965"/>
                        </a:cubicBezTo>
                        <a:cubicBezTo>
                          <a:pt x="20955" y="43864"/>
                          <a:pt x="18087" y="42332"/>
                          <a:pt x="16516" y="39125"/>
                        </a:cubicBezTo>
                        <a:cubicBezTo>
                          <a:pt x="12808" y="42169"/>
                          <a:pt x="7992" y="40458"/>
                          <a:pt x="5840" y="35331"/>
                        </a:cubicBezTo>
                        <a:cubicBezTo>
                          <a:pt x="3726" y="35668"/>
                          <a:pt x="1741" y="33883"/>
                          <a:pt x="1146" y="31109"/>
                        </a:cubicBezTo>
                        <a:cubicBezTo>
                          <a:pt x="715" y="29102"/>
                          <a:pt x="1096" y="26936"/>
                          <a:pt x="2149" y="25410"/>
                        </a:cubicBezTo>
                        <a:cubicBezTo>
                          <a:pt x="655" y="24213"/>
                          <a:pt x="-177" y="21916"/>
                          <a:pt x="31" y="19563"/>
                        </a:cubicBezTo>
                        <a:cubicBezTo>
                          <a:pt x="275" y="16808"/>
                          <a:pt x="1881" y="14650"/>
                          <a:pt x="3899" y="14366"/>
                        </a:cubicBezTo>
                        <a:cubicBezTo>
                          <a:pt x="3911" y="14320"/>
                          <a:pt x="3924" y="14275"/>
                          <a:pt x="3936" y="14229"/>
                        </a:cubicBezTo>
                        <a:close/>
                      </a:path>
                      <a:path w="915585" h="612914">
                        <a:moveTo>
                          <a:pt x="365047" y="568613"/>
                        </a:moveTo>
                        <a:lnTo>
                          <a:pt x="314460" y="551596"/>
                        </a:lnTo>
                        <a:lnTo>
                          <a:pt x="365047" y="568613"/>
                        </a:lnTo>
                        <a:close/>
                      </a:path>
                      <a:path w="915585" h="612914">
                        <a:moveTo>
                          <a:pt x="452737" y="599899"/>
                        </a:moveTo>
                        <a:lnTo>
                          <a:pt x="512690" y="602931"/>
                        </a:lnTo>
                        <a:lnTo>
                          <a:pt x="452737" y="599899"/>
                        </a:lnTo>
                        <a:close/>
                      </a:path>
                      <a:path w="915585" h="612914">
                        <a:moveTo>
                          <a:pt x="252079" y="585885"/>
                        </a:moveTo>
                        <a:lnTo>
                          <a:pt x="303131" y="562804"/>
                        </a:lnTo>
                        <a:lnTo>
                          <a:pt x="252079" y="585885"/>
                        </a:lnTo>
                        <a:close/>
                      </a:path>
                      <a:path w="43256" h="43219" fill="none" extrusionOk="0">
                        <a:moveTo>
                          <a:pt x="4729" y="26036"/>
                        </a:moveTo>
                        <a:cubicBezTo>
                          <a:pt x="3845" y="26130"/>
                          <a:pt x="2961" y="25852"/>
                          <a:pt x="2196" y="25239"/>
                        </a:cubicBezTo>
                        <a:moveTo>
                          <a:pt x="6964" y="34758"/>
                        </a:moveTo>
                        <a:cubicBezTo>
                          <a:pt x="6609" y="34951"/>
                          <a:pt x="6236" y="35079"/>
                          <a:pt x="5856" y="35139"/>
                        </a:cubicBezTo>
                        <a:moveTo>
                          <a:pt x="16514" y="38949"/>
                        </a:moveTo>
                        <a:cubicBezTo>
                          <a:pt x="16247" y="38403"/>
                          <a:pt x="16023" y="37820"/>
                          <a:pt x="15846" y="37209"/>
                        </a:cubicBezTo>
                        <a:moveTo>
                          <a:pt x="28863" y="34610"/>
                        </a:moveTo>
                        <a:cubicBezTo>
                          <a:pt x="28824" y="35257"/>
                          <a:pt x="28734" y="35897"/>
                          <a:pt x="28596" y="36519"/>
                        </a:cubicBezTo>
                        <a:moveTo>
                          <a:pt x="34165" y="22813"/>
                        </a:moveTo>
                        <a:cubicBezTo>
                          <a:pt x="36169" y="24141"/>
                          <a:pt x="37434" y="26917"/>
                          <a:pt x="37416" y="29949"/>
                        </a:cubicBezTo>
                        <a:moveTo>
                          <a:pt x="41834" y="15213"/>
                        </a:moveTo>
                        <a:cubicBezTo>
                          <a:pt x="41509" y="16245"/>
                          <a:pt x="41014" y="17161"/>
                          <a:pt x="40386" y="17889"/>
                        </a:cubicBezTo>
                        <a:moveTo>
                          <a:pt x="38360" y="5285"/>
                        </a:moveTo>
                        <a:cubicBezTo>
                          <a:pt x="38415" y="5702"/>
                          <a:pt x="38441" y="6125"/>
                          <a:pt x="38436" y="6549"/>
                        </a:cubicBezTo>
                        <a:moveTo>
                          <a:pt x="29114" y="3811"/>
                        </a:moveTo>
                        <a:cubicBezTo>
                          <a:pt x="29303" y="3228"/>
                          <a:pt x="29552" y="2685"/>
                          <a:pt x="29856" y="2199"/>
                        </a:cubicBezTo>
                        <a:moveTo>
                          <a:pt x="22177" y="4579"/>
                        </a:moveTo>
                        <a:cubicBezTo>
                          <a:pt x="22254" y="4097"/>
                          <a:pt x="22375" y="3630"/>
                          <a:pt x="22536" y="3189"/>
                        </a:cubicBezTo>
                        <a:moveTo>
                          <a:pt x="14036" y="5051"/>
                        </a:moveTo>
                        <a:cubicBezTo>
                          <a:pt x="14508" y="5427"/>
                          <a:pt x="14944" y="5880"/>
                          <a:pt x="15336" y="6399"/>
                        </a:cubicBezTo>
                        <a:moveTo>
                          <a:pt x="4163" y="15648"/>
                        </a:moveTo>
                        <a:cubicBezTo>
                          <a:pt x="4060" y="15184"/>
                          <a:pt x="3984" y="14710"/>
                          <a:pt x="3936" y="14229"/>
                        </a:cubicBezTo>
                      </a:path>
                    </a:pathLst>
                  </a:custGeom>
                  <a:gradFill flip="none" rotWithShape="1">
                    <a:gsLst>
                      <a:gs pos="0">
                        <a:schemeClr val="bg1"/>
                      </a:gs>
                      <a:gs pos="50000">
                        <a:schemeClr val="bg1">
                          <a:lumMod val="75000"/>
                        </a:schemeClr>
                      </a:gs>
                      <a:gs pos="100000">
                        <a:schemeClr val="tx1">
                          <a:lumMod val="75000"/>
                          <a:lumOff val="25000"/>
                        </a:scheme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GB" dirty="0"/>
                  </a:p>
                </p:txBody>
              </p:sp>
              <p:sp>
                <p:nvSpPr>
                  <p:cNvPr id="57" name="Cloud Callout 3"/>
                  <p:cNvSpPr/>
                  <p:nvPr/>
                </p:nvSpPr>
                <p:spPr>
                  <a:xfrm>
                    <a:off x="6252290" y="3594715"/>
                    <a:ext cx="720842" cy="436989"/>
                  </a:xfrm>
                  <a:custGeom>
                    <a:avLst/>
                    <a:gdLst>
                      <a:gd name="connsiteX0" fmla="*/ 3900 w 43200"/>
                      <a:gd name="connsiteY0" fmla="*/ 14370 h 43200"/>
                      <a:gd name="connsiteX1" fmla="*/ 5623 w 43200"/>
                      <a:gd name="connsiteY1" fmla="*/ 6907 h 43200"/>
                      <a:gd name="connsiteX2" fmla="*/ 14005 w 43200"/>
                      <a:gd name="connsiteY2" fmla="*/ 5202 h 43200"/>
                      <a:gd name="connsiteX3" fmla="*/ 22456 w 43200"/>
                      <a:gd name="connsiteY3" fmla="*/ 3432 h 43200"/>
                      <a:gd name="connsiteX4" fmla="*/ 25749 w 43200"/>
                      <a:gd name="connsiteY4" fmla="*/ 200 h 43200"/>
                      <a:gd name="connsiteX5" fmla="*/ 29833 w 43200"/>
                      <a:gd name="connsiteY5" fmla="*/ 2481 h 43200"/>
                      <a:gd name="connsiteX6" fmla="*/ 35463 w 43200"/>
                      <a:gd name="connsiteY6" fmla="*/ 690 h 43200"/>
                      <a:gd name="connsiteX7" fmla="*/ 38318 w 43200"/>
                      <a:gd name="connsiteY7" fmla="*/ 5576 h 43200"/>
                      <a:gd name="connsiteX8" fmla="*/ 41982 w 43200"/>
                      <a:gd name="connsiteY8" fmla="*/ 10318 h 43200"/>
                      <a:gd name="connsiteX9" fmla="*/ 41818 w 43200"/>
                      <a:gd name="connsiteY9" fmla="*/ 15460 h 43200"/>
                      <a:gd name="connsiteX10" fmla="*/ 43016 w 43200"/>
                      <a:gd name="connsiteY10" fmla="*/ 23322 h 43200"/>
                      <a:gd name="connsiteX11" fmla="*/ 37404 w 43200"/>
                      <a:gd name="connsiteY11" fmla="*/ 30204 h 43200"/>
                      <a:gd name="connsiteX12" fmla="*/ 35395 w 43200"/>
                      <a:gd name="connsiteY12" fmla="*/ 36101 h 43200"/>
                      <a:gd name="connsiteX13" fmla="*/ 28555 w 43200"/>
                      <a:gd name="connsiteY13" fmla="*/ 36815 h 43200"/>
                      <a:gd name="connsiteX14" fmla="*/ 23667 w 43200"/>
                      <a:gd name="connsiteY14" fmla="*/ 43106 h 43200"/>
                      <a:gd name="connsiteX15" fmla="*/ 16480 w 43200"/>
                      <a:gd name="connsiteY15" fmla="*/ 39266 h 43200"/>
                      <a:gd name="connsiteX16" fmla="*/ 5804 w 43200"/>
                      <a:gd name="connsiteY16" fmla="*/ 35472 h 43200"/>
                      <a:gd name="connsiteX17" fmla="*/ 1110 w 43200"/>
                      <a:gd name="connsiteY17" fmla="*/ 31250 h 43200"/>
                      <a:gd name="connsiteX18" fmla="*/ 2113 w 43200"/>
                      <a:gd name="connsiteY18" fmla="*/ 25551 h 43200"/>
                      <a:gd name="connsiteX19" fmla="*/ -5 w 43200"/>
                      <a:gd name="connsiteY19" fmla="*/ 19704 h 43200"/>
                      <a:gd name="connsiteX20" fmla="*/ 3863 w 43200"/>
                      <a:gd name="connsiteY20" fmla="*/ 14507 h 43200"/>
                      <a:gd name="connsiteX21" fmla="*/ 3900 w 43200"/>
                      <a:gd name="connsiteY21" fmla="*/ 14370 h 43200"/>
                      <a:gd name="connsiteX0" fmla="*/ 283721 w 914400"/>
                      <a:gd name="connsiteY0" fmla="*/ 689229 h 612648"/>
                      <a:gd name="connsiteX1" fmla="*/ 266703 w 914400"/>
                      <a:gd name="connsiteY1" fmla="*/ 706247 h 612648"/>
                      <a:gd name="connsiteX2" fmla="*/ 249685 w 914400"/>
                      <a:gd name="connsiteY2" fmla="*/ 689229 h 612648"/>
                      <a:gd name="connsiteX3" fmla="*/ 266703 w 914400"/>
                      <a:gd name="connsiteY3" fmla="*/ 672211 h 612648"/>
                      <a:gd name="connsiteX4" fmla="*/ 283721 w 914400"/>
                      <a:gd name="connsiteY4" fmla="*/ 689229 h 612648"/>
                      <a:gd name="connsiteX0" fmla="*/ 310992 w 914400"/>
                      <a:gd name="connsiteY0" fmla="*/ 668620 h 612648"/>
                      <a:gd name="connsiteX1" fmla="*/ 276956 w 914400"/>
                      <a:gd name="connsiteY1" fmla="*/ 702656 h 612648"/>
                      <a:gd name="connsiteX2" fmla="*/ 242920 w 914400"/>
                      <a:gd name="connsiteY2" fmla="*/ 668620 h 612648"/>
                      <a:gd name="connsiteX3" fmla="*/ 276956 w 914400"/>
                      <a:gd name="connsiteY3" fmla="*/ 634584 h 612648"/>
                      <a:gd name="connsiteX4" fmla="*/ 310992 w 914400"/>
                      <a:gd name="connsiteY4" fmla="*/ 668620 h 612648"/>
                      <a:gd name="connsiteX0" fmla="*/ 353424 w 914400"/>
                      <a:gd name="connsiteY0" fmla="*/ 617538 h 612648"/>
                      <a:gd name="connsiteX1" fmla="*/ 302370 w 914400"/>
                      <a:gd name="connsiteY1" fmla="*/ 668592 h 612648"/>
                      <a:gd name="connsiteX2" fmla="*/ 251316 w 914400"/>
                      <a:gd name="connsiteY2" fmla="*/ 617538 h 612648"/>
                      <a:gd name="connsiteX3" fmla="*/ 302370 w 914400"/>
                      <a:gd name="connsiteY3" fmla="*/ 566484 h 612648"/>
                      <a:gd name="connsiteX4" fmla="*/ 353424 w 914400"/>
                      <a:gd name="connsiteY4" fmla="*/ 617538 h 612648"/>
                      <a:gd name="connsiteX0" fmla="*/ 4693 w 43200"/>
                      <a:gd name="connsiteY0" fmla="*/ 26177 h 43200"/>
                      <a:gd name="connsiteX1" fmla="*/ 2160 w 43200"/>
                      <a:gd name="connsiteY1" fmla="*/ 25380 h 43200"/>
                      <a:gd name="connsiteX2" fmla="*/ 6928 w 43200"/>
                      <a:gd name="connsiteY2" fmla="*/ 34899 h 43200"/>
                      <a:gd name="connsiteX3" fmla="*/ 5820 w 43200"/>
                      <a:gd name="connsiteY3" fmla="*/ 35280 h 43200"/>
                      <a:gd name="connsiteX4" fmla="*/ 16478 w 43200"/>
                      <a:gd name="connsiteY4" fmla="*/ 39090 h 43200"/>
                      <a:gd name="connsiteX5" fmla="*/ 15810 w 43200"/>
                      <a:gd name="connsiteY5" fmla="*/ 37350 h 43200"/>
                      <a:gd name="connsiteX6" fmla="*/ 28827 w 43200"/>
                      <a:gd name="connsiteY6" fmla="*/ 34751 h 43200"/>
                      <a:gd name="connsiteX7" fmla="*/ 28560 w 43200"/>
                      <a:gd name="connsiteY7" fmla="*/ 36660 h 43200"/>
                      <a:gd name="connsiteX8" fmla="*/ 34129 w 43200"/>
                      <a:gd name="connsiteY8" fmla="*/ 22954 h 43200"/>
                      <a:gd name="connsiteX9" fmla="*/ 37380 w 43200"/>
                      <a:gd name="connsiteY9" fmla="*/ 30090 h 43200"/>
                      <a:gd name="connsiteX10" fmla="*/ 41798 w 43200"/>
                      <a:gd name="connsiteY10" fmla="*/ 15354 h 43200"/>
                      <a:gd name="connsiteX11" fmla="*/ 40350 w 43200"/>
                      <a:gd name="connsiteY11" fmla="*/ 18030 h 43200"/>
                      <a:gd name="connsiteX12" fmla="*/ 38324 w 43200"/>
                      <a:gd name="connsiteY12" fmla="*/ 5426 h 43200"/>
                      <a:gd name="connsiteX13" fmla="*/ 38400 w 43200"/>
                      <a:gd name="connsiteY13" fmla="*/ 6690 h 43200"/>
                      <a:gd name="connsiteX14" fmla="*/ 29078 w 43200"/>
                      <a:gd name="connsiteY14" fmla="*/ 3952 h 43200"/>
                      <a:gd name="connsiteX15" fmla="*/ 29820 w 43200"/>
                      <a:gd name="connsiteY15" fmla="*/ 2340 h 43200"/>
                      <a:gd name="connsiteX16" fmla="*/ 22141 w 43200"/>
                      <a:gd name="connsiteY16" fmla="*/ 4720 h 43200"/>
                      <a:gd name="connsiteX17" fmla="*/ 22500 w 43200"/>
                      <a:gd name="connsiteY17" fmla="*/ 3330 h 43200"/>
                      <a:gd name="connsiteX18" fmla="*/ 14000 w 43200"/>
                      <a:gd name="connsiteY18" fmla="*/ 5192 h 43200"/>
                      <a:gd name="connsiteX19" fmla="*/ 15300 w 43200"/>
                      <a:gd name="connsiteY19" fmla="*/ 6540 h 43200"/>
                      <a:gd name="connsiteX20" fmla="*/ 4127 w 43200"/>
                      <a:gd name="connsiteY20" fmla="*/ 15789 h 43200"/>
                      <a:gd name="connsiteX21" fmla="*/ 3900 w 43200"/>
                      <a:gd name="connsiteY21" fmla="*/ 14370 h 43200"/>
                      <a:gd name="connsiteX0" fmla="*/ 3936 w 43256"/>
                      <a:gd name="connsiteY0" fmla="*/ 14229 h 49659"/>
                      <a:gd name="connsiteX1" fmla="*/ 5659 w 43256"/>
                      <a:gd name="connsiteY1" fmla="*/ 6766 h 49659"/>
                      <a:gd name="connsiteX2" fmla="*/ 14041 w 43256"/>
                      <a:gd name="connsiteY2" fmla="*/ 5061 h 49659"/>
                      <a:gd name="connsiteX3" fmla="*/ 22492 w 43256"/>
                      <a:gd name="connsiteY3" fmla="*/ 3291 h 49659"/>
                      <a:gd name="connsiteX4" fmla="*/ 25785 w 43256"/>
                      <a:gd name="connsiteY4" fmla="*/ 59 h 49659"/>
                      <a:gd name="connsiteX5" fmla="*/ 29869 w 43256"/>
                      <a:gd name="connsiteY5" fmla="*/ 2340 h 49659"/>
                      <a:gd name="connsiteX6" fmla="*/ 35499 w 43256"/>
                      <a:gd name="connsiteY6" fmla="*/ 549 h 49659"/>
                      <a:gd name="connsiteX7" fmla="*/ 38354 w 43256"/>
                      <a:gd name="connsiteY7" fmla="*/ 5435 h 49659"/>
                      <a:gd name="connsiteX8" fmla="*/ 42018 w 43256"/>
                      <a:gd name="connsiteY8" fmla="*/ 10177 h 49659"/>
                      <a:gd name="connsiteX9" fmla="*/ 41854 w 43256"/>
                      <a:gd name="connsiteY9" fmla="*/ 15319 h 49659"/>
                      <a:gd name="connsiteX10" fmla="*/ 43052 w 43256"/>
                      <a:gd name="connsiteY10" fmla="*/ 23181 h 49659"/>
                      <a:gd name="connsiteX11" fmla="*/ 37440 w 43256"/>
                      <a:gd name="connsiteY11" fmla="*/ 30063 h 49659"/>
                      <a:gd name="connsiteX12" fmla="*/ 35431 w 43256"/>
                      <a:gd name="connsiteY12" fmla="*/ 35960 h 49659"/>
                      <a:gd name="connsiteX13" fmla="*/ 28591 w 43256"/>
                      <a:gd name="connsiteY13" fmla="*/ 36674 h 49659"/>
                      <a:gd name="connsiteX14" fmla="*/ 23703 w 43256"/>
                      <a:gd name="connsiteY14" fmla="*/ 42965 h 49659"/>
                      <a:gd name="connsiteX15" fmla="*/ 16516 w 43256"/>
                      <a:gd name="connsiteY15" fmla="*/ 39125 h 49659"/>
                      <a:gd name="connsiteX16" fmla="*/ 5840 w 43256"/>
                      <a:gd name="connsiteY16" fmla="*/ 35331 h 49659"/>
                      <a:gd name="connsiteX17" fmla="*/ 1146 w 43256"/>
                      <a:gd name="connsiteY17" fmla="*/ 31109 h 49659"/>
                      <a:gd name="connsiteX18" fmla="*/ 2149 w 43256"/>
                      <a:gd name="connsiteY18" fmla="*/ 25410 h 49659"/>
                      <a:gd name="connsiteX19" fmla="*/ 31 w 43256"/>
                      <a:gd name="connsiteY19" fmla="*/ 19563 h 49659"/>
                      <a:gd name="connsiteX20" fmla="*/ 3899 w 43256"/>
                      <a:gd name="connsiteY20" fmla="*/ 14366 h 49659"/>
                      <a:gd name="connsiteX21" fmla="*/ 3936 w 43256"/>
                      <a:gd name="connsiteY21" fmla="*/ 14229 h 49659"/>
                      <a:gd name="connsiteX0" fmla="*/ 284483 w 915585"/>
                      <a:gd name="connsiteY0" fmla="*/ 687229 h 704247"/>
                      <a:gd name="connsiteX1" fmla="*/ 267465 w 915585"/>
                      <a:gd name="connsiteY1" fmla="*/ 704247 h 704247"/>
                      <a:gd name="connsiteX2" fmla="*/ 250447 w 915585"/>
                      <a:gd name="connsiteY2" fmla="*/ 687229 h 704247"/>
                      <a:gd name="connsiteX3" fmla="*/ 267465 w 915585"/>
                      <a:gd name="connsiteY3" fmla="*/ 670211 h 704247"/>
                      <a:gd name="connsiteX4" fmla="*/ 284483 w 915585"/>
                      <a:gd name="connsiteY4" fmla="*/ 687229 h 704247"/>
                      <a:gd name="connsiteX0" fmla="*/ 311754 w 915585"/>
                      <a:gd name="connsiteY0" fmla="*/ 666620 h 704247"/>
                      <a:gd name="connsiteX1" fmla="*/ 277718 w 915585"/>
                      <a:gd name="connsiteY1" fmla="*/ 700656 h 704247"/>
                      <a:gd name="connsiteX2" fmla="*/ 277718 w 915585"/>
                      <a:gd name="connsiteY2" fmla="*/ 632584 h 704247"/>
                      <a:gd name="connsiteX3" fmla="*/ 311754 w 915585"/>
                      <a:gd name="connsiteY3" fmla="*/ 666620 h 704247"/>
                      <a:gd name="connsiteX0" fmla="*/ 354186 w 915585"/>
                      <a:gd name="connsiteY0" fmla="*/ 615538 h 704247"/>
                      <a:gd name="connsiteX1" fmla="*/ 303132 w 915585"/>
                      <a:gd name="connsiteY1" fmla="*/ 666592 h 704247"/>
                      <a:gd name="connsiteX2" fmla="*/ 252078 w 915585"/>
                      <a:gd name="connsiteY2" fmla="*/ 615538 h 704247"/>
                      <a:gd name="connsiteX3" fmla="*/ 303132 w 915585"/>
                      <a:gd name="connsiteY3" fmla="*/ 564484 h 704247"/>
                      <a:gd name="connsiteX4" fmla="*/ 354186 w 915585"/>
                      <a:gd name="connsiteY4" fmla="*/ 615538 h 704247"/>
                      <a:gd name="connsiteX0" fmla="*/ 4729 w 43256"/>
                      <a:gd name="connsiteY0" fmla="*/ 26036 h 49659"/>
                      <a:gd name="connsiteX1" fmla="*/ 2196 w 43256"/>
                      <a:gd name="connsiteY1" fmla="*/ 25239 h 49659"/>
                      <a:gd name="connsiteX2" fmla="*/ 6964 w 43256"/>
                      <a:gd name="connsiteY2" fmla="*/ 34758 h 49659"/>
                      <a:gd name="connsiteX3" fmla="*/ 5856 w 43256"/>
                      <a:gd name="connsiteY3" fmla="*/ 35139 h 49659"/>
                      <a:gd name="connsiteX4" fmla="*/ 16514 w 43256"/>
                      <a:gd name="connsiteY4" fmla="*/ 38949 h 49659"/>
                      <a:gd name="connsiteX5" fmla="*/ 15846 w 43256"/>
                      <a:gd name="connsiteY5" fmla="*/ 37209 h 49659"/>
                      <a:gd name="connsiteX6" fmla="*/ 28863 w 43256"/>
                      <a:gd name="connsiteY6" fmla="*/ 34610 h 49659"/>
                      <a:gd name="connsiteX7" fmla="*/ 28596 w 43256"/>
                      <a:gd name="connsiteY7" fmla="*/ 36519 h 49659"/>
                      <a:gd name="connsiteX8" fmla="*/ 34165 w 43256"/>
                      <a:gd name="connsiteY8" fmla="*/ 22813 h 49659"/>
                      <a:gd name="connsiteX9" fmla="*/ 37416 w 43256"/>
                      <a:gd name="connsiteY9" fmla="*/ 29949 h 49659"/>
                      <a:gd name="connsiteX10" fmla="*/ 41834 w 43256"/>
                      <a:gd name="connsiteY10" fmla="*/ 15213 h 49659"/>
                      <a:gd name="connsiteX11" fmla="*/ 40386 w 43256"/>
                      <a:gd name="connsiteY11" fmla="*/ 17889 h 49659"/>
                      <a:gd name="connsiteX12" fmla="*/ 38360 w 43256"/>
                      <a:gd name="connsiteY12" fmla="*/ 5285 h 49659"/>
                      <a:gd name="connsiteX13" fmla="*/ 38436 w 43256"/>
                      <a:gd name="connsiteY13" fmla="*/ 6549 h 49659"/>
                      <a:gd name="connsiteX14" fmla="*/ 29114 w 43256"/>
                      <a:gd name="connsiteY14" fmla="*/ 3811 h 49659"/>
                      <a:gd name="connsiteX15" fmla="*/ 29856 w 43256"/>
                      <a:gd name="connsiteY15" fmla="*/ 2199 h 49659"/>
                      <a:gd name="connsiteX16" fmla="*/ 22177 w 43256"/>
                      <a:gd name="connsiteY16" fmla="*/ 4579 h 49659"/>
                      <a:gd name="connsiteX17" fmla="*/ 22536 w 43256"/>
                      <a:gd name="connsiteY17" fmla="*/ 3189 h 49659"/>
                      <a:gd name="connsiteX18" fmla="*/ 14036 w 43256"/>
                      <a:gd name="connsiteY18" fmla="*/ 5051 h 49659"/>
                      <a:gd name="connsiteX19" fmla="*/ 15336 w 43256"/>
                      <a:gd name="connsiteY19" fmla="*/ 6399 h 49659"/>
                      <a:gd name="connsiteX20" fmla="*/ 4163 w 43256"/>
                      <a:gd name="connsiteY20" fmla="*/ 15648 h 49659"/>
                      <a:gd name="connsiteX21" fmla="*/ 3936 w 43256"/>
                      <a:gd name="connsiteY21" fmla="*/ 14229 h 49659"/>
                      <a:gd name="connsiteX0" fmla="*/ 3936 w 43256"/>
                      <a:gd name="connsiteY0" fmla="*/ 14229 h 49659"/>
                      <a:gd name="connsiteX1" fmla="*/ 5659 w 43256"/>
                      <a:gd name="connsiteY1" fmla="*/ 6766 h 49659"/>
                      <a:gd name="connsiteX2" fmla="*/ 14041 w 43256"/>
                      <a:gd name="connsiteY2" fmla="*/ 5061 h 49659"/>
                      <a:gd name="connsiteX3" fmla="*/ 22492 w 43256"/>
                      <a:gd name="connsiteY3" fmla="*/ 3291 h 49659"/>
                      <a:gd name="connsiteX4" fmla="*/ 25785 w 43256"/>
                      <a:gd name="connsiteY4" fmla="*/ 59 h 49659"/>
                      <a:gd name="connsiteX5" fmla="*/ 29869 w 43256"/>
                      <a:gd name="connsiteY5" fmla="*/ 2340 h 49659"/>
                      <a:gd name="connsiteX6" fmla="*/ 35499 w 43256"/>
                      <a:gd name="connsiteY6" fmla="*/ 549 h 49659"/>
                      <a:gd name="connsiteX7" fmla="*/ 38354 w 43256"/>
                      <a:gd name="connsiteY7" fmla="*/ 5435 h 49659"/>
                      <a:gd name="connsiteX8" fmla="*/ 42018 w 43256"/>
                      <a:gd name="connsiteY8" fmla="*/ 10177 h 49659"/>
                      <a:gd name="connsiteX9" fmla="*/ 41854 w 43256"/>
                      <a:gd name="connsiteY9" fmla="*/ 15319 h 49659"/>
                      <a:gd name="connsiteX10" fmla="*/ 43052 w 43256"/>
                      <a:gd name="connsiteY10" fmla="*/ 23181 h 49659"/>
                      <a:gd name="connsiteX11" fmla="*/ 37440 w 43256"/>
                      <a:gd name="connsiteY11" fmla="*/ 30063 h 49659"/>
                      <a:gd name="connsiteX12" fmla="*/ 35431 w 43256"/>
                      <a:gd name="connsiteY12" fmla="*/ 35960 h 49659"/>
                      <a:gd name="connsiteX13" fmla="*/ 28591 w 43256"/>
                      <a:gd name="connsiteY13" fmla="*/ 36674 h 49659"/>
                      <a:gd name="connsiteX14" fmla="*/ 23703 w 43256"/>
                      <a:gd name="connsiteY14" fmla="*/ 42965 h 49659"/>
                      <a:gd name="connsiteX15" fmla="*/ 16516 w 43256"/>
                      <a:gd name="connsiteY15" fmla="*/ 39125 h 49659"/>
                      <a:gd name="connsiteX16" fmla="*/ 5840 w 43256"/>
                      <a:gd name="connsiteY16" fmla="*/ 35331 h 49659"/>
                      <a:gd name="connsiteX17" fmla="*/ 1146 w 43256"/>
                      <a:gd name="connsiteY17" fmla="*/ 31109 h 49659"/>
                      <a:gd name="connsiteX18" fmla="*/ 2149 w 43256"/>
                      <a:gd name="connsiteY18" fmla="*/ 25410 h 49659"/>
                      <a:gd name="connsiteX19" fmla="*/ 31 w 43256"/>
                      <a:gd name="connsiteY19" fmla="*/ 19563 h 49659"/>
                      <a:gd name="connsiteX20" fmla="*/ 3899 w 43256"/>
                      <a:gd name="connsiteY20" fmla="*/ 14366 h 49659"/>
                      <a:gd name="connsiteX21" fmla="*/ 3936 w 43256"/>
                      <a:gd name="connsiteY21" fmla="*/ 14229 h 49659"/>
                      <a:gd name="connsiteX0" fmla="*/ 284483 w 915585"/>
                      <a:gd name="connsiteY0" fmla="*/ 687229 h 704247"/>
                      <a:gd name="connsiteX1" fmla="*/ 267465 w 915585"/>
                      <a:gd name="connsiteY1" fmla="*/ 704247 h 704247"/>
                      <a:gd name="connsiteX2" fmla="*/ 250447 w 915585"/>
                      <a:gd name="connsiteY2" fmla="*/ 687229 h 704247"/>
                      <a:gd name="connsiteX3" fmla="*/ 267465 w 915585"/>
                      <a:gd name="connsiteY3" fmla="*/ 670211 h 704247"/>
                      <a:gd name="connsiteX4" fmla="*/ 284483 w 915585"/>
                      <a:gd name="connsiteY4" fmla="*/ 687229 h 704247"/>
                      <a:gd name="connsiteX0" fmla="*/ 311754 w 915585"/>
                      <a:gd name="connsiteY0" fmla="*/ 666620 h 704247"/>
                      <a:gd name="connsiteX1" fmla="*/ 277718 w 915585"/>
                      <a:gd name="connsiteY1" fmla="*/ 632584 h 704247"/>
                      <a:gd name="connsiteX2" fmla="*/ 311754 w 915585"/>
                      <a:gd name="connsiteY2" fmla="*/ 666620 h 704247"/>
                      <a:gd name="connsiteX0" fmla="*/ 354186 w 915585"/>
                      <a:gd name="connsiteY0" fmla="*/ 615538 h 704247"/>
                      <a:gd name="connsiteX1" fmla="*/ 303132 w 915585"/>
                      <a:gd name="connsiteY1" fmla="*/ 666592 h 704247"/>
                      <a:gd name="connsiteX2" fmla="*/ 252078 w 915585"/>
                      <a:gd name="connsiteY2" fmla="*/ 615538 h 704247"/>
                      <a:gd name="connsiteX3" fmla="*/ 303132 w 915585"/>
                      <a:gd name="connsiteY3" fmla="*/ 564484 h 704247"/>
                      <a:gd name="connsiteX4" fmla="*/ 354186 w 915585"/>
                      <a:gd name="connsiteY4" fmla="*/ 615538 h 704247"/>
                      <a:gd name="connsiteX0" fmla="*/ 4729 w 43256"/>
                      <a:gd name="connsiteY0" fmla="*/ 26036 h 49659"/>
                      <a:gd name="connsiteX1" fmla="*/ 2196 w 43256"/>
                      <a:gd name="connsiteY1" fmla="*/ 25239 h 49659"/>
                      <a:gd name="connsiteX2" fmla="*/ 6964 w 43256"/>
                      <a:gd name="connsiteY2" fmla="*/ 34758 h 49659"/>
                      <a:gd name="connsiteX3" fmla="*/ 5856 w 43256"/>
                      <a:gd name="connsiteY3" fmla="*/ 35139 h 49659"/>
                      <a:gd name="connsiteX4" fmla="*/ 16514 w 43256"/>
                      <a:gd name="connsiteY4" fmla="*/ 38949 h 49659"/>
                      <a:gd name="connsiteX5" fmla="*/ 15846 w 43256"/>
                      <a:gd name="connsiteY5" fmla="*/ 37209 h 49659"/>
                      <a:gd name="connsiteX6" fmla="*/ 28863 w 43256"/>
                      <a:gd name="connsiteY6" fmla="*/ 34610 h 49659"/>
                      <a:gd name="connsiteX7" fmla="*/ 28596 w 43256"/>
                      <a:gd name="connsiteY7" fmla="*/ 36519 h 49659"/>
                      <a:gd name="connsiteX8" fmla="*/ 34165 w 43256"/>
                      <a:gd name="connsiteY8" fmla="*/ 22813 h 49659"/>
                      <a:gd name="connsiteX9" fmla="*/ 37416 w 43256"/>
                      <a:gd name="connsiteY9" fmla="*/ 29949 h 49659"/>
                      <a:gd name="connsiteX10" fmla="*/ 41834 w 43256"/>
                      <a:gd name="connsiteY10" fmla="*/ 15213 h 49659"/>
                      <a:gd name="connsiteX11" fmla="*/ 40386 w 43256"/>
                      <a:gd name="connsiteY11" fmla="*/ 17889 h 49659"/>
                      <a:gd name="connsiteX12" fmla="*/ 38360 w 43256"/>
                      <a:gd name="connsiteY12" fmla="*/ 5285 h 49659"/>
                      <a:gd name="connsiteX13" fmla="*/ 38436 w 43256"/>
                      <a:gd name="connsiteY13" fmla="*/ 6549 h 49659"/>
                      <a:gd name="connsiteX14" fmla="*/ 29114 w 43256"/>
                      <a:gd name="connsiteY14" fmla="*/ 3811 h 49659"/>
                      <a:gd name="connsiteX15" fmla="*/ 29856 w 43256"/>
                      <a:gd name="connsiteY15" fmla="*/ 2199 h 49659"/>
                      <a:gd name="connsiteX16" fmla="*/ 22177 w 43256"/>
                      <a:gd name="connsiteY16" fmla="*/ 4579 h 49659"/>
                      <a:gd name="connsiteX17" fmla="*/ 22536 w 43256"/>
                      <a:gd name="connsiteY17" fmla="*/ 3189 h 49659"/>
                      <a:gd name="connsiteX18" fmla="*/ 14036 w 43256"/>
                      <a:gd name="connsiteY18" fmla="*/ 5051 h 49659"/>
                      <a:gd name="connsiteX19" fmla="*/ 15336 w 43256"/>
                      <a:gd name="connsiteY19" fmla="*/ 6399 h 49659"/>
                      <a:gd name="connsiteX20" fmla="*/ 4163 w 43256"/>
                      <a:gd name="connsiteY20" fmla="*/ 15648 h 49659"/>
                      <a:gd name="connsiteX21" fmla="*/ 3936 w 43256"/>
                      <a:gd name="connsiteY21" fmla="*/ 14229 h 496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50447 w 915585"/>
                      <a:gd name="connsiteY1" fmla="*/ 687229 h 687229"/>
                      <a:gd name="connsiteX2" fmla="*/ 267465 w 915585"/>
                      <a:gd name="connsiteY2" fmla="*/ 670211 h 687229"/>
                      <a:gd name="connsiteX3" fmla="*/ 284483 w 915585"/>
                      <a:gd name="connsiteY3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54186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4" fmla="*/ 354186 w 915585"/>
                      <a:gd name="connsiteY4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54186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4" fmla="*/ 354186 w 915585"/>
                      <a:gd name="connsiteY4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03132 w 915585"/>
                      <a:gd name="connsiteY0" fmla="*/ 564484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252078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7259"/>
                      <a:gd name="connsiteX1" fmla="*/ 5659 w 43256"/>
                      <a:gd name="connsiteY1" fmla="*/ 6766 h 47259"/>
                      <a:gd name="connsiteX2" fmla="*/ 14041 w 43256"/>
                      <a:gd name="connsiteY2" fmla="*/ 5061 h 47259"/>
                      <a:gd name="connsiteX3" fmla="*/ 22492 w 43256"/>
                      <a:gd name="connsiteY3" fmla="*/ 3291 h 47259"/>
                      <a:gd name="connsiteX4" fmla="*/ 25785 w 43256"/>
                      <a:gd name="connsiteY4" fmla="*/ 59 h 47259"/>
                      <a:gd name="connsiteX5" fmla="*/ 29869 w 43256"/>
                      <a:gd name="connsiteY5" fmla="*/ 2340 h 47259"/>
                      <a:gd name="connsiteX6" fmla="*/ 35499 w 43256"/>
                      <a:gd name="connsiteY6" fmla="*/ 549 h 47259"/>
                      <a:gd name="connsiteX7" fmla="*/ 38354 w 43256"/>
                      <a:gd name="connsiteY7" fmla="*/ 5435 h 47259"/>
                      <a:gd name="connsiteX8" fmla="*/ 42018 w 43256"/>
                      <a:gd name="connsiteY8" fmla="*/ 10177 h 47259"/>
                      <a:gd name="connsiteX9" fmla="*/ 41854 w 43256"/>
                      <a:gd name="connsiteY9" fmla="*/ 15319 h 47259"/>
                      <a:gd name="connsiteX10" fmla="*/ 43052 w 43256"/>
                      <a:gd name="connsiteY10" fmla="*/ 23181 h 47259"/>
                      <a:gd name="connsiteX11" fmla="*/ 37440 w 43256"/>
                      <a:gd name="connsiteY11" fmla="*/ 30063 h 47259"/>
                      <a:gd name="connsiteX12" fmla="*/ 35431 w 43256"/>
                      <a:gd name="connsiteY12" fmla="*/ 35960 h 47259"/>
                      <a:gd name="connsiteX13" fmla="*/ 28591 w 43256"/>
                      <a:gd name="connsiteY13" fmla="*/ 36674 h 47259"/>
                      <a:gd name="connsiteX14" fmla="*/ 23703 w 43256"/>
                      <a:gd name="connsiteY14" fmla="*/ 42965 h 47259"/>
                      <a:gd name="connsiteX15" fmla="*/ 16516 w 43256"/>
                      <a:gd name="connsiteY15" fmla="*/ 39125 h 47259"/>
                      <a:gd name="connsiteX16" fmla="*/ 5840 w 43256"/>
                      <a:gd name="connsiteY16" fmla="*/ 35331 h 47259"/>
                      <a:gd name="connsiteX17" fmla="*/ 1146 w 43256"/>
                      <a:gd name="connsiteY17" fmla="*/ 31109 h 47259"/>
                      <a:gd name="connsiteX18" fmla="*/ 2149 w 43256"/>
                      <a:gd name="connsiteY18" fmla="*/ 25410 h 47259"/>
                      <a:gd name="connsiteX19" fmla="*/ 31 w 43256"/>
                      <a:gd name="connsiteY19" fmla="*/ 19563 h 47259"/>
                      <a:gd name="connsiteX20" fmla="*/ 3899 w 43256"/>
                      <a:gd name="connsiteY20" fmla="*/ 14366 h 47259"/>
                      <a:gd name="connsiteX21" fmla="*/ 3936 w 43256"/>
                      <a:gd name="connsiteY21" fmla="*/ 14229 h 47259"/>
                      <a:gd name="connsiteX0" fmla="*/ 459035 w 915585"/>
                      <a:gd name="connsiteY0" fmla="*/ 494479 h 670211"/>
                      <a:gd name="connsiteX1" fmla="*/ 267465 w 915585"/>
                      <a:gd name="connsiteY1" fmla="*/ 670211 h 670211"/>
                      <a:gd name="connsiteX2" fmla="*/ 459035 w 915585"/>
                      <a:gd name="connsiteY2" fmla="*/ 494479 h 670211"/>
                      <a:gd name="connsiteX0" fmla="*/ 311754 w 915585"/>
                      <a:gd name="connsiteY0" fmla="*/ 666620 h 670211"/>
                      <a:gd name="connsiteX1" fmla="*/ 277718 w 915585"/>
                      <a:gd name="connsiteY1" fmla="*/ 632584 h 670211"/>
                      <a:gd name="connsiteX2" fmla="*/ 311754 w 915585"/>
                      <a:gd name="connsiteY2" fmla="*/ 666620 h 670211"/>
                      <a:gd name="connsiteX0" fmla="*/ 252078 w 915585"/>
                      <a:gd name="connsiteY0" fmla="*/ 615538 h 670211"/>
                      <a:gd name="connsiteX1" fmla="*/ 303132 w 915585"/>
                      <a:gd name="connsiteY1" fmla="*/ 666592 h 670211"/>
                      <a:gd name="connsiteX2" fmla="*/ 252078 w 915585"/>
                      <a:gd name="connsiteY2" fmla="*/ 615538 h 670211"/>
                      <a:gd name="connsiteX0" fmla="*/ 4729 w 43256"/>
                      <a:gd name="connsiteY0" fmla="*/ 26036 h 47259"/>
                      <a:gd name="connsiteX1" fmla="*/ 2196 w 43256"/>
                      <a:gd name="connsiteY1" fmla="*/ 25239 h 47259"/>
                      <a:gd name="connsiteX2" fmla="*/ 6964 w 43256"/>
                      <a:gd name="connsiteY2" fmla="*/ 34758 h 47259"/>
                      <a:gd name="connsiteX3" fmla="*/ 5856 w 43256"/>
                      <a:gd name="connsiteY3" fmla="*/ 35139 h 47259"/>
                      <a:gd name="connsiteX4" fmla="*/ 16514 w 43256"/>
                      <a:gd name="connsiteY4" fmla="*/ 38949 h 47259"/>
                      <a:gd name="connsiteX5" fmla="*/ 15846 w 43256"/>
                      <a:gd name="connsiteY5" fmla="*/ 37209 h 47259"/>
                      <a:gd name="connsiteX6" fmla="*/ 28863 w 43256"/>
                      <a:gd name="connsiteY6" fmla="*/ 34610 h 47259"/>
                      <a:gd name="connsiteX7" fmla="*/ 28596 w 43256"/>
                      <a:gd name="connsiteY7" fmla="*/ 36519 h 47259"/>
                      <a:gd name="connsiteX8" fmla="*/ 34165 w 43256"/>
                      <a:gd name="connsiteY8" fmla="*/ 22813 h 47259"/>
                      <a:gd name="connsiteX9" fmla="*/ 37416 w 43256"/>
                      <a:gd name="connsiteY9" fmla="*/ 29949 h 47259"/>
                      <a:gd name="connsiteX10" fmla="*/ 41834 w 43256"/>
                      <a:gd name="connsiteY10" fmla="*/ 15213 h 47259"/>
                      <a:gd name="connsiteX11" fmla="*/ 40386 w 43256"/>
                      <a:gd name="connsiteY11" fmla="*/ 17889 h 47259"/>
                      <a:gd name="connsiteX12" fmla="*/ 38360 w 43256"/>
                      <a:gd name="connsiteY12" fmla="*/ 5285 h 47259"/>
                      <a:gd name="connsiteX13" fmla="*/ 38436 w 43256"/>
                      <a:gd name="connsiteY13" fmla="*/ 6549 h 47259"/>
                      <a:gd name="connsiteX14" fmla="*/ 29114 w 43256"/>
                      <a:gd name="connsiteY14" fmla="*/ 3811 h 47259"/>
                      <a:gd name="connsiteX15" fmla="*/ 29856 w 43256"/>
                      <a:gd name="connsiteY15" fmla="*/ 2199 h 47259"/>
                      <a:gd name="connsiteX16" fmla="*/ 22177 w 43256"/>
                      <a:gd name="connsiteY16" fmla="*/ 4579 h 47259"/>
                      <a:gd name="connsiteX17" fmla="*/ 22536 w 43256"/>
                      <a:gd name="connsiteY17" fmla="*/ 3189 h 47259"/>
                      <a:gd name="connsiteX18" fmla="*/ 14036 w 43256"/>
                      <a:gd name="connsiteY18" fmla="*/ 5051 h 47259"/>
                      <a:gd name="connsiteX19" fmla="*/ 15336 w 43256"/>
                      <a:gd name="connsiteY19" fmla="*/ 6399 h 47259"/>
                      <a:gd name="connsiteX20" fmla="*/ 4163 w 43256"/>
                      <a:gd name="connsiteY20" fmla="*/ 15648 h 47259"/>
                      <a:gd name="connsiteX21" fmla="*/ 3936 w 43256"/>
                      <a:gd name="connsiteY21" fmla="*/ 14229 h 47259"/>
                      <a:gd name="connsiteX0" fmla="*/ 3936 w 43256"/>
                      <a:gd name="connsiteY0" fmla="*/ 14229 h 47259"/>
                      <a:gd name="connsiteX1" fmla="*/ 5659 w 43256"/>
                      <a:gd name="connsiteY1" fmla="*/ 6766 h 47259"/>
                      <a:gd name="connsiteX2" fmla="*/ 14041 w 43256"/>
                      <a:gd name="connsiteY2" fmla="*/ 5061 h 47259"/>
                      <a:gd name="connsiteX3" fmla="*/ 22492 w 43256"/>
                      <a:gd name="connsiteY3" fmla="*/ 3291 h 47259"/>
                      <a:gd name="connsiteX4" fmla="*/ 25785 w 43256"/>
                      <a:gd name="connsiteY4" fmla="*/ 59 h 47259"/>
                      <a:gd name="connsiteX5" fmla="*/ 29869 w 43256"/>
                      <a:gd name="connsiteY5" fmla="*/ 2340 h 47259"/>
                      <a:gd name="connsiteX6" fmla="*/ 35499 w 43256"/>
                      <a:gd name="connsiteY6" fmla="*/ 549 h 47259"/>
                      <a:gd name="connsiteX7" fmla="*/ 38354 w 43256"/>
                      <a:gd name="connsiteY7" fmla="*/ 5435 h 47259"/>
                      <a:gd name="connsiteX8" fmla="*/ 42018 w 43256"/>
                      <a:gd name="connsiteY8" fmla="*/ 10177 h 47259"/>
                      <a:gd name="connsiteX9" fmla="*/ 41854 w 43256"/>
                      <a:gd name="connsiteY9" fmla="*/ 15319 h 47259"/>
                      <a:gd name="connsiteX10" fmla="*/ 43052 w 43256"/>
                      <a:gd name="connsiteY10" fmla="*/ 23181 h 47259"/>
                      <a:gd name="connsiteX11" fmla="*/ 37440 w 43256"/>
                      <a:gd name="connsiteY11" fmla="*/ 30063 h 47259"/>
                      <a:gd name="connsiteX12" fmla="*/ 35431 w 43256"/>
                      <a:gd name="connsiteY12" fmla="*/ 35960 h 47259"/>
                      <a:gd name="connsiteX13" fmla="*/ 28591 w 43256"/>
                      <a:gd name="connsiteY13" fmla="*/ 36674 h 47259"/>
                      <a:gd name="connsiteX14" fmla="*/ 23703 w 43256"/>
                      <a:gd name="connsiteY14" fmla="*/ 42965 h 47259"/>
                      <a:gd name="connsiteX15" fmla="*/ 16516 w 43256"/>
                      <a:gd name="connsiteY15" fmla="*/ 39125 h 47259"/>
                      <a:gd name="connsiteX16" fmla="*/ 5840 w 43256"/>
                      <a:gd name="connsiteY16" fmla="*/ 35331 h 47259"/>
                      <a:gd name="connsiteX17" fmla="*/ 1146 w 43256"/>
                      <a:gd name="connsiteY17" fmla="*/ 31109 h 47259"/>
                      <a:gd name="connsiteX18" fmla="*/ 2149 w 43256"/>
                      <a:gd name="connsiteY18" fmla="*/ 25410 h 47259"/>
                      <a:gd name="connsiteX19" fmla="*/ 31 w 43256"/>
                      <a:gd name="connsiteY19" fmla="*/ 19563 h 47259"/>
                      <a:gd name="connsiteX20" fmla="*/ 3899 w 43256"/>
                      <a:gd name="connsiteY20" fmla="*/ 14366 h 47259"/>
                      <a:gd name="connsiteX21" fmla="*/ 3936 w 43256"/>
                      <a:gd name="connsiteY21" fmla="*/ 14229 h 47259"/>
                      <a:gd name="connsiteX0" fmla="*/ 459035 w 915585"/>
                      <a:gd name="connsiteY0" fmla="*/ 494479 h 670211"/>
                      <a:gd name="connsiteX1" fmla="*/ 267465 w 915585"/>
                      <a:gd name="connsiteY1" fmla="*/ 670211 h 670211"/>
                      <a:gd name="connsiteX2" fmla="*/ 459035 w 915585"/>
                      <a:gd name="connsiteY2" fmla="*/ 494479 h 670211"/>
                      <a:gd name="connsiteX0" fmla="*/ 311754 w 915585"/>
                      <a:gd name="connsiteY0" fmla="*/ 666620 h 670211"/>
                      <a:gd name="connsiteX1" fmla="*/ 277718 w 915585"/>
                      <a:gd name="connsiteY1" fmla="*/ 632584 h 670211"/>
                      <a:gd name="connsiteX2" fmla="*/ 311754 w 915585"/>
                      <a:gd name="connsiteY2" fmla="*/ 666620 h 670211"/>
                      <a:gd name="connsiteX0" fmla="*/ 252078 w 915585"/>
                      <a:gd name="connsiteY0" fmla="*/ 615538 h 670211"/>
                      <a:gd name="connsiteX1" fmla="*/ 303131 w 915585"/>
                      <a:gd name="connsiteY1" fmla="*/ 466429 h 670211"/>
                      <a:gd name="connsiteX2" fmla="*/ 252078 w 915585"/>
                      <a:gd name="connsiteY2" fmla="*/ 615538 h 670211"/>
                      <a:gd name="connsiteX0" fmla="*/ 4729 w 43256"/>
                      <a:gd name="connsiteY0" fmla="*/ 26036 h 47259"/>
                      <a:gd name="connsiteX1" fmla="*/ 2196 w 43256"/>
                      <a:gd name="connsiteY1" fmla="*/ 25239 h 47259"/>
                      <a:gd name="connsiteX2" fmla="*/ 6964 w 43256"/>
                      <a:gd name="connsiteY2" fmla="*/ 34758 h 47259"/>
                      <a:gd name="connsiteX3" fmla="*/ 5856 w 43256"/>
                      <a:gd name="connsiteY3" fmla="*/ 35139 h 47259"/>
                      <a:gd name="connsiteX4" fmla="*/ 16514 w 43256"/>
                      <a:gd name="connsiteY4" fmla="*/ 38949 h 47259"/>
                      <a:gd name="connsiteX5" fmla="*/ 15846 w 43256"/>
                      <a:gd name="connsiteY5" fmla="*/ 37209 h 47259"/>
                      <a:gd name="connsiteX6" fmla="*/ 28863 w 43256"/>
                      <a:gd name="connsiteY6" fmla="*/ 34610 h 47259"/>
                      <a:gd name="connsiteX7" fmla="*/ 28596 w 43256"/>
                      <a:gd name="connsiteY7" fmla="*/ 36519 h 47259"/>
                      <a:gd name="connsiteX8" fmla="*/ 34165 w 43256"/>
                      <a:gd name="connsiteY8" fmla="*/ 22813 h 47259"/>
                      <a:gd name="connsiteX9" fmla="*/ 37416 w 43256"/>
                      <a:gd name="connsiteY9" fmla="*/ 29949 h 47259"/>
                      <a:gd name="connsiteX10" fmla="*/ 41834 w 43256"/>
                      <a:gd name="connsiteY10" fmla="*/ 15213 h 47259"/>
                      <a:gd name="connsiteX11" fmla="*/ 40386 w 43256"/>
                      <a:gd name="connsiteY11" fmla="*/ 17889 h 47259"/>
                      <a:gd name="connsiteX12" fmla="*/ 38360 w 43256"/>
                      <a:gd name="connsiteY12" fmla="*/ 5285 h 47259"/>
                      <a:gd name="connsiteX13" fmla="*/ 38436 w 43256"/>
                      <a:gd name="connsiteY13" fmla="*/ 6549 h 47259"/>
                      <a:gd name="connsiteX14" fmla="*/ 29114 w 43256"/>
                      <a:gd name="connsiteY14" fmla="*/ 3811 h 47259"/>
                      <a:gd name="connsiteX15" fmla="*/ 29856 w 43256"/>
                      <a:gd name="connsiteY15" fmla="*/ 2199 h 47259"/>
                      <a:gd name="connsiteX16" fmla="*/ 22177 w 43256"/>
                      <a:gd name="connsiteY16" fmla="*/ 4579 h 47259"/>
                      <a:gd name="connsiteX17" fmla="*/ 22536 w 43256"/>
                      <a:gd name="connsiteY17" fmla="*/ 3189 h 47259"/>
                      <a:gd name="connsiteX18" fmla="*/ 14036 w 43256"/>
                      <a:gd name="connsiteY18" fmla="*/ 5051 h 47259"/>
                      <a:gd name="connsiteX19" fmla="*/ 15336 w 43256"/>
                      <a:gd name="connsiteY19" fmla="*/ 6399 h 47259"/>
                      <a:gd name="connsiteX20" fmla="*/ 4163 w 43256"/>
                      <a:gd name="connsiteY20" fmla="*/ 15648 h 47259"/>
                      <a:gd name="connsiteX21" fmla="*/ 3936 w 43256"/>
                      <a:gd name="connsiteY21" fmla="*/ 14229 h 47259"/>
                      <a:gd name="connsiteX0" fmla="*/ 3936 w 43256"/>
                      <a:gd name="connsiteY0" fmla="*/ 14229 h 47006"/>
                      <a:gd name="connsiteX1" fmla="*/ 5659 w 43256"/>
                      <a:gd name="connsiteY1" fmla="*/ 6766 h 47006"/>
                      <a:gd name="connsiteX2" fmla="*/ 14041 w 43256"/>
                      <a:gd name="connsiteY2" fmla="*/ 5061 h 47006"/>
                      <a:gd name="connsiteX3" fmla="*/ 22492 w 43256"/>
                      <a:gd name="connsiteY3" fmla="*/ 3291 h 47006"/>
                      <a:gd name="connsiteX4" fmla="*/ 25785 w 43256"/>
                      <a:gd name="connsiteY4" fmla="*/ 59 h 47006"/>
                      <a:gd name="connsiteX5" fmla="*/ 29869 w 43256"/>
                      <a:gd name="connsiteY5" fmla="*/ 2340 h 47006"/>
                      <a:gd name="connsiteX6" fmla="*/ 35499 w 43256"/>
                      <a:gd name="connsiteY6" fmla="*/ 549 h 47006"/>
                      <a:gd name="connsiteX7" fmla="*/ 38354 w 43256"/>
                      <a:gd name="connsiteY7" fmla="*/ 5435 h 47006"/>
                      <a:gd name="connsiteX8" fmla="*/ 42018 w 43256"/>
                      <a:gd name="connsiteY8" fmla="*/ 10177 h 47006"/>
                      <a:gd name="connsiteX9" fmla="*/ 41854 w 43256"/>
                      <a:gd name="connsiteY9" fmla="*/ 15319 h 47006"/>
                      <a:gd name="connsiteX10" fmla="*/ 43052 w 43256"/>
                      <a:gd name="connsiteY10" fmla="*/ 23181 h 47006"/>
                      <a:gd name="connsiteX11" fmla="*/ 37440 w 43256"/>
                      <a:gd name="connsiteY11" fmla="*/ 30063 h 47006"/>
                      <a:gd name="connsiteX12" fmla="*/ 35431 w 43256"/>
                      <a:gd name="connsiteY12" fmla="*/ 35960 h 47006"/>
                      <a:gd name="connsiteX13" fmla="*/ 28591 w 43256"/>
                      <a:gd name="connsiteY13" fmla="*/ 36674 h 47006"/>
                      <a:gd name="connsiteX14" fmla="*/ 23703 w 43256"/>
                      <a:gd name="connsiteY14" fmla="*/ 42965 h 47006"/>
                      <a:gd name="connsiteX15" fmla="*/ 16516 w 43256"/>
                      <a:gd name="connsiteY15" fmla="*/ 39125 h 47006"/>
                      <a:gd name="connsiteX16" fmla="*/ 5840 w 43256"/>
                      <a:gd name="connsiteY16" fmla="*/ 35331 h 47006"/>
                      <a:gd name="connsiteX17" fmla="*/ 1146 w 43256"/>
                      <a:gd name="connsiteY17" fmla="*/ 31109 h 47006"/>
                      <a:gd name="connsiteX18" fmla="*/ 2149 w 43256"/>
                      <a:gd name="connsiteY18" fmla="*/ 25410 h 47006"/>
                      <a:gd name="connsiteX19" fmla="*/ 31 w 43256"/>
                      <a:gd name="connsiteY19" fmla="*/ 19563 h 47006"/>
                      <a:gd name="connsiteX20" fmla="*/ 3899 w 43256"/>
                      <a:gd name="connsiteY20" fmla="*/ 14366 h 47006"/>
                      <a:gd name="connsiteX21" fmla="*/ 3936 w 43256"/>
                      <a:gd name="connsiteY21" fmla="*/ 14229 h 47006"/>
                      <a:gd name="connsiteX0" fmla="*/ 459035 w 915585"/>
                      <a:gd name="connsiteY0" fmla="*/ 494479 h 666620"/>
                      <a:gd name="connsiteX1" fmla="*/ 354741 w 915585"/>
                      <a:gd name="connsiteY1" fmla="*/ 462634 h 666620"/>
                      <a:gd name="connsiteX2" fmla="*/ 459035 w 915585"/>
                      <a:gd name="connsiteY2" fmla="*/ 494479 h 666620"/>
                      <a:gd name="connsiteX0" fmla="*/ 311754 w 915585"/>
                      <a:gd name="connsiteY0" fmla="*/ 666620 h 666620"/>
                      <a:gd name="connsiteX1" fmla="*/ 277718 w 915585"/>
                      <a:gd name="connsiteY1" fmla="*/ 632584 h 666620"/>
                      <a:gd name="connsiteX2" fmla="*/ 311754 w 915585"/>
                      <a:gd name="connsiteY2" fmla="*/ 666620 h 666620"/>
                      <a:gd name="connsiteX0" fmla="*/ 252078 w 915585"/>
                      <a:gd name="connsiteY0" fmla="*/ 615538 h 666620"/>
                      <a:gd name="connsiteX1" fmla="*/ 303131 w 915585"/>
                      <a:gd name="connsiteY1" fmla="*/ 466429 h 666620"/>
                      <a:gd name="connsiteX2" fmla="*/ 252078 w 915585"/>
                      <a:gd name="connsiteY2" fmla="*/ 615538 h 666620"/>
                      <a:gd name="connsiteX0" fmla="*/ 4729 w 43256"/>
                      <a:gd name="connsiteY0" fmla="*/ 26036 h 47006"/>
                      <a:gd name="connsiteX1" fmla="*/ 2196 w 43256"/>
                      <a:gd name="connsiteY1" fmla="*/ 25239 h 47006"/>
                      <a:gd name="connsiteX2" fmla="*/ 6964 w 43256"/>
                      <a:gd name="connsiteY2" fmla="*/ 34758 h 47006"/>
                      <a:gd name="connsiteX3" fmla="*/ 5856 w 43256"/>
                      <a:gd name="connsiteY3" fmla="*/ 35139 h 47006"/>
                      <a:gd name="connsiteX4" fmla="*/ 16514 w 43256"/>
                      <a:gd name="connsiteY4" fmla="*/ 38949 h 47006"/>
                      <a:gd name="connsiteX5" fmla="*/ 15846 w 43256"/>
                      <a:gd name="connsiteY5" fmla="*/ 37209 h 47006"/>
                      <a:gd name="connsiteX6" fmla="*/ 28863 w 43256"/>
                      <a:gd name="connsiteY6" fmla="*/ 34610 h 47006"/>
                      <a:gd name="connsiteX7" fmla="*/ 28596 w 43256"/>
                      <a:gd name="connsiteY7" fmla="*/ 36519 h 47006"/>
                      <a:gd name="connsiteX8" fmla="*/ 34165 w 43256"/>
                      <a:gd name="connsiteY8" fmla="*/ 22813 h 47006"/>
                      <a:gd name="connsiteX9" fmla="*/ 37416 w 43256"/>
                      <a:gd name="connsiteY9" fmla="*/ 29949 h 47006"/>
                      <a:gd name="connsiteX10" fmla="*/ 41834 w 43256"/>
                      <a:gd name="connsiteY10" fmla="*/ 15213 h 47006"/>
                      <a:gd name="connsiteX11" fmla="*/ 40386 w 43256"/>
                      <a:gd name="connsiteY11" fmla="*/ 17889 h 47006"/>
                      <a:gd name="connsiteX12" fmla="*/ 38360 w 43256"/>
                      <a:gd name="connsiteY12" fmla="*/ 5285 h 47006"/>
                      <a:gd name="connsiteX13" fmla="*/ 38436 w 43256"/>
                      <a:gd name="connsiteY13" fmla="*/ 6549 h 47006"/>
                      <a:gd name="connsiteX14" fmla="*/ 29114 w 43256"/>
                      <a:gd name="connsiteY14" fmla="*/ 3811 h 47006"/>
                      <a:gd name="connsiteX15" fmla="*/ 29856 w 43256"/>
                      <a:gd name="connsiteY15" fmla="*/ 2199 h 47006"/>
                      <a:gd name="connsiteX16" fmla="*/ 22177 w 43256"/>
                      <a:gd name="connsiteY16" fmla="*/ 4579 h 47006"/>
                      <a:gd name="connsiteX17" fmla="*/ 22536 w 43256"/>
                      <a:gd name="connsiteY17" fmla="*/ 3189 h 47006"/>
                      <a:gd name="connsiteX18" fmla="*/ 14036 w 43256"/>
                      <a:gd name="connsiteY18" fmla="*/ 5051 h 47006"/>
                      <a:gd name="connsiteX19" fmla="*/ 15336 w 43256"/>
                      <a:gd name="connsiteY19" fmla="*/ 6399 h 47006"/>
                      <a:gd name="connsiteX20" fmla="*/ 4163 w 43256"/>
                      <a:gd name="connsiteY20" fmla="*/ 15648 h 47006"/>
                      <a:gd name="connsiteX21" fmla="*/ 3936 w 43256"/>
                      <a:gd name="connsiteY21" fmla="*/ 14229 h 47006"/>
                      <a:gd name="connsiteX0" fmla="*/ 3936 w 43256"/>
                      <a:gd name="connsiteY0" fmla="*/ 14229 h 44606"/>
                      <a:gd name="connsiteX1" fmla="*/ 5659 w 43256"/>
                      <a:gd name="connsiteY1" fmla="*/ 6766 h 44606"/>
                      <a:gd name="connsiteX2" fmla="*/ 14041 w 43256"/>
                      <a:gd name="connsiteY2" fmla="*/ 5061 h 44606"/>
                      <a:gd name="connsiteX3" fmla="*/ 22492 w 43256"/>
                      <a:gd name="connsiteY3" fmla="*/ 3291 h 44606"/>
                      <a:gd name="connsiteX4" fmla="*/ 25785 w 43256"/>
                      <a:gd name="connsiteY4" fmla="*/ 59 h 44606"/>
                      <a:gd name="connsiteX5" fmla="*/ 29869 w 43256"/>
                      <a:gd name="connsiteY5" fmla="*/ 2340 h 44606"/>
                      <a:gd name="connsiteX6" fmla="*/ 35499 w 43256"/>
                      <a:gd name="connsiteY6" fmla="*/ 549 h 44606"/>
                      <a:gd name="connsiteX7" fmla="*/ 38354 w 43256"/>
                      <a:gd name="connsiteY7" fmla="*/ 5435 h 44606"/>
                      <a:gd name="connsiteX8" fmla="*/ 42018 w 43256"/>
                      <a:gd name="connsiteY8" fmla="*/ 10177 h 44606"/>
                      <a:gd name="connsiteX9" fmla="*/ 41854 w 43256"/>
                      <a:gd name="connsiteY9" fmla="*/ 15319 h 44606"/>
                      <a:gd name="connsiteX10" fmla="*/ 43052 w 43256"/>
                      <a:gd name="connsiteY10" fmla="*/ 23181 h 44606"/>
                      <a:gd name="connsiteX11" fmla="*/ 37440 w 43256"/>
                      <a:gd name="connsiteY11" fmla="*/ 30063 h 44606"/>
                      <a:gd name="connsiteX12" fmla="*/ 35431 w 43256"/>
                      <a:gd name="connsiteY12" fmla="*/ 35960 h 44606"/>
                      <a:gd name="connsiteX13" fmla="*/ 28591 w 43256"/>
                      <a:gd name="connsiteY13" fmla="*/ 36674 h 44606"/>
                      <a:gd name="connsiteX14" fmla="*/ 23703 w 43256"/>
                      <a:gd name="connsiteY14" fmla="*/ 42965 h 44606"/>
                      <a:gd name="connsiteX15" fmla="*/ 16516 w 43256"/>
                      <a:gd name="connsiteY15" fmla="*/ 39125 h 44606"/>
                      <a:gd name="connsiteX16" fmla="*/ 5840 w 43256"/>
                      <a:gd name="connsiteY16" fmla="*/ 35331 h 44606"/>
                      <a:gd name="connsiteX17" fmla="*/ 1146 w 43256"/>
                      <a:gd name="connsiteY17" fmla="*/ 31109 h 44606"/>
                      <a:gd name="connsiteX18" fmla="*/ 2149 w 43256"/>
                      <a:gd name="connsiteY18" fmla="*/ 25410 h 44606"/>
                      <a:gd name="connsiteX19" fmla="*/ 31 w 43256"/>
                      <a:gd name="connsiteY19" fmla="*/ 19563 h 44606"/>
                      <a:gd name="connsiteX20" fmla="*/ 3899 w 43256"/>
                      <a:gd name="connsiteY20" fmla="*/ 14366 h 44606"/>
                      <a:gd name="connsiteX21" fmla="*/ 3936 w 43256"/>
                      <a:gd name="connsiteY21" fmla="*/ 14229 h 44606"/>
                      <a:gd name="connsiteX0" fmla="*/ 459035 w 915585"/>
                      <a:gd name="connsiteY0" fmla="*/ 494479 h 632584"/>
                      <a:gd name="connsiteX1" fmla="*/ 354741 w 915585"/>
                      <a:gd name="connsiteY1" fmla="*/ 462634 h 632584"/>
                      <a:gd name="connsiteX2" fmla="*/ 459035 w 915585"/>
                      <a:gd name="connsiteY2" fmla="*/ 494479 h 632584"/>
                      <a:gd name="connsiteX0" fmla="*/ 452737 w 915585"/>
                      <a:gd name="connsiteY0" fmla="*/ 599899 h 632584"/>
                      <a:gd name="connsiteX1" fmla="*/ 277718 w 915585"/>
                      <a:gd name="connsiteY1" fmla="*/ 632584 h 632584"/>
                      <a:gd name="connsiteX2" fmla="*/ 452737 w 915585"/>
                      <a:gd name="connsiteY2" fmla="*/ 599899 h 632584"/>
                      <a:gd name="connsiteX0" fmla="*/ 252078 w 915585"/>
                      <a:gd name="connsiteY0" fmla="*/ 615538 h 632584"/>
                      <a:gd name="connsiteX1" fmla="*/ 303131 w 915585"/>
                      <a:gd name="connsiteY1" fmla="*/ 466429 h 632584"/>
                      <a:gd name="connsiteX2" fmla="*/ 252078 w 915585"/>
                      <a:gd name="connsiteY2" fmla="*/ 615538 h 632584"/>
                      <a:gd name="connsiteX0" fmla="*/ 4729 w 43256"/>
                      <a:gd name="connsiteY0" fmla="*/ 26036 h 44606"/>
                      <a:gd name="connsiteX1" fmla="*/ 2196 w 43256"/>
                      <a:gd name="connsiteY1" fmla="*/ 25239 h 44606"/>
                      <a:gd name="connsiteX2" fmla="*/ 6964 w 43256"/>
                      <a:gd name="connsiteY2" fmla="*/ 34758 h 44606"/>
                      <a:gd name="connsiteX3" fmla="*/ 5856 w 43256"/>
                      <a:gd name="connsiteY3" fmla="*/ 35139 h 44606"/>
                      <a:gd name="connsiteX4" fmla="*/ 16514 w 43256"/>
                      <a:gd name="connsiteY4" fmla="*/ 38949 h 44606"/>
                      <a:gd name="connsiteX5" fmla="*/ 15846 w 43256"/>
                      <a:gd name="connsiteY5" fmla="*/ 37209 h 44606"/>
                      <a:gd name="connsiteX6" fmla="*/ 28863 w 43256"/>
                      <a:gd name="connsiteY6" fmla="*/ 34610 h 44606"/>
                      <a:gd name="connsiteX7" fmla="*/ 28596 w 43256"/>
                      <a:gd name="connsiteY7" fmla="*/ 36519 h 44606"/>
                      <a:gd name="connsiteX8" fmla="*/ 34165 w 43256"/>
                      <a:gd name="connsiteY8" fmla="*/ 22813 h 44606"/>
                      <a:gd name="connsiteX9" fmla="*/ 37416 w 43256"/>
                      <a:gd name="connsiteY9" fmla="*/ 29949 h 44606"/>
                      <a:gd name="connsiteX10" fmla="*/ 41834 w 43256"/>
                      <a:gd name="connsiteY10" fmla="*/ 15213 h 44606"/>
                      <a:gd name="connsiteX11" fmla="*/ 40386 w 43256"/>
                      <a:gd name="connsiteY11" fmla="*/ 17889 h 44606"/>
                      <a:gd name="connsiteX12" fmla="*/ 38360 w 43256"/>
                      <a:gd name="connsiteY12" fmla="*/ 5285 h 44606"/>
                      <a:gd name="connsiteX13" fmla="*/ 38436 w 43256"/>
                      <a:gd name="connsiteY13" fmla="*/ 6549 h 44606"/>
                      <a:gd name="connsiteX14" fmla="*/ 29114 w 43256"/>
                      <a:gd name="connsiteY14" fmla="*/ 3811 h 44606"/>
                      <a:gd name="connsiteX15" fmla="*/ 29856 w 43256"/>
                      <a:gd name="connsiteY15" fmla="*/ 2199 h 44606"/>
                      <a:gd name="connsiteX16" fmla="*/ 22177 w 43256"/>
                      <a:gd name="connsiteY16" fmla="*/ 4579 h 44606"/>
                      <a:gd name="connsiteX17" fmla="*/ 22536 w 43256"/>
                      <a:gd name="connsiteY17" fmla="*/ 3189 h 44606"/>
                      <a:gd name="connsiteX18" fmla="*/ 14036 w 43256"/>
                      <a:gd name="connsiteY18" fmla="*/ 5051 h 44606"/>
                      <a:gd name="connsiteX19" fmla="*/ 15336 w 43256"/>
                      <a:gd name="connsiteY19" fmla="*/ 6399 h 44606"/>
                      <a:gd name="connsiteX20" fmla="*/ 4163 w 43256"/>
                      <a:gd name="connsiteY20" fmla="*/ 15648 h 44606"/>
                      <a:gd name="connsiteX21" fmla="*/ 3936 w 43256"/>
                      <a:gd name="connsiteY21" fmla="*/ 14229 h 44606"/>
                      <a:gd name="connsiteX0" fmla="*/ 3936 w 43256"/>
                      <a:gd name="connsiteY0" fmla="*/ 14229 h 43404"/>
                      <a:gd name="connsiteX1" fmla="*/ 5659 w 43256"/>
                      <a:gd name="connsiteY1" fmla="*/ 6766 h 43404"/>
                      <a:gd name="connsiteX2" fmla="*/ 14041 w 43256"/>
                      <a:gd name="connsiteY2" fmla="*/ 5061 h 43404"/>
                      <a:gd name="connsiteX3" fmla="*/ 22492 w 43256"/>
                      <a:gd name="connsiteY3" fmla="*/ 3291 h 43404"/>
                      <a:gd name="connsiteX4" fmla="*/ 25785 w 43256"/>
                      <a:gd name="connsiteY4" fmla="*/ 59 h 43404"/>
                      <a:gd name="connsiteX5" fmla="*/ 29869 w 43256"/>
                      <a:gd name="connsiteY5" fmla="*/ 2340 h 43404"/>
                      <a:gd name="connsiteX6" fmla="*/ 35499 w 43256"/>
                      <a:gd name="connsiteY6" fmla="*/ 549 h 43404"/>
                      <a:gd name="connsiteX7" fmla="*/ 38354 w 43256"/>
                      <a:gd name="connsiteY7" fmla="*/ 5435 h 43404"/>
                      <a:gd name="connsiteX8" fmla="*/ 42018 w 43256"/>
                      <a:gd name="connsiteY8" fmla="*/ 10177 h 43404"/>
                      <a:gd name="connsiteX9" fmla="*/ 41854 w 43256"/>
                      <a:gd name="connsiteY9" fmla="*/ 15319 h 43404"/>
                      <a:gd name="connsiteX10" fmla="*/ 43052 w 43256"/>
                      <a:gd name="connsiteY10" fmla="*/ 23181 h 43404"/>
                      <a:gd name="connsiteX11" fmla="*/ 37440 w 43256"/>
                      <a:gd name="connsiteY11" fmla="*/ 30063 h 43404"/>
                      <a:gd name="connsiteX12" fmla="*/ 35431 w 43256"/>
                      <a:gd name="connsiteY12" fmla="*/ 35960 h 43404"/>
                      <a:gd name="connsiteX13" fmla="*/ 28591 w 43256"/>
                      <a:gd name="connsiteY13" fmla="*/ 36674 h 43404"/>
                      <a:gd name="connsiteX14" fmla="*/ 23703 w 43256"/>
                      <a:gd name="connsiteY14" fmla="*/ 42965 h 43404"/>
                      <a:gd name="connsiteX15" fmla="*/ 16516 w 43256"/>
                      <a:gd name="connsiteY15" fmla="*/ 39125 h 43404"/>
                      <a:gd name="connsiteX16" fmla="*/ 5840 w 43256"/>
                      <a:gd name="connsiteY16" fmla="*/ 35331 h 43404"/>
                      <a:gd name="connsiteX17" fmla="*/ 1146 w 43256"/>
                      <a:gd name="connsiteY17" fmla="*/ 31109 h 43404"/>
                      <a:gd name="connsiteX18" fmla="*/ 2149 w 43256"/>
                      <a:gd name="connsiteY18" fmla="*/ 25410 h 43404"/>
                      <a:gd name="connsiteX19" fmla="*/ 31 w 43256"/>
                      <a:gd name="connsiteY19" fmla="*/ 19563 h 43404"/>
                      <a:gd name="connsiteX20" fmla="*/ 3899 w 43256"/>
                      <a:gd name="connsiteY20" fmla="*/ 14366 h 43404"/>
                      <a:gd name="connsiteX21" fmla="*/ 3936 w 43256"/>
                      <a:gd name="connsiteY21" fmla="*/ 14229 h 43404"/>
                      <a:gd name="connsiteX0" fmla="*/ 459035 w 915585"/>
                      <a:gd name="connsiteY0" fmla="*/ 494479 h 615538"/>
                      <a:gd name="connsiteX1" fmla="*/ 354741 w 915585"/>
                      <a:gd name="connsiteY1" fmla="*/ 462634 h 615538"/>
                      <a:gd name="connsiteX2" fmla="*/ 459035 w 915585"/>
                      <a:gd name="connsiteY2" fmla="*/ 494479 h 615538"/>
                      <a:gd name="connsiteX0" fmla="*/ 452737 w 915585"/>
                      <a:gd name="connsiteY0" fmla="*/ 599899 h 615538"/>
                      <a:gd name="connsiteX1" fmla="*/ 512690 w 915585"/>
                      <a:gd name="connsiteY1" fmla="*/ 602931 h 615538"/>
                      <a:gd name="connsiteX2" fmla="*/ 452737 w 915585"/>
                      <a:gd name="connsiteY2" fmla="*/ 599899 h 615538"/>
                      <a:gd name="connsiteX0" fmla="*/ 252078 w 915585"/>
                      <a:gd name="connsiteY0" fmla="*/ 615538 h 615538"/>
                      <a:gd name="connsiteX1" fmla="*/ 303131 w 915585"/>
                      <a:gd name="connsiteY1" fmla="*/ 466429 h 615538"/>
                      <a:gd name="connsiteX2" fmla="*/ 252078 w 915585"/>
                      <a:gd name="connsiteY2" fmla="*/ 615538 h 615538"/>
                      <a:gd name="connsiteX0" fmla="*/ 4729 w 43256"/>
                      <a:gd name="connsiteY0" fmla="*/ 26036 h 43404"/>
                      <a:gd name="connsiteX1" fmla="*/ 2196 w 43256"/>
                      <a:gd name="connsiteY1" fmla="*/ 25239 h 43404"/>
                      <a:gd name="connsiteX2" fmla="*/ 6964 w 43256"/>
                      <a:gd name="connsiteY2" fmla="*/ 34758 h 43404"/>
                      <a:gd name="connsiteX3" fmla="*/ 5856 w 43256"/>
                      <a:gd name="connsiteY3" fmla="*/ 35139 h 43404"/>
                      <a:gd name="connsiteX4" fmla="*/ 16514 w 43256"/>
                      <a:gd name="connsiteY4" fmla="*/ 38949 h 43404"/>
                      <a:gd name="connsiteX5" fmla="*/ 15846 w 43256"/>
                      <a:gd name="connsiteY5" fmla="*/ 37209 h 43404"/>
                      <a:gd name="connsiteX6" fmla="*/ 28863 w 43256"/>
                      <a:gd name="connsiteY6" fmla="*/ 34610 h 43404"/>
                      <a:gd name="connsiteX7" fmla="*/ 28596 w 43256"/>
                      <a:gd name="connsiteY7" fmla="*/ 36519 h 43404"/>
                      <a:gd name="connsiteX8" fmla="*/ 34165 w 43256"/>
                      <a:gd name="connsiteY8" fmla="*/ 22813 h 43404"/>
                      <a:gd name="connsiteX9" fmla="*/ 37416 w 43256"/>
                      <a:gd name="connsiteY9" fmla="*/ 29949 h 43404"/>
                      <a:gd name="connsiteX10" fmla="*/ 41834 w 43256"/>
                      <a:gd name="connsiteY10" fmla="*/ 15213 h 43404"/>
                      <a:gd name="connsiteX11" fmla="*/ 40386 w 43256"/>
                      <a:gd name="connsiteY11" fmla="*/ 17889 h 43404"/>
                      <a:gd name="connsiteX12" fmla="*/ 38360 w 43256"/>
                      <a:gd name="connsiteY12" fmla="*/ 5285 h 43404"/>
                      <a:gd name="connsiteX13" fmla="*/ 38436 w 43256"/>
                      <a:gd name="connsiteY13" fmla="*/ 6549 h 43404"/>
                      <a:gd name="connsiteX14" fmla="*/ 29114 w 43256"/>
                      <a:gd name="connsiteY14" fmla="*/ 3811 h 43404"/>
                      <a:gd name="connsiteX15" fmla="*/ 29856 w 43256"/>
                      <a:gd name="connsiteY15" fmla="*/ 2199 h 43404"/>
                      <a:gd name="connsiteX16" fmla="*/ 22177 w 43256"/>
                      <a:gd name="connsiteY16" fmla="*/ 4579 h 43404"/>
                      <a:gd name="connsiteX17" fmla="*/ 22536 w 43256"/>
                      <a:gd name="connsiteY17" fmla="*/ 3189 h 43404"/>
                      <a:gd name="connsiteX18" fmla="*/ 14036 w 43256"/>
                      <a:gd name="connsiteY18" fmla="*/ 5051 h 43404"/>
                      <a:gd name="connsiteX19" fmla="*/ 15336 w 43256"/>
                      <a:gd name="connsiteY19" fmla="*/ 6399 h 43404"/>
                      <a:gd name="connsiteX20" fmla="*/ 4163 w 43256"/>
                      <a:gd name="connsiteY20" fmla="*/ 15648 h 43404"/>
                      <a:gd name="connsiteX21" fmla="*/ 3936 w 43256"/>
                      <a:gd name="connsiteY21" fmla="*/ 14229 h 43404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459035 w 915585"/>
                      <a:gd name="connsiteY0" fmla="*/ 494479 h 612914"/>
                      <a:gd name="connsiteX1" fmla="*/ 354741 w 915585"/>
                      <a:gd name="connsiteY1" fmla="*/ 462634 h 612914"/>
                      <a:gd name="connsiteX2" fmla="*/ 459035 w 915585"/>
                      <a:gd name="connsiteY2" fmla="*/ 494479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54741 w 915585"/>
                      <a:gd name="connsiteY1" fmla="*/ 462634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14460 w 915585"/>
                      <a:gd name="connsiteY1" fmla="*/ 551596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14460 w 915585"/>
                      <a:gd name="connsiteY1" fmla="*/ 551596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562804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</a:cxnLst>
                    <a:rect l="l" t="t" r="r" b="b"/>
                    <a:pathLst>
                      <a:path w="43256" h="43219">
                        <a:moveTo>
                          <a:pt x="3936" y="14229"/>
                        </a:moveTo>
                        <a:cubicBezTo>
                          <a:pt x="3665" y="11516"/>
                          <a:pt x="4297" y="8780"/>
                          <a:pt x="5659" y="6766"/>
                        </a:cubicBezTo>
                        <a:cubicBezTo>
                          <a:pt x="7811" y="3585"/>
                          <a:pt x="11300" y="2876"/>
                          <a:pt x="14041" y="5061"/>
                        </a:cubicBezTo>
                        <a:cubicBezTo>
                          <a:pt x="15714" y="768"/>
                          <a:pt x="19950" y="-119"/>
                          <a:pt x="22492" y="3291"/>
                        </a:cubicBezTo>
                        <a:cubicBezTo>
                          <a:pt x="23133" y="1542"/>
                          <a:pt x="24364" y="333"/>
                          <a:pt x="25785" y="59"/>
                        </a:cubicBezTo>
                        <a:cubicBezTo>
                          <a:pt x="27349" y="-243"/>
                          <a:pt x="28911" y="629"/>
                          <a:pt x="29869" y="2340"/>
                        </a:cubicBezTo>
                        <a:cubicBezTo>
                          <a:pt x="31251" y="126"/>
                          <a:pt x="33537" y="-601"/>
                          <a:pt x="35499" y="549"/>
                        </a:cubicBezTo>
                        <a:cubicBezTo>
                          <a:pt x="36994" y="1425"/>
                          <a:pt x="38066" y="3259"/>
                          <a:pt x="38354" y="5435"/>
                        </a:cubicBezTo>
                        <a:cubicBezTo>
                          <a:pt x="40082" y="6077"/>
                          <a:pt x="41458" y="7857"/>
                          <a:pt x="42018" y="10177"/>
                        </a:cubicBezTo>
                        <a:cubicBezTo>
                          <a:pt x="42425" y="11861"/>
                          <a:pt x="42367" y="13690"/>
                          <a:pt x="41854" y="15319"/>
                        </a:cubicBezTo>
                        <a:cubicBezTo>
                          <a:pt x="43115" y="17553"/>
                          <a:pt x="43556" y="20449"/>
                          <a:pt x="43052" y="23181"/>
                        </a:cubicBezTo>
                        <a:cubicBezTo>
                          <a:pt x="42382" y="26813"/>
                          <a:pt x="40164" y="29533"/>
                          <a:pt x="37440" y="30063"/>
                        </a:cubicBezTo>
                        <a:cubicBezTo>
                          <a:pt x="37427" y="32330"/>
                          <a:pt x="36694" y="34480"/>
                          <a:pt x="35431" y="35960"/>
                        </a:cubicBezTo>
                        <a:cubicBezTo>
                          <a:pt x="33512" y="38209"/>
                          <a:pt x="30740" y="38498"/>
                          <a:pt x="28591" y="36674"/>
                        </a:cubicBezTo>
                        <a:cubicBezTo>
                          <a:pt x="27896" y="39807"/>
                          <a:pt x="26035" y="42202"/>
                          <a:pt x="23703" y="42965"/>
                        </a:cubicBezTo>
                        <a:cubicBezTo>
                          <a:pt x="20955" y="43864"/>
                          <a:pt x="18087" y="42332"/>
                          <a:pt x="16516" y="39125"/>
                        </a:cubicBezTo>
                        <a:cubicBezTo>
                          <a:pt x="12808" y="42169"/>
                          <a:pt x="7992" y="40458"/>
                          <a:pt x="5840" y="35331"/>
                        </a:cubicBezTo>
                        <a:cubicBezTo>
                          <a:pt x="3726" y="35668"/>
                          <a:pt x="1741" y="33883"/>
                          <a:pt x="1146" y="31109"/>
                        </a:cubicBezTo>
                        <a:cubicBezTo>
                          <a:pt x="715" y="29102"/>
                          <a:pt x="1096" y="26936"/>
                          <a:pt x="2149" y="25410"/>
                        </a:cubicBezTo>
                        <a:cubicBezTo>
                          <a:pt x="655" y="24213"/>
                          <a:pt x="-177" y="21916"/>
                          <a:pt x="31" y="19563"/>
                        </a:cubicBezTo>
                        <a:cubicBezTo>
                          <a:pt x="275" y="16808"/>
                          <a:pt x="1881" y="14650"/>
                          <a:pt x="3899" y="14366"/>
                        </a:cubicBezTo>
                        <a:cubicBezTo>
                          <a:pt x="3911" y="14320"/>
                          <a:pt x="3924" y="14275"/>
                          <a:pt x="3936" y="14229"/>
                        </a:cubicBezTo>
                        <a:close/>
                      </a:path>
                      <a:path w="915585" h="612914">
                        <a:moveTo>
                          <a:pt x="365047" y="568613"/>
                        </a:moveTo>
                        <a:lnTo>
                          <a:pt x="314460" y="551596"/>
                        </a:lnTo>
                        <a:lnTo>
                          <a:pt x="365047" y="568613"/>
                        </a:lnTo>
                        <a:close/>
                      </a:path>
                      <a:path w="915585" h="612914">
                        <a:moveTo>
                          <a:pt x="452737" y="599899"/>
                        </a:moveTo>
                        <a:lnTo>
                          <a:pt x="512690" y="602931"/>
                        </a:lnTo>
                        <a:lnTo>
                          <a:pt x="452737" y="599899"/>
                        </a:lnTo>
                        <a:close/>
                      </a:path>
                      <a:path w="915585" h="612914">
                        <a:moveTo>
                          <a:pt x="252079" y="585885"/>
                        </a:moveTo>
                        <a:lnTo>
                          <a:pt x="303131" y="562804"/>
                        </a:lnTo>
                        <a:lnTo>
                          <a:pt x="252079" y="585885"/>
                        </a:lnTo>
                        <a:close/>
                      </a:path>
                      <a:path w="43256" h="43219" fill="none" extrusionOk="0">
                        <a:moveTo>
                          <a:pt x="4729" y="26036"/>
                        </a:moveTo>
                        <a:cubicBezTo>
                          <a:pt x="3845" y="26130"/>
                          <a:pt x="2961" y="25852"/>
                          <a:pt x="2196" y="25239"/>
                        </a:cubicBezTo>
                        <a:moveTo>
                          <a:pt x="6964" y="34758"/>
                        </a:moveTo>
                        <a:cubicBezTo>
                          <a:pt x="6609" y="34951"/>
                          <a:pt x="6236" y="35079"/>
                          <a:pt x="5856" y="35139"/>
                        </a:cubicBezTo>
                        <a:moveTo>
                          <a:pt x="16514" y="38949"/>
                        </a:moveTo>
                        <a:cubicBezTo>
                          <a:pt x="16247" y="38403"/>
                          <a:pt x="16023" y="37820"/>
                          <a:pt x="15846" y="37209"/>
                        </a:cubicBezTo>
                        <a:moveTo>
                          <a:pt x="28863" y="34610"/>
                        </a:moveTo>
                        <a:cubicBezTo>
                          <a:pt x="28824" y="35257"/>
                          <a:pt x="28734" y="35897"/>
                          <a:pt x="28596" y="36519"/>
                        </a:cubicBezTo>
                        <a:moveTo>
                          <a:pt x="34165" y="22813"/>
                        </a:moveTo>
                        <a:cubicBezTo>
                          <a:pt x="36169" y="24141"/>
                          <a:pt x="37434" y="26917"/>
                          <a:pt x="37416" y="29949"/>
                        </a:cubicBezTo>
                        <a:moveTo>
                          <a:pt x="41834" y="15213"/>
                        </a:moveTo>
                        <a:cubicBezTo>
                          <a:pt x="41509" y="16245"/>
                          <a:pt x="41014" y="17161"/>
                          <a:pt x="40386" y="17889"/>
                        </a:cubicBezTo>
                        <a:moveTo>
                          <a:pt x="38360" y="5285"/>
                        </a:moveTo>
                        <a:cubicBezTo>
                          <a:pt x="38415" y="5702"/>
                          <a:pt x="38441" y="6125"/>
                          <a:pt x="38436" y="6549"/>
                        </a:cubicBezTo>
                        <a:moveTo>
                          <a:pt x="29114" y="3811"/>
                        </a:moveTo>
                        <a:cubicBezTo>
                          <a:pt x="29303" y="3228"/>
                          <a:pt x="29552" y="2685"/>
                          <a:pt x="29856" y="2199"/>
                        </a:cubicBezTo>
                        <a:moveTo>
                          <a:pt x="22177" y="4579"/>
                        </a:moveTo>
                        <a:cubicBezTo>
                          <a:pt x="22254" y="4097"/>
                          <a:pt x="22375" y="3630"/>
                          <a:pt x="22536" y="3189"/>
                        </a:cubicBezTo>
                        <a:moveTo>
                          <a:pt x="14036" y="5051"/>
                        </a:moveTo>
                        <a:cubicBezTo>
                          <a:pt x="14508" y="5427"/>
                          <a:pt x="14944" y="5880"/>
                          <a:pt x="15336" y="6399"/>
                        </a:cubicBezTo>
                        <a:moveTo>
                          <a:pt x="4163" y="15648"/>
                        </a:moveTo>
                        <a:cubicBezTo>
                          <a:pt x="4060" y="15184"/>
                          <a:pt x="3984" y="14710"/>
                          <a:pt x="3936" y="14229"/>
                        </a:cubicBezTo>
                      </a:path>
                    </a:pathLst>
                  </a:custGeom>
                  <a:gradFill flip="none" rotWithShape="1">
                    <a:gsLst>
                      <a:gs pos="0">
                        <a:schemeClr val="bg1"/>
                      </a:gs>
                      <a:gs pos="50000">
                        <a:schemeClr val="bg1">
                          <a:lumMod val="75000"/>
                        </a:schemeClr>
                      </a:gs>
                      <a:gs pos="100000">
                        <a:schemeClr val="tx1">
                          <a:lumMod val="75000"/>
                          <a:lumOff val="25000"/>
                        </a:scheme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GB" dirty="0"/>
                  </a:p>
                </p:txBody>
              </p:sp>
              <p:sp>
                <p:nvSpPr>
                  <p:cNvPr id="58" name="Cloud Callout 3"/>
                  <p:cNvSpPr/>
                  <p:nvPr/>
                </p:nvSpPr>
                <p:spPr>
                  <a:xfrm>
                    <a:off x="6275682" y="3895346"/>
                    <a:ext cx="720842" cy="436989"/>
                  </a:xfrm>
                  <a:custGeom>
                    <a:avLst/>
                    <a:gdLst>
                      <a:gd name="connsiteX0" fmla="*/ 3900 w 43200"/>
                      <a:gd name="connsiteY0" fmla="*/ 14370 h 43200"/>
                      <a:gd name="connsiteX1" fmla="*/ 5623 w 43200"/>
                      <a:gd name="connsiteY1" fmla="*/ 6907 h 43200"/>
                      <a:gd name="connsiteX2" fmla="*/ 14005 w 43200"/>
                      <a:gd name="connsiteY2" fmla="*/ 5202 h 43200"/>
                      <a:gd name="connsiteX3" fmla="*/ 22456 w 43200"/>
                      <a:gd name="connsiteY3" fmla="*/ 3432 h 43200"/>
                      <a:gd name="connsiteX4" fmla="*/ 25749 w 43200"/>
                      <a:gd name="connsiteY4" fmla="*/ 200 h 43200"/>
                      <a:gd name="connsiteX5" fmla="*/ 29833 w 43200"/>
                      <a:gd name="connsiteY5" fmla="*/ 2481 h 43200"/>
                      <a:gd name="connsiteX6" fmla="*/ 35463 w 43200"/>
                      <a:gd name="connsiteY6" fmla="*/ 690 h 43200"/>
                      <a:gd name="connsiteX7" fmla="*/ 38318 w 43200"/>
                      <a:gd name="connsiteY7" fmla="*/ 5576 h 43200"/>
                      <a:gd name="connsiteX8" fmla="*/ 41982 w 43200"/>
                      <a:gd name="connsiteY8" fmla="*/ 10318 h 43200"/>
                      <a:gd name="connsiteX9" fmla="*/ 41818 w 43200"/>
                      <a:gd name="connsiteY9" fmla="*/ 15460 h 43200"/>
                      <a:gd name="connsiteX10" fmla="*/ 43016 w 43200"/>
                      <a:gd name="connsiteY10" fmla="*/ 23322 h 43200"/>
                      <a:gd name="connsiteX11" fmla="*/ 37404 w 43200"/>
                      <a:gd name="connsiteY11" fmla="*/ 30204 h 43200"/>
                      <a:gd name="connsiteX12" fmla="*/ 35395 w 43200"/>
                      <a:gd name="connsiteY12" fmla="*/ 36101 h 43200"/>
                      <a:gd name="connsiteX13" fmla="*/ 28555 w 43200"/>
                      <a:gd name="connsiteY13" fmla="*/ 36815 h 43200"/>
                      <a:gd name="connsiteX14" fmla="*/ 23667 w 43200"/>
                      <a:gd name="connsiteY14" fmla="*/ 43106 h 43200"/>
                      <a:gd name="connsiteX15" fmla="*/ 16480 w 43200"/>
                      <a:gd name="connsiteY15" fmla="*/ 39266 h 43200"/>
                      <a:gd name="connsiteX16" fmla="*/ 5804 w 43200"/>
                      <a:gd name="connsiteY16" fmla="*/ 35472 h 43200"/>
                      <a:gd name="connsiteX17" fmla="*/ 1110 w 43200"/>
                      <a:gd name="connsiteY17" fmla="*/ 31250 h 43200"/>
                      <a:gd name="connsiteX18" fmla="*/ 2113 w 43200"/>
                      <a:gd name="connsiteY18" fmla="*/ 25551 h 43200"/>
                      <a:gd name="connsiteX19" fmla="*/ -5 w 43200"/>
                      <a:gd name="connsiteY19" fmla="*/ 19704 h 43200"/>
                      <a:gd name="connsiteX20" fmla="*/ 3863 w 43200"/>
                      <a:gd name="connsiteY20" fmla="*/ 14507 h 43200"/>
                      <a:gd name="connsiteX21" fmla="*/ 3900 w 43200"/>
                      <a:gd name="connsiteY21" fmla="*/ 14370 h 43200"/>
                      <a:gd name="connsiteX0" fmla="*/ 283721 w 914400"/>
                      <a:gd name="connsiteY0" fmla="*/ 689229 h 612648"/>
                      <a:gd name="connsiteX1" fmla="*/ 266703 w 914400"/>
                      <a:gd name="connsiteY1" fmla="*/ 706247 h 612648"/>
                      <a:gd name="connsiteX2" fmla="*/ 249685 w 914400"/>
                      <a:gd name="connsiteY2" fmla="*/ 689229 h 612648"/>
                      <a:gd name="connsiteX3" fmla="*/ 266703 w 914400"/>
                      <a:gd name="connsiteY3" fmla="*/ 672211 h 612648"/>
                      <a:gd name="connsiteX4" fmla="*/ 283721 w 914400"/>
                      <a:gd name="connsiteY4" fmla="*/ 689229 h 612648"/>
                      <a:gd name="connsiteX0" fmla="*/ 310992 w 914400"/>
                      <a:gd name="connsiteY0" fmla="*/ 668620 h 612648"/>
                      <a:gd name="connsiteX1" fmla="*/ 276956 w 914400"/>
                      <a:gd name="connsiteY1" fmla="*/ 702656 h 612648"/>
                      <a:gd name="connsiteX2" fmla="*/ 242920 w 914400"/>
                      <a:gd name="connsiteY2" fmla="*/ 668620 h 612648"/>
                      <a:gd name="connsiteX3" fmla="*/ 276956 w 914400"/>
                      <a:gd name="connsiteY3" fmla="*/ 634584 h 612648"/>
                      <a:gd name="connsiteX4" fmla="*/ 310992 w 914400"/>
                      <a:gd name="connsiteY4" fmla="*/ 668620 h 612648"/>
                      <a:gd name="connsiteX0" fmla="*/ 353424 w 914400"/>
                      <a:gd name="connsiteY0" fmla="*/ 617538 h 612648"/>
                      <a:gd name="connsiteX1" fmla="*/ 302370 w 914400"/>
                      <a:gd name="connsiteY1" fmla="*/ 668592 h 612648"/>
                      <a:gd name="connsiteX2" fmla="*/ 251316 w 914400"/>
                      <a:gd name="connsiteY2" fmla="*/ 617538 h 612648"/>
                      <a:gd name="connsiteX3" fmla="*/ 302370 w 914400"/>
                      <a:gd name="connsiteY3" fmla="*/ 566484 h 612648"/>
                      <a:gd name="connsiteX4" fmla="*/ 353424 w 914400"/>
                      <a:gd name="connsiteY4" fmla="*/ 617538 h 612648"/>
                      <a:gd name="connsiteX0" fmla="*/ 4693 w 43200"/>
                      <a:gd name="connsiteY0" fmla="*/ 26177 h 43200"/>
                      <a:gd name="connsiteX1" fmla="*/ 2160 w 43200"/>
                      <a:gd name="connsiteY1" fmla="*/ 25380 h 43200"/>
                      <a:gd name="connsiteX2" fmla="*/ 6928 w 43200"/>
                      <a:gd name="connsiteY2" fmla="*/ 34899 h 43200"/>
                      <a:gd name="connsiteX3" fmla="*/ 5820 w 43200"/>
                      <a:gd name="connsiteY3" fmla="*/ 35280 h 43200"/>
                      <a:gd name="connsiteX4" fmla="*/ 16478 w 43200"/>
                      <a:gd name="connsiteY4" fmla="*/ 39090 h 43200"/>
                      <a:gd name="connsiteX5" fmla="*/ 15810 w 43200"/>
                      <a:gd name="connsiteY5" fmla="*/ 37350 h 43200"/>
                      <a:gd name="connsiteX6" fmla="*/ 28827 w 43200"/>
                      <a:gd name="connsiteY6" fmla="*/ 34751 h 43200"/>
                      <a:gd name="connsiteX7" fmla="*/ 28560 w 43200"/>
                      <a:gd name="connsiteY7" fmla="*/ 36660 h 43200"/>
                      <a:gd name="connsiteX8" fmla="*/ 34129 w 43200"/>
                      <a:gd name="connsiteY8" fmla="*/ 22954 h 43200"/>
                      <a:gd name="connsiteX9" fmla="*/ 37380 w 43200"/>
                      <a:gd name="connsiteY9" fmla="*/ 30090 h 43200"/>
                      <a:gd name="connsiteX10" fmla="*/ 41798 w 43200"/>
                      <a:gd name="connsiteY10" fmla="*/ 15354 h 43200"/>
                      <a:gd name="connsiteX11" fmla="*/ 40350 w 43200"/>
                      <a:gd name="connsiteY11" fmla="*/ 18030 h 43200"/>
                      <a:gd name="connsiteX12" fmla="*/ 38324 w 43200"/>
                      <a:gd name="connsiteY12" fmla="*/ 5426 h 43200"/>
                      <a:gd name="connsiteX13" fmla="*/ 38400 w 43200"/>
                      <a:gd name="connsiteY13" fmla="*/ 6690 h 43200"/>
                      <a:gd name="connsiteX14" fmla="*/ 29078 w 43200"/>
                      <a:gd name="connsiteY14" fmla="*/ 3952 h 43200"/>
                      <a:gd name="connsiteX15" fmla="*/ 29820 w 43200"/>
                      <a:gd name="connsiteY15" fmla="*/ 2340 h 43200"/>
                      <a:gd name="connsiteX16" fmla="*/ 22141 w 43200"/>
                      <a:gd name="connsiteY16" fmla="*/ 4720 h 43200"/>
                      <a:gd name="connsiteX17" fmla="*/ 22500 w 43200"/>
                      <a:gd name="connsiteY17" fmla="*/ 3330 h 43200"/>
                      <a:gd name="connsiteX18" fmla="*/ 14000 w 43200"/>
                      <a:gd name="connsiteY18" fmla="*/ 5192 h 43200"/>
                      <a:gd name="connsiteX19" fmla="*/ 15300 w 43200"/>
                      <a:gd name="connsiteY19" fmla="*/ 6540 h 43200"/>
                      <a:gd name="connsiteX20" fmla="*/ 4127 w 43200"/>
                      <a:gd name="connsiteY20" fmla="*/ 15789 h 43200"/>
                      <a:gd name="connsiteX21" fmla="*/ 3900 w 43200"/>
                      <a:gd name="connsiteY21" fmla="*/ 14370 h 43200"/>
                      <a:gd name="connsiteX0" fmla="*/ 3936 w 43256"/>
                      <a:gd name="connsiteY0" fmla="*/ 14229 h 49659"/>
                      <a:gd name="connsiteX1" fmla="*/ 5659 w 43256"/>
                      <a:gd name="connsiteY1" fmla="*/ 6766 h 49659"/>
                      <a:gd name="connsiteX2" fmla="*/ 14041 w 43256"/>
                      <a:gd name="connsiteY2" fmla="*/ 5061 h 49659"/>
                      <a:gd name="connsiteX3" fmla="*/ 22492 w 43256"/>
                      <a:gd name="connsiteY3" fmla="*/ 3291 h 49659"/>
                      <a:gd name="connsiteX4" fmla="*/ 25785 w 43256"/>
                      <a:gd name="connsiteY4" fmla="*/ 59 h 49659"/>
                      <a:gd name="connsiteX5" fmla="*/ 29869 w 43256"/>
                      <a:gd name="connsiteY5" fmla="*/ 2340 h 49659"/>
                      <a:gd name="connsiteX6" fmla="*/ 35499 w 43256"/>
                      <a:gd name="connsiteY6" fmla="*/ 549 h 49659"/>
                      <a:gd name="connsiteX7" fmla="*/ 38354 w 43256"/>
                      <a:gd name="connsiteY7" fmla="*/ 5435 h 49659"/>
                      <a:gd name="connsiteX8" fmla="*/ 42018 w 43256"/>
                      <a:gd name="connsiteY8" fmla="*/ 10177 h 49659"/>
                      <a:gd name="connsiteX9" fmla="*/ 41854 w 43256"/>
                      <a:gd name="connsiteY9" fmla="*/ 15319 h 49659"/>
                      <a:gd name="connsiteX10" fmla="*/ 43052 w 43256"/>
                      <a:gd name="connsiteY10" fmla="*/ 23181 h 49659"/>
                      <a:gd name="connsiteX11" fmla="*/ 37440 w 43256"/>
                      <a:gd name="connsiteY11" fmla="*/ 30063 h 49659"/>
                      <a:gd name="connsiteX12" fmla="*/ 35431 w 43256"/>
                      <a:gd name="connsiteY12" fmla="*/ 35960 h 49659"/>
                      <a:gd name="connsiteX13" fmla="*/ 28591 w 43256"/>
                      <a:gd name="connsiteY13" fmla="*/ 36674 h 49659"/>
                      <a:gd name="connsiteX14" fmla="*/ 23703 w 43256"/>
                      <a:gd name="connsiteY14" fmla="*/ 42965 h 49659"/>
                      <a:gd name="connsiteX15" fmla="*/ 16516 w 43256"/>
                      <a:gd name="connsiteY15" fmla="*/ 39125 h 49659"/>
                      <a:gd name="connsiteX16" fmla="*/ 5840 w 43256"/>
                      <a:gd name="connsiteY16" fmla="*/ 35331 h 49659"/>
                      <a:gd name="connsiteX17" fmla="*/ 1146 w 43256"/>
                      <a:gd name="connsiteY17" fmla="*/ 31109 h 49659"/>
                      <a:gd name="connsiteX18" fmla="*/ 2149 w 43256"/>
                      <a:gd name="connsiteY18" fmla="*/ 25410 h 49659"/>
                      <a:gd name="connsiteX19" fmla="*/ 31 w 43256"/>
                      <a:gd name="connsiteY19" fmla="*/ 19563 h 49659"/>
                      <a:gd name="connsiteX20" fmla="*/ 3899 w 43256"/>
                      <a:gd name="connsiteY20" fmla="*/ 14366 h 49659"/>
                      <a:gd name="connsiteX21" fmla="*/ 3936 w 43256"/>
                      <a:gd name="connsiteY21" fmla="*/ 14229 h 49659"/>
                      <a:gd name="connsiteX0" fmla="*/ 284483 w 915585"/>
                      <a:gd name="connsiteY0" fmla="*/ 687229 h 704247"/>
                      <a:gd name="connsiteX1" fmla="*/ 267465 w 915585"/>
                      <a:gd name="connsiteY1" fmla="*/ 704247 h 704247"/>
                      <a:gd name="connsiteX2" fmla="*/ 250447 w 915585"/>
                      <a:gd name="connsiteY2" fmla="*/ 687229 h 704247"/>
                      <a:gd name="connsiteX3" fmla="*/ 267465 w 915585"/>
                      <a:gd name="connsiteY3" fmla="*/ 670211 h 704247"/>
                      <a:gd name="connsiteX4" fmla="*/ 284483 w 915585"/>
                      <a:gd name="connsiteY4" fmla="*/ 687229 h 704247"/>
                      <a:gd name="connsiteX0" fmla="*/ 311754 w 915585"/>
                      <a:gd name="connsiteY0" fmla="*/ 666620 h 704247"/>
                      <a:gd name="connsiteX1" fmla="*/ 277718 w 915585"/>
                      <a:gd name="connsiteY1" fmla="*/ 700656 h 704247"/>
                      <a:gd name="connsiteX2" fmla="*/ 277718 w 915585"/>
                      <a:gd name="connsiteY2" fmla="*/ 632584 h 704247"/>
                      <a:gd name="connsiteX3" fmla="*/ 311754 w 915585"/>
                      <a:gd name="connsiteY3" fmla="*/ 666620 h 704247"/>
                      <a:gd name="connsiteX0" fmla="*/ 354186 w 915585"/>
                      <a:gd name="connsiteY0" fmla="*/ 615538 h 704247"/>
                      <a:gd name="connsiteX1" fmla="*/ 303132 w 915585"/>
                      <a:gd name="connsiteY1" fmla="*/ 666592 h 704247"/>
                      <a:gd name="connsiteX2" fmla="*/ 252078 w 915585"/>
                      <a:gd name="connsiteY2" fmla="*/ 615538 h 704247"/>
                      <a:gd name="connsiteX3" fmla="*/ 303132 w 915585"/>
                      <a:gd name="connsiteY3" fmla="*/ 564484 h 704247"/>
                      <a:gd name="connsiteX4" fmla="*/ 354186 w 915585"/>
                      <a:gd name="connsiteY4" fmla="*/ 615538 h 704247"/>
                      <a:gd name="connsiteX0" fmla="*/ 4729 w 43256"/>
                      <a:gd name="connsiteY0" fmla="*/ 26036 h 49659"/>
                      <a:gd name="connsiteX1" fmla="*/ 2196 w 43256"/>
                      <a:gd name="connsiteY1" fmla="*/ 25239 h 49659"/>
                      <a:gd name="connsiteX2" fmla="*/ 6964 w 43256"/>
                      <a:gd name="connsiteY2" fmla="*/ 34758 h 49659"/>
                      <a:gd name="connsiteX3" fmla="*/ 5856 w 43256"/>
                      <a:gd name="connsiteY3" fmla="*/ 35139 h 49659"/>
                      <a:gd name="connsiteX4" fmla="*/ 16514 w 43256"/>
                      <a:gd name="connsiteY4" fmla="*/ 38949 h 49659"/>
                      <a:gd name="connsiteX5" fmla="*/ 15846 w 43256"/>
                      <a:gd name="connsiteY5" fmla="*/ 37209 h 49659"/>
                      <a:gd name="connsiteX6" fmla="*/ 28863 w 43256"/>
                      <a:gd name="connsiteY6" fmla="*/ 34610 h 49659"/>
                      <a:gd name="connsiteX7" fmla="*/ 28596 w 43256"/>
                      <a:gd name="connsiteY7" fmla="*/ 36519 h 49659"/>
                      <a:gd name="connsiteX8" fmla="*/ 34165 w 43256"/>
                      <a:gd name="connsiteY8" fmla="*/ 22813 h 49659"/>
                      <a:gd name="connsiteX9" fmla="*/ 37416 w 43256"/>
                      <a:gd name="connsiteY9" fmla="*/ 29949 h 49659"/>
                      <a:gd name="connsiteX10" fmla="*/ 41834 w 43256"/>
                      <a:gd name="connsiteY10" fmla="*/ 15213 h 49659"/>
                      <a:gd name="connsiteX11" fmla="*/ 40386 w 43256"/>
                      <a:gd name="connsiteY11" fmla="*/ 17889 h 49659"/>
                      <a:gd name="connsiteX12" fmla="*/ 38360 w 43256"/>
                      <a:gd name="connsiteY12" fmla="*/ 5285 h 49659"/>
                      <a:gd name="connsiteX13" fmla="*/ 38436 w 43256"/>
                      <a:gd name="connsiteY13" fmla="*/ 6549 h 49659"/>
                      <a:gd name="connsiteX14" fmla="*/ 29114 w 43256"/>
                      <a:gd name="connsiteY14" fmla="*/ 3811 h 49659"/>
                      <a:gd name="connsiteX15" fmla="*/ 29856 w 43256"/>
                      <a:gd name="connsiteY15" fmla="*/ 2199 h 49659"/>
                      <a:gd name="connsiteX16" fmla="*/ 22177 w 43256"/>
                      <a:gd name="connsiteY16" fmla="*/ 4579 h 49659"/>
                      <a:gd name="connsiteX17" fmla="*/ 22536 w 43256"/>
                      <a:gd name="connsiteY17" fmla="*/ 3189 h 49659"/>
                      <a:gd name="connsiteX18" fmla="*/ 14036 w 43256"/>
                      <a:gd name="connsiteY18" fmla="*/ 5051 h 49659"/>
                      <a:gd name="connsiteX19" fmla="*/ 15336 w 43256"/>
                      <a:gd name="connsiteY19" fmla="*/ 6399 h 49659"/>
                      <a:gd name="connsiteX20" fmla="*/ 4163 w 43256"/>
                      <a:gd name="connsiteY20" fmla="*/ 15648 h 49659"/>
                      <a:gd name="connsiteX21" fmla="*/ 3936 w 43256"/>
                      <a:gd name="connsiteY21" fmla="*/ 14229 h 49659"/>
                      <a:gd name="connsiteX0" fmla="*/ 3936 w 43256"/>
                      <a:gd name="connsiteY0" fmla="*/ 14229 h 49659"/>
                      <a:gd name="connsiteX1" fmla="*/ 5659 w 43256"/>
                      <a:gd name="connsiteY1" fmla="*/ 6766 h 49659"/>
                      <a:gd name="connsiteX2" fmla="*/ 14041 w 43256"/>
                      <a:gd name="connsiteY2" fmla="*/ 5061 h 49659"/>
                      <a:gd name="connsiteX3" fmla="*/ 22492 w 43256"/>
                      <a:gd name="connsiteY3" fmla="*/ 3291 h 49659"/>
                      <a:gd name="connsiteX4" fmla="*/ 25785 w 43256"/>
                      <a:gd name="connsiteY4" fmla="*/ 59 h 49659"/>
                      <a:gd name="connsiteX5" fmla="*/ 29869 w 43256"/>
                      <a:gd name="connsiteY5" fmla="*/ 2340 h 49659"/>
                      <a:gd name="connsiteX6" fmla="*/ 35499 w 43256"/>
                      <a:gd name="connsiteY6" fmla="*/ 549 h 49659"/>
                      <a:gd name="connsiteX7" fmla="*/ 38354 w 43256"/>
                      <a:gd name="connsiteY7" fmla="*/ 5435 h 49659"/>
                      <a:gd name="connsiteX8" fmla="*/ 42018 w 43256"/>
                      <a:gd name="connsiteY8" fmla="*/ 10177 h 49659"/>
                      <a:gd name="connsiteX9" fmla="*/ 41854 w 43256"/>
                      <a:gd name="connsiteY9" fmla="*/ 15319 h 49659"/>
                      <a:gd name="connsiteX10" fmla="*/ 43052 w 43256"/>
                      <a:gd name="connsiteY10" fmla="*/ 23181 h 49659"/>
                      <a:gd name="connsiteX11" fmla="*/ 37440 w 43256"/>
                      <a:gd name="connsiteY11" fmla="*/ 30063 h 49659"/>
                      <a:gd name="connsiteX12" fmla="*/ 35431 w 43256"/>
                      <a:gd name="connsiteY12" fmla="*/ 35960 h 49659"/>
                      <a:gd name="connsiteX13" fmla="*/ 28591 w 43256"/>
                      <a:gd name="connsiteY13" fmla="*/ 36674 h 49659"/>
                      <a:gd name="connsiteX14" fmla="*/ 23703 w 43256"/>
                      <a:gd name="connsiteY14" fmla="*/ 42965 h 49659"/>
                      <a:gd name="connsiteX15" fmla="*/ 16516 w 43256"/>
                      <a:gd name="connsiteY15" fmla="*/ 39125 h 49659"/>
                      <a:gd name="connsiteX16" fmla="*/ 5840 w 43256"/>
                      <a:gd name="connsiteY16" fmla="*/ 35331 h 49659"/>
                      <a:gd name="connsiteX17" fmla="*/ 1146 w 43256"/>
                      <a:gd name="connsiteY17" fmla="*/ 31109 h 49659"/>
                      <a:gd name="connsiteX18" fmla="*/ 2149 w 43256"/>
                      <a:gd name="connsiteY18" fmla="*/ 25410 h 49659"/>
                      <a:gd name="connsiteX19" fmla="*/ 31 w 43256"/>
                      <a:gd name="connsiteY19" fmla="*/ 19563 h 49659"/>
                      <a:gd name="connsiteX20" fmla="*/ 3899 w 43256"/>
                      <a:gd name="connsiteY20" fmla="*/ 14366 h 49659"/>
                      <a:gd name="connsiteX21" fmla="*/ 3936 w 43256"/>
                      <a:gd name="connsiteY21" fmla="*/ 14229 h 49659"/>
                      <a:gd name="connsiteX0" fmla="*/ 284483 w 915585"/>
                      <a:gd name="connsiteY0" fmla="*/ 687229 h 704247"/>
                      <a:gd name="connsiteX1" fmla="*/ 267465 w 915585"/>
                      <a:gd name="connsiteY1" fmla="*/ 704247 h 704247"/>
                      <a:gd name="connsiteX2" fmla="*/ 250447 w 915585"/>
                      <a:gd name="connsiteY2" fmla="*/ 687229 h 704247"/>
                      <a:gd name="connsiteX3" fmla="*/ 267465 w 915585"/>
                      <a:gd name="connsiteY3" fmla="*/ 670211 h 704247"/>
                      <a:gd name="connsiteX4" fmla="*/ 284483 w 915585"/>
                      <a:gd name="connsiteY4" fmla="*/ 687229 h 704247"/>
                      <a:gd name="connsiteX0" fmla="*/ 311754 w 915585"/>
                      <a:gd name="connsiteY0" fmla="*/ 666620 h 704247"/>
                      <a:gd name="connsiteX1" fmla="*/ 277718 w 915585"/>
                      <a:gd name="connsiteY1" fmla="*/ 632584 h 704247"/>
                      <a:gd name="connsiteX2" fmla="*/ 311754 w 915585"/>
                      <a:gd name="connsiteY2" fmla="*/ 666620 h 704247"/>
                      <a:gd name="connsiteX0" fmla="*/ 354186 w 915585"/>
                      <a:gd name="connsiteY0" fmla="*/ 615538 h 704247"/>
                      <a:gd name="connsiteX1" fmla="*/ 303132 w 915585"/>
                      <a:gd name="connsiteY1" fmla="*/ 666592 h 704247"/>
                      <a:gd name="connsiteX2" fmla="*/ 252078 w 915585"/>
                      <a:gd name="connsiteY2" fmla="*/ 615538 h 704247"/>
                      <a:gd name="connsiteX3" fmla="*/ 303132 w 915585"/>
                      <a:gd name="connsiteY3" fmla="*/ 564484 h 704247"/>
                      <a:gd name="connsiteX4" fmla="*/ 354186 w 915585"/>
                      <a:gd name="connsiteY4" fmla="*/ 615538 h 704247"/>
                      <a:gd name="connsiteX0" fmla="*/ 4729 w 43256"/>
                      <a:gd name="connsiteY0" fmla="*/ 26036 h 49659"/>
                      <a:gd name="connsiteX1" fmla="*/ 2196 w 43256"/>
                      <a:gd name="connsiteY1" fmla="*/ 25239 h 49659"/>
                      <a:gd name="connsiteX2" fmla="*/ 6964 w 43256"/>
                      <a:gd name="connsiteY2" fmla="*/ 34758 h 49659"/>
                      <a:gd name="connsiteX3" fmla="*/ 5856 w 43256"/>
                      <a:gd name="connsiteY3" fmla="*/ 35139 h 49659"/>
                      <a:gd name="connsiteX4" fmla="*/ 16514 w 43256"/>
                      <a:gd name="connsiteY4" fmla="*/ 38949 h 49659"/>
                      <a:gd name="connsiteX5" fmla="*/ 15846 w 43256"/>
                      <a:gd name="connsiteY5" fmla="*/ 37209 h 49659"/>
                      <a:gd name="connsiteX6" fmla="*/ 28863 w 43256"/>
                      <a:gd name="connsiteY6" fmla="*/ 34610 h 49659"/>
                      <a:gd name="connsiteX7" fmla="*/ 28596 w 43256"/>
                      <a:gd name="connsiteY7" fmla="*/ 36519 h 49659"/>
                      <a:gd name="connsiteX8" fmla="*/ 34165 w 43256"/>
                      <a:gd name="connsiteY8" fmla="*/ 22813 h 49659"/>
                      <a:gd name="connsiteX9" fmla="*/ 37416 w 43256"/>
                      <a:gd name="connsiteY9" fmla="*/ 29949 h 49659"/>
                      <a:gd name="connsiteX10" fmla="*/ 41834 w 43256"/>
                      <a:gd name="connsiteY10" fmla="*/ 15213 h 49659"/>
                      <a:gd name="connsiteX11" fmla="*/ 40386 w 43256"/>
                      <a:gd name="connsiteY11" fmla="*/ 17889 h 49659"/>
                      <a:gd name="connsiteX12" fmla="*/ 38360 w 43256"/>
                      <a:gd name="connsiteY12" fmla="*/ 5285 h 49659"/>
                      <a:gd name="connsiteX13" fmla="*/ 38436 w 43256"/>
                      <a:gd name="connsiteY13" fmla="*/ 6549 h 49659"/>
                      <a:gd name="connsiteX14" fmla="*/ 29114 w 43256"/>
                      <a:gd name="connsiteY14" fmla="*/ 3811 h 49659"/>
                      <a:gd name="connsiteX15" fmla="*/ 29856 w 43256"/>
                      <a:gd name="connsiteY15" fmla="*/ 2199 h 49659"/>
                      <a:gd name="connsiteX16" fmla="*/ 22177 w 43256"/>
                      <a:gd name="connsiteY16" fmla="*/ 4579 h 49659"/>
                      <a:gd name="connsiteX17" fmla="*/ 22536 w 43256"/>
                      <a:gd name="connsiteY17" fmla="*/ 3189 h 49659"/>
                      <a:gd name="connsiteX18" fmla="*/ 14036 w 43256"/>
                      <a:gd name="connsiteY18" fmla="*/ 5051 h 49659"/>
                      <a:gd name="connsiteX19" fmla="*/ 15336 w 43256"/>
                      <a:gd name="connsiteY19" fmla="*/ 6399 h 49659"/>
                      <a:gd name="connsiteX20" fmla="*/ 4163 w 43256"/>
                      <a:gd name="connsiteY20" fmla="*/ 15648 h 49659"/>
                      <a:gd name="connsiteX21" fmla="*/ 3936 w 43256"/>
                      <a:gd name="connsiteY21" fmla="*/ 14229 h 496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50447 w 915585"/>
                      <a:gd name="connsiteY1" fmla="*/ 687229 h 687229"/>
                      <a:gd name="connsiteX2" fmla="*/ 267465 w 915585"/>
                      <a:gd name="connsiteY2" fmla="*/ 670211 h 687229"/>
                      <a:gd name="connsiteX3" fmla="*/ 284483 w 915585"/>
                      <a:gd name="connsiteY3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54186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4" fmla="*/ 354186 w 915585"/>
                      <a:gd name="connsiteY4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54186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4" fmla="*/ 354186 w 915585"/>
                      <a:gd name="connsiteY4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03132 w 915585"/>
                      <a:gd name="connsiteY0" fmla="*/ 564484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252078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7259"/>
                      <a:gd name="connsiteX1" fmla="*/ 5659 w 43256"/>
                      <a:gd name="connsiteY1" fmla="*/ 6766 h 47259"/>
                      <a:gd name="connsiteX2" fmla="*/ 14041 w 43256"/>
                      <a:gd name="connsiteY2" fmla="*/ 5061 h 47259"/>
                      <a:gd name="connsiteX3" fmla="*/ 22492 w 43256"/>
                      <a:gd name="connsiteY3" fmla="*/ 3291 h 47259"/>
                      <a:gd name="connsiteX4" fmla="*/ 25785 w 43256"/>
                      <a:gd name="connsiteY4" fmla="*/ 59 h 47259"/>
                      <a:gd name="connsiteX5" fmla="*/ 29869 w 43256"/>
                      <a:gd name="connsiteY5" fmla="*/ 2340 h 47259"/>
                      <a:gd name="connsiteX6" fmla="*/ 35499 w 43256"/>
                      <a:gd name="connsiteY6" fmla="*/ 549 h 47259"/>
                      <a:gd name="connsiteX7" fmla="*/ 38354 w 43256"/>
                      <a:gd name="connsiteY7" fmla="*/ 5435 h 47259"/>
                      <a:gd name="connsiteX8" fmla="*/ 42018 w 43256"/>
                      <a:gd name="connsiteY8" fmla="*/ 10177 h 47259"/>
                      <a:gd name="connsiteX9" fmla="*/ 41854 w 43256"/>
                      <a:gd name="connsiteY9" fmla="*/ 15319 h 47259"/>
                      <a:gd name="connsiteX10" fmla="*/ 43052 w 43256"/>
                      <a:gd name="connsiteY10" fmla="*/ 23181 h 47259"/>
                      <a:gd name="connsiteX11" fmla="*/ 37440 w 43256"/>
                      <a:gd name="connsiteY11" fmla="*/ 30063 h 47259"/>
                      <a:gd name="connsiteX12" fmla="*/ 35431 w 43256"/>
                      <a:gd name="connsiteY12" fmla="*/ 35960 h 47259"/>
                      <a:gd name="connsiteX13" fmla="*/ 28591 w 43256"/>
                      <a:gd name="connsiteY13" fmla="*/ 36674 h 47259"/>
                      <a:gd name="connsiteX14" fmla="*/ 23703 w 43256"/>
                      <a:gd name="connsiteY14" fmla="*/ 42965 h 47259"/>
                      <a:gd name="connsiteX15" fmla="*/ 16516 w 43256"/>
                      <a:gd name="connsiteY15" fmla="*/ 39125 h 47259"/>
                      <a:gd name="connsiteX16" fmla="*/ 5840 w 43256"/>
                      <a:gd name="connsiteY16" fmla="*/ 35331 h 47259"/>
                      <a:gd name="connsiteX17" fmla="*/ 1146 w 43256"/>
                      <a:gd name="connsiteY17" fmla="*/ 31109 h 47259"/>
                      <a:gd name="connsiteX18" fmla="*/ 2149 w 43256"/>
                      <a:gd name="connsiteY18" fmla="*/ 25410 h 47259"/>
                      <a:gd name="connsiteX19" fmla="*/ 31 w 43256"/>
                      <a:gd name="connsiteY19" fmla="*/ 19563 h 47259"/>
                      <a:gd name="connsiteX20" fmla="*/ 3899 w 43256"/>
                      <a:gd name="connsiteY20" fmla="*/ 14366 h 47259"/>
                      <a:gd name="connsiteX21" fmla="*/ 3936 w 43256"/>
                      <a:gd name="connsiteY21" fmla="*/ 14229 h 47259"/>
                      <a:gd name="connsiteX0" fmla="*/ 459035 w 915585"/>
                      <a:gd name="connsiteY0" fmla="*/ 494479 h 670211"/>
                      <a:gd name="connsiteX1" fmla="*/ 267465 w 915585"/>
                      <a:gd name="connsiteY1" fmla="*/ 670211 h 670211"/>
                      <a:gd name="connsiteX2" fmla="*/ 459035 w 915585"/>
                      <a:gd name="connsiteY2" fmla="*/ 494479 h 670211"/>
                      <a:gd name="connsiteX0" fmla="*/ 311754 w 915585"/>
                      <a:gd name="connsiteY0" fmla="*/ 666620 h 670211"/>
                      <a:gd name="connsiteX1" fmla="*/ 277718 w 915585"/>
                      <a:gd name="connsiteY1" fmla="*/ 632584 h 670211"/>
                      <a:gd name="connsiteX2" fmla="*/ 311754 w 915585"/>
                      <a:gd name="connsiteY2" fmla="*/ 666620 h 670211"/>
                      <a:gd name="connsiteX0" fmla="*/ 252078 w 915585"/>
                      <a:gd name="connsiteY0" fmla="*/ 615538 h 670211"/>
                      <a:gd name="connsiteX1" fmla="*/ 303132 w 915585"/>
                      <a:gd name="connsiteY1" fmla="*/ 666592 h 670211"/>
                      <a:gd name="connsiteX2" fmla="*/ 252078 w 915585"/>
                      <a:gd name="connsiteY2" fmla="*/ 615538 h 670211"/>
                      <a:gd name="connsiteX0" fmla="*/ 4729 w 43256"/>
                      <a:gd name="connsiteY0" fmla="*/ 26036 h 47259"/>
                      <a:gd name="connsiteX1" fmla="*/ 2196 w 43256"/>
                      <a:gd name="connsiteY1" fmla="*/ 25239 h 47259"/>
                      <a:gd name="connsiteX2" fmla="*/ 6964 w 43256"/>
                      <a:gd name="connsiteY2" fmla="*/ 34758 h 47259"/>
                      <a:gd name="connsiteX3" fmla="*/ 5856 w 43256"/>
                      <a:gd name="connsiteY3" fmla="*/ 35139 h 47259"/>
                      <a:gd name="connsiteX4" fmla="*/ 16514 w 43256"/>
                      <a:gd name="connsiteY4" fmla="*/ 38949 h 47259"/>
                      <a:gd name="connsiteX5" fmla="*/ 15846 w 43256"/>
                      <a:gd name="connsiteY5" fmla="*/ 37209 h 47259"/>
                      <a:gd name="connsiteX6" fmla="*/ 28863 w 43256"/>
                      <a:gd name="connsiteY6" fmla="*/ 34610 h 47259"/>
                      <a:gd name="connsiteX7" fmla="*/ 28596 w 43256"/>
                      <a:gd name="connsiteY7" fmla="*/ 36519 h 47259"/>
                      <a:gd name="connsiteX8" fmla="*/ 34165 w 43256"/>
                      <a:gd name="connsiteY8" fmla="*/ 22813 h 47259"/>
                      <a:gd name="connsiteX9" fmla="*/ 37416 w 43256"/>
                      <a:gd name="connsiteY9" fmla="*/ 29949 h 47259"/>
                      <a:gd name="connsiteX10" fmla="*/ 41834 w 43256"/>
                      <a:gd name="connsiteY10" fmla="*/ 15213 h 47259"/>
                      <a:gd name="connsiteX11" fmla="*/ 40386 w 43256"/>
                      <a:gd name="connsiteY11" fmla="*/ 17889 h 47259"/>
                      <a:gd name="connsiteX12" fmla="*/ 38360 w 43256"/>
                      <a:gd name="connsiteY12" fmla="*/ 5285 h 47259"/>
                      <a:gd name="connsiteX13" fmla="*/ 38436 w 43256"/>
                      <a:gd name="connsiteY13" fmla="*/ 6549 h 47259"/>
                      <a:gd name="connsiteX14" fmla="*/ 29114 w 43256"/>
                      <a:gd name="connsiteY14" fmla="*/ 3811 h 47259"/>
                      <a:gd name="connsiteX15" fmla="*/ 29856 w 43256"/>
                      <a:gd name="connsiteY15" fmla="*/ 2199 h 47259"/>
                      <a:gd name="connsiteX16" fmla="*/ 22177 w 43256"/>
                      <a:gd name="connsiteY16" fmla="*/ 4579 h 47259"/>
                      <a:gd name="connsiteX17" fmla="*/ 22536 w 43256"/>
                      <a:gd name="connsiteY17" fmla="*/ 3189 h 47259"/>
                      <a:gd name="connsiteX18" fmla="*/ 14036 w 43256"/>
                      <a:gd name="connsiteY18" fmla="*/ 5051 h 47259"/>
                      <a:gd name="connsiteX19" fmla="*/ 15336 w 43256"/>
                      <a:gd name="connsiteY19" fmla="*/ 6399 h 47259"/>
                      <a:gd name="connsiteX20" fmla="*/ 4163 w 43256"/>
                      <a:gd name="connsiteY20" fmla="*/ 15648 h 47259"/>
                      <a:gd name="connsiteX21" fmla="*/ 3936 w 43256"/>
                      <a:gd name="connsiteY21" fmla="*/ 14229 h 47259"/>
                      <a:gd name="connsiteX0" fmla="*/ 3936 w 43256"/>
                      <a:gd name="connsiteY0" fmla="*/ 14229 h 47259"/>
                      <a:gd name="connsiteX1" fmla="*/ 5659 w 43256"/>
                      <a:gd name="connsiteY1" fmla="*/ 6766 h 47259"/>
                      <a:gd name="connsiteX2" fmla="*/ 14041 w 43256"/>
                      <a:gd name="connsiteY2" fmla="*/ 5061 h 47259"/>
                      <a:gd name="connsiteX3" fmla="*/ 22492 w 43256"/>
                      <a:gd name="connsiteY3" fmla="*/ 3291 h 47259"/>
                      <a:gd name="connsiteX4" fmla="*/ 25785 w 43256"/>
                      <a:gd name="connsiteY4" fmla="*/ 59 h 47259"/>
                      <a:gd name="connsiteX5" fmla="*/ 29869 w 43256"/>
                      <a:gd name="connsiteY5" fmla="*/ 2340 h 47259"/>
                      <a:gd name="connsiteX6" fmla="*/ 35499 w 43256"/>
                      <a:gd name="connsiteY6" fmla="*/ 549 h 47259"/>
                      <a:gd name="connsiteX7" fmla="*/ 38354 w 43256"/>
                      <a:gd name="connsiteY7" fmla="*/ 5435 h 47259"/>
                      <a:gd name="connsiteX8" fmla="*/ 42018 w 43256"/>
                      <a:gd name="connsiteY8" fmla="*/ 10177 h 47259"/>
                      <a:gd name="connsiteX9" fmla="*/ 41854 w 43256"/>
                      <a:gd name="connsiteY9" fmla="*/ 15319 h 47259"/>
                      <a:gd name="connsiteX10" fmla="*/ 43052 w 43256"/>
                      <a:gd name="connsiteY10" fmla="*/ 23181 h 47259"/>
                      <a:gd name="connsiteX11" fmla="*/ 37440 w 43256"/>
                      <a:gd name="connsiteY11" fmla="*/ 30063 h 47259"/>
                      <a:gd name="connsiteX12" fmla="*/ 35431 w 43256"/>
                      <a:gd name="connsiteY12" fmla="*/ 35960 h 47259"/>
                      <a:gd name="connsiteX13" fmla="*/ 28591 w 43256"/>
                      <a:gd name="connsiteY13" fmla="*/ 36674 h 47259"/>
                      <a:gd name="connsiteX14" fmla="*/ 23703 w 43256"/>
                      <a:gd name="connsiteY14" fmla="*/ 42965 h 47259"/>
                      <a:gd name="connsiteX15" fmla="*/ 16516 w 43256"/>
                      <a:gd name="connsiteY15" fmla="*/ 39125 h 47259"/>
                      <a:gd name="connsiteX16" fmla="*/ 5840 w 43256"/>
                      <a:gd name="connsiteY16" fmla="*/ 35331 h 47259"/>
                      <a:gd name="connsiteX17" fmla="*/ 1146 w 43256"/>
                      <a:gd name="connsiteY17" fmla="*/ 31109 h 47259"/>
                      <a:gd name="connsiteX18" fmla="*/ 2149 w 43256"/>
                      <a:gd name="connsiteY18" fmla="*/ 25410 h 47259"/>
                      <a:gd name="connsiteX19" fmla="*/ 31 w 43256"/>
                      <a:gd name="connsiteY19" fmla="*/ 19563 h 47259"/>
                      <a:gd name="connsiteX20" fmla="*/ 3899 w 43256"/>
                      <a:gd name="connsiteY20" fmla="*/ 14366 h 47259"/>
                      <a:gd name="connsiteX21" fmla="*/ 3936 w 43256"/>
                      <a:gd name="connsiteY21" fmla="*/ 14229 h 47259"/>
                      <a:gd name="connsiteX0" fmla="*/ 459035 w 915585"/>
                      <a:gd name="connsiteY0" fmla="*/ 494479 h 670211"/>
                      <a:gd name="connsiteX1" fmla="*/ 267465 w 915585"/>
                      <a:gd name="connsiteY1" fmla="*/ 670211 h 670211"/>
                      <a:gd name="connsiteX2" fmla="*/ 459035 w 915585"/>
                      <a:gd name="connsiteY2" fmla="*/ 494479 h 670211"/>
                      <a:gd name="connsiteX0" fmla="*/ 311754 w 915585"/>
                      <a:gd name="connsiteY0" fmla="*/ 666620 h 670211"/>
                      <a:gd name="connsiteX1" fmla="*/ 277718 w 915585"/>
                      <a:gd name="connsiteY1" fmla="*/ 632584 h 670211"/>
                      <a:gd name="connsiteX2" fmla="*/ 311754 w 915585"/>
                      <a:gd name="connsiteY2" fmla="*/ 666620 h 670211"/>
                      <a:gd name="connsiteX0" fmla="*/ 252078 w 915585"/>
                      <a:gd name="connsiteY0" fmla="*/ 615538 h 670211"/>
                      <a:gd name="connsiteX1" fmla="*/ 303131 w 915585"/>
                      <a:gd name="connsiteY1" fmla="*/ 466429 h 670211"/>
                      <a:gd name="connsiteX2" fmla="*/ 252078 w 915585"/>
                      <a:gd name="connsiteY2" fmla="*/ 615538 h 670211"/>
                      <a:gd name="connsiteX0" fmla="*/ 4729 w 43256"/>
                      <a:gd name="connsiteY0" fmla="*/ 26036 h 47259"/>
                      <a:gd name="connsiteX1" fmla="*/ 2196 w 43256"/>
                      <a:gd name="connsiteY1" fmla="*/ 25239 h 47259"/>
                      <a:gd name="connsiteX2" fmla="*/ 6964 w 43256"/>
                      <a:gd name="connsiteY2" fmla="*/ 34758 h 47259"/>
                      <a:gd name="connsiteX3" fmla="*/ 5856 w 43256"/>
                      <a:gd name="connsiteY3" fmla="*/ 35139 h 47259"/>
                      <a:gd name="connsiteX4" fmla="*/ 16514 w 43256"/>
                      <a:gd name="connsiteY4" fmla="*/ 38949 h 47259"/>
                      <a:gd name="connsiteX5" fmla="*/ 15846 w 43256"/>
                      <a:gd name="connsiteY5" fmla="*/ 37209 h 47259"/>
                      <a:gd name="connsiteX6" fmla="*/ 28863 w 43256"/>
                      <a:gd name="connsiteY6" fmla="*/ 34610 h 47259"/>
                      <a:gd name="connsiteX7" fmla="*/ 28596 w 43256"/>
                      <a:gd name="connsiteY7" fmla="*/ 36519 h 47259"/>
                      <a:gd name="connsiteX8" fmla="*/ 34165 w 43256"/>
                      <a:gd name="connsiteY8" fmla="*/ 22813 h 47259"/>
                      <a:gd name="connsiteX9" fmla="*/ 37416 w 43256"/>
                      <a:gd name="connsiteY9" fmla="*/ 29949 h 47259"/>
                      <a:gd name="connsiteX10" fmla="*/ 41834 w 43256"/>
                      <a:gd name="connsiteY10" fmla="*/ 15213 h 47259"/>
                      <a:gd name="connsiteX11" fmla="*/ 40386 w 43256"/>
                      <a:gd name="connsiteY11" fmla="*/ 17889 h 47259"/>
                      <a:gd name="connsiteX12" fmla="*/ 38360 w 43256"/>
                      <a:gd name="connsiteY12" fmla="*/ 5285 h 47259"/>
                      <a:gd name="connsiteX13" fmla="*/ 38436 w 43256"/>
                      <a:gd name="connsiteY13" fmla="*/ 6549 h 47259"/>
                      <a:gd name="connsiteX14" fmla="*/ 29114 w 43256"/>
                      <a:gd name="connsiteY14" fmla="*/ 3811 h 47259"/>
                      <a:gd name="connsiteX15" fmla="*/ 29856 w 43256"/>
                      <a:gd name="connsiteY15" fmla="*/ 2199 h 47259"/>
                      <a:gd name="connsiteX16" fmla="*/ 22177 w 43256"/>
                      <a:gd name="connsiteY16" fmla="*/ 4579 h 47259"/>
                      <a:gd name="connsiteX17" fmla="*/ 22536 w 43256"/>
                      <a:gd name="connsiteY17" fmla="*/ 3189 h 47259"/>
                      <a:gd name="connsiteX18" fmla="*/ 14036 w 43256"/>
                      <a:gd name="connsiteY18" fmla="*/ 5051 h 47259"/>
                      <a:gd name="connsiteX19" fmla="*/ 15336 w 43256"/>
                      <a:gd name="connsiteY19" fmla="*/ 6399 h 47259"/>
                      <a:gd name="connsiteX20" fmla="*/ 4163 w 43256"/>
                      <a:gd name="connsiteY20" fmla="*/ 15648 h 47259"/>
                      <a:gd name="connsiteX21" fmla="*/ 3936 w 43256"/>
                      <a:gd name="connsiteY21" fmla="*/ 14229 h 47259"/>
                      <a:gd name="connsiteX0" fmla="*/ 3936 w 43256"/>
                      <a:gd name="connsiteY0" fmla="*/ 14229 h 47006"/>
                      <a:gd name="connsiteX1" fmla="*/ 5659 w 43256"/>
                      <a:gd name="connsiteY1" fmla="*/ 6766 h 47006"/>
                      <a:gd name="connsiteX2" fmla="*/ 14041 w 43256"/>
                      <a:gd name="connsiteY2" fmla="*/ 5061 h 47006"/>
                      <a:gd name="connsiteX3" fmla="*/ 22492 w 43256"/>
                      <a:gd name="connsiteY3" fmla="*/ 3291 h 47006"/>
                      <a:gd name="connsiteX4" fmla="*/ 25785 w 43256"/>
                      <a:gd name="connsiteY4" fmla="*/ 59 h 47006"/>
                      <a:gd name="connsiteX5" fmla="*/ 29869 w 43256"/>
                      <a:gd name="connsiteY5" fmla="*/ 2340 h 47006"/>
                      <a:gd name="connsiteX6" fmla="*/ 35499 w 43256"/>
                      <a:gd name="connsiteY6" fmla="*/ 549 h 47006"/>
                      <a:gd name="connsiteX7" fmla="*/ 38354 w 43256"/>
                      <a:gd name="connsiteY7" fmla="*/ 5435 h 47006"/>
                      <a:gd name="connsiteX8" fmla="*/ 42018 w 43256"/>
                      <a:gd name="connsiteY8" fmla="*/ 10177 h 47006"/>
                      <a:gd name="connsiteX9" fmla="*/ 41854 w 43256"/>
                      <a:gd name="connsiteY9" fmla="*/ 15319 h 47006"/>
                      <a:gd name="connsiteX10" fmla="*/ 43052 w 43256"/>
                      <a:gd name="connsiteY10" fmla="*/ 23181 h 47006"/>
                      <a:gd name="connsiteX11" fmla="*/ 37440 w 43256"/>
                      <a:gd name="connsiteY11" fmla="*/ 30063 h 47006"/>
                      <a:gd name="connsiteX12" fmla="*/ 35431 w 43256"/>
                      <a:gd name="connsiteY12" fmla="*/ 35960 h 47006"/>
                      <a:gd name="connsiteX13" fmla="*/ 28591 w 43256"/>
                      <a:gd name="connsiteY13" fmla="*/ 36674 h 47006"/>
                      <a:gd name="connsiteX14" fmla="*/ 23703 w 43256"/>
                      <a:gd name="connsiteY14" fmla="*/ 42965 h 47006"/>
                      <a:gd name="connsiteX15" fmla="*/ 16516 w 43256"/>
                      <a:gd name="connsiteY15" fmla="*/ 39125 h 47006"/>
                      <a:gd name="connsiteX16" fmla="*/ 5840 w 43256"/>
                      <a:gd name="connsiteY16" fmla="*/ 35331 h 47006"/>
                      <a:gd name="connsiteX17" fmla="*/ 1146 w 43256"/>
                      <a:gd name="connsiteY17" fmla="*/ 31109 h 47006"/>
                      <a:gd name="connsiteX18" fmla="*/ 2149 w 43256"/>
                      <a:gd name="connsiteY18" fmla="*/ 25410 h 47006"/>
                      <a:gd name="connsiteX19" fmla="*/ 31 w 43256"/>
                      <a:gd name="connsiteY19" fmla="*/ 19563 h 47006"/>
                      <a:gd name="connsiteX20" fmla="*/ 3899 w 43256"/>
                      <a:gd name="connsiteY20" fmla="*/ 14366 h 47006"/>
                      <a:gd name="connsiteX21" fmla="*/ 3936 w 43256"/>
                      <a:gd name="connsiteY21" fmla="*/ 14229 h 47006"/>
                      <a:gd name="connsiteX0" fmla="*/ 459035 w 915585"/>
                      <a:gd name="connsiteY0" fmla="*/ 494479 h 666620"/>
                      <a:gd name="connsiteX1" fmla="*/ 354741 w 915585"/>
                      <a:gd name="connsiteY1" fmla="*/ 462634 h 666620"/>
                      <a:gd name="connsiteX2" fmla="*/ 459035 w 915585"/>
                      <a:gd name="connsiteY2" fmla="*/ 494479 h 666620"/>
                      <a:gd name="connsiteX0" fmla="*/ 311754 w 915585"/>
                      <a:gd name="connsiteY0" fmla="*/ 666620 h 666620"/>
                      <a:gd name="connsiteX1" fmla="*/ 277718 w 915585"/>
                      <a:gd name="connsiteY1" fmla="*/ 632584 h 666620"/>
                      <a:gd name="connsiteX2" fmla="*/ 311754 w 915585"/>
                      <a:gd name="connsiteY2" fmla="*/ 666620 h 666620"/>
                      <a:gd name="connsiteX0" fmla="*/ 252078 w 915585"/>
                      <a:gd name="connsiteY0" fmla="*/ 615538 h 666620"/>
                      <a:gd name="connsiteX1" fmla="*/ 303131 w 915585"/>
                      <a:gd name="connsiteY1" fmla="*/ 466429 h 666620"/>
                      <a:gd name="connsiteX2" fmla="*/ 252078 w 915585"/>
                      <a:gd name="connsiteY2" fmla="*/ 615538 h 666620"/>
                      <a:gd name="connsiteX0" fmla="*/ 4729 w 43256"/>
                      <a:gd name="connsiteY0" fmla="*/ 26036 h 47006"/>
                      <a:gd name="connsiteX1" fmla="*/ 2196 w 43256"/>
                      <a:gd name="connsiteY1" fmla="*/ 25239 h 47006"/>
                      <a:gd name="connsiteX2" fmla="*/ 6964 w 43256"/>
                      <a:gd name="connsiteY2" fmla="*/ 34758 h 47006"/>
                      <a:gd name="connsiteX3" fmla="*/ 5856 w 43256"/>
                      <a:gd name="connsiteY3" fmla="*/ 35139 h 47006"/>
                      <a:gd name="connsiteX4" fmla="*/ 16514 w 43256"/>
                      <a:gd name="connsiteY4" fmla="*/ 38949 h 47006"/>
                      <a:gd name="connsiteX5" fmla="*/ 15846 w 43256"/>
                      <a:gd name="connsiteY5" fmla="*/ 37209 h 47006"/>
                      <a:gd name="connsiteX6" fmla="*/ 28863 w 43256"/>
                      <a:gd name="connsiteY6" fmla="*/ 34610 h 47006"/>
                      <a:gd name="connsiteX7" fmla="*/ 28596 w 43256"/>
                      <a:gd name="connsiteY7" fmla="*/ 36519 h 47006"/>
                      <a:gd name="connsiteX8" fmla="*/ 34165 w 43256"/>
                      <a:gd name="connsiteY8" fmla="*/ 22813 h 47006"/>
                      <a:gd name="connsiteX9" fmla="*/ 37416 w 43256"/>
                      <a:gd name="connsiteY9" fmla="*/ 29949 h 47006"/>
                      <a:gd name="connsiteX10" fmla="*/ 41834 w 43256"/>
                      <a:gd name="connsiteY10" fmla="*/ 15213 h 47006"/>
                      <a:gd name="connsiteX11" fmla="*/ 40386 w 43256"/>
                      <a:gd name="connsiteY11" fmla="*/ 17889 h 47006"/>
                      <a:gd name="connsiteX12" fmla="*/ 38360 w 43256"/>
                      <a:gd name="connsiteY12" fmla="*/ 5285 h 47006"/>
                      <a:gd name="connsiteX13" fmla="*/ 38436 w 43256"/>
                      <a:gd name="connsiteY13" fmla="*/ 6549 h 47006"/>
                      <a:gd name="connsiteX14" fmla="*/ 29114 w 43256"/>
                      <a:gd name="connsiteY14" fmla="*/ 3811 h 47006"/>
                      <a:gd name="connsiteX15" fmla="*/ 29856 w 43256"/>
                      <a:gd name="connsiteY15" fmla="*/ 2199 h 47006"/>
                      <a:gd name="connsiteX16" fmla="*/ 22177 w 43256"/>
                      <a:gd name="connsiteY16" fmla="*/ 4579 h 47006"/>
                      <a:gd name="connsiteX17" fmla="*/ 22536 w 43256"/>
                      <a:gd name="connsiteY17" fmla="*/ 3189 h 47006"/>
                      <a:gd name="connsiteX18" fmla="*/ 14036 w 43256"/>
                      <a:gd name="connsiteY18" fmla="*/ 5051 h 47006"/>
                      <a:gd name="connsiteX19" fmla="*/ 15336 w 43256"/>
                      <a:gd name="connsiteY19" fmla="*/ 6399 h 47006"/>
                      <a:gd name="connsiteX20" fmla="*/ 4163 w 43256"/>
                      <a:gd name="connsiteY20" fmla="*/ 15648 h 47006"/>
                      <a:gd name="connsiteX21" fmla="*/ 3936 w 43256"/>
                      <a:gd name="connsiteY21" fmla="*/ 14229 h 47006"/>
                      <a:gd name="connsiteX0" fmla="*/ 3936 w 43256"/>
                      <a:gd name="connsiteY0" fmla="*/ 14229 h 44606"/>
                      <a:gd name="connsiteX1" fmla="*/ 5659 w 43256"/>
                      <a:gd name="connsiteY1" fmla="*/ 6766 h 44606"/>
                      <a:gd name="connsiteX2" fmla="*/ 14041 w 43256"/>
                      <a:gd name="connsiteY2" fmla="*/ 5061 h 44606"/>
                      <a:gd name="connsiteX3" fmla="*/ 22492 w 43256"/>
                      <a:gd name="connsiteY3" fmla="*/ 3291 h 44606"/>
                      <a:gd name="connsiteX4" fmla="*/ 25785 w 43256"/>
                      <a:gd name="connsiteY4" fmla="*/ 59 h 44606"/>
                      <a:gd name="connsiteX5" fmla="*/ 29869 w 43256"/>
                      <a:gd name="connsiteY5" fmla="*/ 2340 h 44606"/>
                      <a:gd name="connsiteX6" fmla="*/ 35499 w 43256"/>
                      <a:gd name="connsiteY6" fmla="*/ 549 h 44606"/>
                      <a:gd name="connsiteX7" fmla="*/ 38354 w 43256"/>
                      <a:gd name="connsiteY7" fmla="*/ 5435 h 44606"/>
                      <a:gd name="connsiteX8" fmla="*/ 42018 w 43256"/>
                      <a:gd name="connsiteY8" fmla="*/ 10177 h 44606"/>
                      <a:gd name="connsiteX9" fmla="*/ 41854 w 43256"/>
                      <a:gd name="connsiteY9" fmla="*/ 15319 h 44606"/>
                      <a:gd name="connsiteX10" fmla="*/ 43052 w 43256"/>
                      <a:gd name="connsiteY10" fmla="*/ 23181 h 44606"/>
                      <a:gd name="connsiteX11" fmla="*/ 37440 w 43256"/>
                      <a:gd name="connsiteY11" fmla="*/ 30063 h 44606"/>
                      <a:gd name="connsiteX12" fmla="*/ 35431 w 43256"/>
                      <a:gd name="connsiteY12" fmla="*/ 35960 h 44606"/>
                      <a:gd name="connsiteX13" fmla="*/ 28591 w 43256"/>
                      <a:gd name="connsiteY13" fmla="*/ 36674 h 44606"/>
                      <a:gd name="connsiteX14" fmla="*/ 23703 w 43256"/>
                      <a:gd name="connsiteY14" fmla="*/ 42965 h 44606"/>
                      <a:gd name="connsiteX15" fmla="*/ 16516 w 43256"/>
                      <a:gd name="connsiteY15" fmla="*/ 39125 h 44606"/>
                      <a:gd name="connsiteX16" fmla="*/ 5840 w 43256"/>
                      <a:gd name="connsiteY16" fmla="*/ 35331 h 44606"/>
                      <a:gd name="connsiteX17" fmla="*/ 1146 w 43256"/>
                      <a:gd name="connsiteY17" fmla="*/ 31109 h 44606"/>
                      <a:gd name="connsiteX18" fmla="*/ 2149 w 43256"/>
                      <a:gd name="connsiteY18" fmla="*/ 25410 h 44606"/>
                      <a:gd name="connsiteX19" fmla="*/ 31 w 43256"/>
                      <a:gd name="connsiteY19" fmla="*/ 19563 h 44606"/>
                      <a:gd name="connsiteX20" fmla="*/ 3899 w 43256"/>
                      <a:gd name="connsiteY20" fmla="*/ 14366 h 44606"/>
                      <a:gd name="connsiteX21" fmla="*/ 3936 w 43256"/>
                      <a:gd name="connsiteY21" fmla="*/ 14229 h 44606"/>
                      <a:gd name="connsiteX0" fmla="*/ 459035 w 915585"/>
                      <a:gd name="connsiteY0" fmla="*/ 494479 h 632584"/>
                      <a:gd name="connsiteX1" fmla="*/ 354741 w 915585"/>
                      <a:gd name="connsiteY1" fmla="*/ 462634 h 632584"/>
                      <a:gd name="connsiteX2" fmla="*/ 459035 w 915585"/>
                      <a:gd name="connsiteY2" fmla="*/ 494479 h 632584"/>
                      <a:gd name="connsiteX0" fmla="*/ 452737 w 915585"/>
                      <a:gd name="connsiteY0" fmla="*/ 599899 h 632584"/>
                      <a:gd name="connsiteX1" fmla="*/ 277718 w 915585"/>
                      <a:gd name="connsiteY1" fmla="*/ 632584 h 632584"/>
                      <a:gd name="connsiteX2" fmla="*/ 452737 w 915585"/>
                      <a:gd name="connsiteY2" fmla="*/ 599899 h 632584"/>
                      <a:gd name="connsiteX0" fmla="*/ 252078 w 915585"/>
                      <a:gd name="connsiteY0" fmla="*/ 615538 h 632584"/>
                      <a:gd name="connsiteX1" fmla="*/ 303131 w 915585"/>
                      <a:gd name="connsiteY1" fmla="*/ 466429 h 632584"/>
                      <a:gd name="connsiteX2" fmla="*/ 252078 w 915585"/>
                      <a:gd name="connsiteY2" fmla="*/ 615538 h 632584"/>
                      <a:gd name="connsiteX0" fmla="*/ 4729 w 43256"/>
                      <a:gd name="connsiteY0" fmla="*/ 26036 h 44606"/>
                      <a:gd name="connsiteX1" fmla="*/ 2196 w 43256"/>
                      <a:gd name="connsiteY1" fmla="*/ 25239 h 44606"/>
                      <a:gd name="connsiteX2" fmla="*/ 6964 w 43256"/>
                      <a:gd name="connsiteY2" fmla="*/ 34758 h 44606"/>
                      <a:gd name="connsiteX3" fmla="*/ 5856 w 43256"/>
                      <a:gd name="connsiteY3" fmla="*/ 35139 h 44606"/>
                      <a:gd name="connsiteX4" fmla="*/ 16514 w 43256"/>
                      <a:gd name="connsiteY4" fmla="*/ 38949 h 44606"/>
                      <a:gd name="connsiteX5" fmla="*/ 15846 w 43256"/>
                      <a:gd name="connsiteY5" fmla="*/ 37209 h 44606"/>
                      <a:gd name="connsiteX6" fmla="*/ 28863 w 43256"/>
                      <a:gd name="connsiteY6" fmla="*/ 34610 h 44606"/>
                      <a:gd name="connsiteX7" fmla="*/ 28596 w 43256"/>
                      <a:gd name="connsiteY7" fmla="*/ 36519 h 44606"/>
                      <a:gd name="connsiteX8" fmla="*/ 34165 w 43256"/>
                      <a:gd name="connsiteY8" fmla="*/ 22813 h 44606"/>
                      <a:gd name="connsiteX9" fmla="*/ 37416 w 43256"/>
                      <a:gd name="connsiteY9" fmla="*/ 29949 h 44606"/>
                      <a:gd name="connsiteX10" fmla="*/ 41834 w 43256"/>
                      <a:gd name="connsiteY10" fmla="*/ 15213 h 44606"/>
                      <a:gd name="connsiteX11" fmla="*/ 40386 w 43256"/>
                      <a:gd name="connsiteY11" fmla="*/ 17889 h 44606"/>
                      <a:gd name="connsiteX12" fmla="*/ 38360 w 43256"/>
                      <a:gd name="connsiteY12" fmla="*/ 5285 h 44606"/>
                      <a:gd name="connsiteX13" fmla="*/ 38436 w 43256"/>
                      <a:gd name="connsiteY13" fmla="*/ 6549 h 44606"/>
                      <a:gd name="connsiteX14" fmla="*/ 29114 w 43256"/>
                      <a:gd name="connsiteY14" fmla="*/ 3811 h 44606"/>
                      <a:gd name="connsiteX15" fmla="*/ 29856 w 43256"/>
                      <a:gd name="connsiteY15" fmla="*/ 2199 h 44606"/>
                      <a:gd name="connsiteX16" fmla="*/ 22177 w 43256"/>
                      <a:gd name="connsiteY16" fmla="*/ 4579 h 44606"/>
                      <a:gd name="connsiteX17" fmla="*/ 22536 w 43256"/>
                      <a:gd name="connsiteY17" fmla="*/ 3189 h 44606"/>
                      <a:gd name="connsiteX18" fmla="*/ 14036 w 43256"/>
                      <a:gd name="connsiteY18" fmla="*/ 5051 h 44606"/>
                      <a:gd name="connsiteX19" fmla="*/ 15336 w 43256"/>
                      <a:gd name="connsiteY19" fmla="*/ 6399 h 44606"/>
                      <a:gd name="connsiteX20" fmla="*/ 4163 w 43256"/>
                      <a:gd name="connsiteY20" fmla="*/ 15648 h 44606"/>
                      <a:gd name="connsiteX21" fmla="*/ 3936 w 43256"/>
                      <a:gd name="connsiteY21" fmla="*/ 14229 h 44606"/>
                      <a:gd name="connsiteX0" fmla="*/ 3936 w 43256"/>
                      <a:gd name="connsiteY0" fmla="*/ 14229 h 43404"/>
                      <a:gd name="connsiteX1" fmla="*/ 5659 w 43256"/>
                      <a:gd name="connsiteY1" fmla="*/ 6766 h 43404"/>
                      <a:gd name="connsiteX2" fmla="*/ 14041 w 43256"/>
                      <a:gd name="connsiteY2" fmla="*/ 5061 h 43404"/>
                      <a:gd name="connsiteX3" fmla="*/ 22492 w 43256"/>
                      <a:gd name="connsiteY3" fmla="*/ 3291 h 43404"/>
                      <a:gd name="connsiteX4" fmla="*/ 25785 w 43256"/>
                      <a:gd name="connsiteY4" fmla="*/ 59 h 43404"/>
                      <a:gd name="connsiteX5" fmla="*/ 29869 w 43256"/>
                      <a:gd name="connsiteY5" fmla="*/ 2340 h 43404"/>
                      <a:gd name="connsiteX6" fmla="*/ 35499 w 43256"/>
                      <a:gd name="connsiteY6" fmla="*/ 549 h 43404"/>
                      <a:gd name="connsiteX7" fmla="*/ 38354 w 43256"/>
                      <a:gd name="connsiteY7" fmla="*/ 5435 h 43404"/>
                      <a:gd name="connsiteX8" fmla="*/ 42018 w 43256"/>
                      <a:gd name="connsiteY8" fmla="*/ 10177 h 43404"/>
                      <a:gd name="connsiteX9" fmla="*/ 41854 w 43256"/>
                      <a:gd name="connsiteY9" fmla="*/ 15319 h 43404"/>
                      <a:gd name="connsiteX10" fmla="*/ 43052 w 43256"/>
                      <a:gd name="connsiteY10" fmla="*/ 23181 h 43404"/>
                      <a:gd name="connsiteX11" fmla="*/ 37440 w 43256"/>
                      <a:gd name="connsiteY11" fmla="*/ 30063 h 43404"/>
                      <a:gd name="connsiteX12" fmla="*/ 35431 w 43256"/>
                      <a:gd name="connsiteY12" fmla="*/ 35960 h 43404"/>
                      <a:gd name="connsiteX13" fmla="*/ 28591 w 43256"/>
                      <a:gd name="connsiteY13" fmla="*/ 36674 h 43404"/>
                      <a:gd name="connsiteX14" fmla="*/ 23703 w 43256"/>
                      <a:gd name="connsiteY14" fmla="*/ 42965 h 43404"/>
                      <a:gd name="connsiteX15" fmla="*/ 16516 w 43256"/>
                      <a:gd name="connsiteY15" fmla="*/ 39125 h 43404"/>
                      <a:gd name="connsiteX16" fmla="*/ 5840 w 43256"/>
                      <a:gd name="connsiteY16" fmla="*/ 35331 h 43404"/>
                      <a:gd name="connsiteX17" fmla="*/ 1146 w 43256"/>
                      <a:gd name="connsiteY17" fmla="*/ 31109 h 43404"/>
                      <a:gd name="connsiteX18" fmla="*/ 2149 w 43256"/>
                      <a:gd name="connsiteY18" fmla="*/ 25410 h 43404"/>
                      <a:gd name="connsiteX19" fmla="*/ 31 w 43256"/>
                      <a:gd name="connsiteY19" fmla="*/ 19563 h 43404"/>
                      <a:gd name="connsiteX20" fmla="*/ 3899 w 43256"/>
                      <a:gd name="connsiteY20" fmla="*/ 14366 h 43404"/>
                      <a:gd name="connsiteX21" fmla="*/ 3936 w 43256"/>
                      <a:gd name="connsiteY21" fmla="*/ 14229 h 43404"/>
                      <a:gd name="connsiteX0" fmla="*/ 459035 w 915585"/>
                      <a:gd name="connsiteY0" fmla="*/ 494479 h 615538"/>
                      <a:gd name="connsiteX1" fmla="*/ 354741 w 915585"/>
                      <a:gd name="connsiteY1" fmla="*/ 462634 h 615538"/>
                      <a:gd name="connsiteX2" fmla="*/ 459035 w 915585"/>
                      <a:gd name="connsiteY2" fmla="*/ 494479 h 615538"/>
                      <a:gd name="connsiteX0" fmla="*/ 452737 w 915585"/>
                      <a:gd name="connsiteY0" fmla="*/ 599899 h 615538"/>
                      <a:gd name="connsiteX1" fmla="*/ 512690 w 915585"/>
                      <a:gd name="connsiteY1" fmla="*/ 602931 h 615538"/>
                      <a:gd name="connsiteX2" fmla="*/ 452737 w 915585"/>
                      <a:gd name="connsiteY2" fmla="*/ 599899 h 615538"/>
                      <a:gd name="connsiteX0" fmla="*/ 252078 w 915585"/>
                      <a:gd name="connsiteY0" fmla="*/ 615538 h 615538"/>
                      <a:gd name="connsiteX1" fmla="*/ 303131 w 915585"/>
                      <a:gd name="connsiteY1" fmla="*/ 466429 h 615538"/>
                      <a:gd name="connsiteX2" fmla="*/ 252078 w 915585"/>
                      <a:gd name="connsiteY2" fmla="*/ 615538 h 615538"/>
                      <a:gd name="connsiteX0" fmla="*/ 4729 w 43256"/>
                      <a:gd name="connsiteY0" fmla="*/ 26036 h 43404"/>
                      <a:gd name="connsiteX1" fmla="*/ 2196 w 43256"/>
                      <a:gd name="connsiteY1" fmla="*/ 25239 h 43404"/>
                      <a:gd name="connsiteX2" fmla="*/ 6964 w 43256"/>
                      <a:gd name="connsiteY2" fmla="*/ 34758 h 43404"/>
                      <a:gd name="connsiteX3" fmla="*/ 5856 w 43256"/>
                      <a:gd name="connsiteY3" fmla="*/ 35139 h 43404"/>
                      <a:gd name="connsiteX4" fmla="*/ 16514 w 43256"/>
                      <a:gd name="connsiteY4" fmla="*/ 38949 h 43404"/>
                      <a:gd name="connsiteX5" fmla="*/ 15846 w 43256"/>
                      <a:gd name="connsiteY5" fmla="*/ 37209 h 43404"/>
                      <a:gd name="connsiteX6" fmla="*/ 28863 w 43256"/>
                      <a:gd name="connsiteY6" fmla="*/ 34610 h 43404"/>
                      <a:gd name="connsiteX7" fmla="*/ 28596 w 43256"/>
                      <a:gd name="connsiteY7" fmla="*/ 36519 h 43404"/>
                      <a:gd name="connsiteX8" fmla="*/ 34165 w 43256"/>
                      <a:gd name="connsiteY8" fmla="*/ 22813 h 43404"/>
                      <a:gd name="connsiteX9" fmla="*/ 37416 w 43256"/>
                      <a:gd name="connsiteY9" fmla="*/ 29949 h 43404"/>
                      <a:gd name="connsiteX10" fmla="*/ 41834 w 43256"/>
                      <a:gd name="connsiteY10" fmla="*/ 15213 h 43404"/>
                      <a:gd name="connsiteX11" fmla="*/ 40386 w 43256"/>
                      <a:gd name="connsiteY11" fmla="*/ 17889 h 43404"/>
                      <a:gd name="connsiteX12" fmla="*/ 38360 w 43256"/>
                      <a:gd name="connsiteY12" fmla="*/ 5285 h 43404"/>
                      <a:gd name="connsiteX13" fmla="*/ 38436 w 43256"/>
                      <a:gd name="connsiteY13" fmla="*/ 6549 h 43404"/>
                      <a:gd name="connsiteX14" fmla="*/ 29114 w 43256"/>
                      <a:gd name="connsiteY14" fmla="*/ 3811 h 43404"/>
                      <a:gd name="connsiteX15" fmla="*/ 29856 w 43256"/>
                      <a:gd name="connsiteY15" fmla="*/ 2199 h 43404"/>
                      <a:gd name="connsiteX16" fmla="*/ 22177 w 43256"/>
                      <a:gd name="connsiteY16" fmla="*/ 4579 h 43404"/>
                      <a:gd name="connsiteX17" fmla="*/ 22536 w 43256"/>
                      <a:gd name="connsiteY17" fmla="*/ 3189 h 43404"/>
                      <a:gd name="connsiteX18" fmla="*/ 14036 w 43256"/>
                      <a:gd name="connsiteY18" fmla="*/ 5051 h 43404"/>
                      <a:gd name="connsiteX19" fmla="*/ 15336 w 43256"/>
                      <a:gd name="connsiteY19" fmla="*/ 6399 h 43404"/>
                      <a:gd name="connsiteX20" fmla="*/ 4163 w 43256"/>
                      <a:gd name="connsiteY20" fmla="*/ 15648 h 43404"/>
                      <a:gd name="connsiteX21" fmla="*/ 3936 w 43256"/>
                      <a:gd name="connsiteY21" fmla="*/ 14229 h 43404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459035 w 915585"/>
                      <a:gd name="connsiteY0" fmla="*/ 494479 h 612914"/>
                      <a:gd name="connsiteX1" fmla="*/ 354741 w 915585"/>
                      <a:gd name="connsiteY1" fmla="*/ 462634 h 612914"/>
                      <a:gd name="connsiteX2" fmla="*/ 459035 w 915585"/>
                      <a:gd name="connsiteY2" fmla="*/ 494479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54741 w 915585"/>
                      <a:gd name="connsiteY1" fmla="*/ 462634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14460 w 915585"/>
                      <a:gd name="connsiteY1" fmla="*/ 551596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14460 w 915585"/>
                      <a:gd name="connsiteY1" fmla="*/ 551596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562804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</a:cxnLst>
                    <a:rect l="l" t="t" r="r" b="b"/>
                    <a:pathLst>
                      <a:path w="43256" h="43219">
                        <a:moveTo>
                          <a:pt x="3936" y="14229"/>
                        </a:moveTo>
                        <a:cubicBezTo>
                          <a:pt x="3665" y="11516"/>
                          <a:pt x="4297" y="8780"/>
                          <a:pt x="5659" y="6766"/>
                        </a:cubicBezTo>
                        <a:cubicBezTo>
                          <a:pt x="7811" y="3585"/>
                          <a:pt x="11300" y="2876"/>
                          <a:pt x="14041" y="5061"/>
                        </a:cubicBezTo>
                        <a:cubicBezTo>
                          <a:pt x="15714" y="768"/>
                          <a:pt x="19950" y="-119"/>
                          <a:pt x="22492" y="3291"/>
                        </a:cubicBezTo>
                        <a:cubicBezTo>
                          <a:pt x="23133" y="1542"/>
                          <a:pt x="24364" y="333"/>
                          <a:pt x="25785" y="59"/>
                        </a:cubicBezTo>
                        <a:cubicBezTo>
                          <a:pt x="27349" y="-243"/>
                          <a:pt x="28911" y="629"/>
                          <a:pt x="29869" y="2340"/>
                        </a:cubicBezTo>
                        <a:cubicBezTo>
                          <a:pt x="31251" y="126"/>
                          <a:pt x="33537" y="-601"/>
                          <a:pt x="35499" y="549"/>
                        </a:cubicBezTo>
                        <a:cubicBezTo>
                          <a:pt x="36994" y="1425"/>
                          <a:pt x="38066" y="3259"/>
                          <a:pt x="38354" y="5435"/>
                        </a:cubicBezTo>
                        <a:cubicBezTo>
                          <a:pt x="40082" y="6077"/>
                          <a:pt x="41458" y="7857"/>
                          <a:pt x="42018" y="10177"/>
                        </a:cubicBezTo>
                        <a:cubicBezTo>
                          <a:pt x="42425" y="11861"/>
                          <a:pt x="42367" y="13690"/>
                          <a:pt x="41854" y="15319"/>
                        </a:cubicBezTo>
                        <a:cubicBezTo>
                          <a:pt x="43115" y="17553"/>
                          <a:pt x="43556" y="20449"/>
                          <a:pt x="43052" y="23181"/>
                        </a:cubicBezTo>
                        <a:cubicBezTo>
                          <a:pt x="42382" y="26813"/>
                          <a:pt x="40164" y="29533"/>
                          <a:pt x="37440" y="30063"/>
                        </a:cubicBezTo>
                        <a:cubicBezTo>
                          <a:pt x="37427" y="32330"/>
                          <a:pt x="36694" y="34480"/>
                          <a:pt x="35431" y="35960"/>
                        </a:cubicBezTo>
                        <a:cubicBezTo>
                          <a:pt x="33512" y="38209"/>
                          <a:pt x="30740" y="38498"/>
                          <a:pt x="28591" y="36674"/>
                        </a:cubicBezTo>
                        <a:cubicBezTo>
                          <a:pt x="27896" y="39807"/>
                          <a:pt x="26035" y="42202"/>
                          <a:pt x="23703" y="42965"/>
                        </a:cubicBezTo>
                        <a:cubicBezTo>
                          <a:pt x="20955" y="43864"/>
                          <a:pt x="18087" y="42332"/>
                          <a:pt x="16516" y="39125"/>
                        </a:cubicBezTo>
                        <a:cubicBezTo>
                          <a:pt x="12808" y="42169"/>
                          <a:pt x="7992" y="40458"/>
                          <a:pt x="5840" y="35331"/>
                        </a:cubicBezTo>
                        <a:cubicBezTo>
                          <a:pt x="3726" y="35668"/>
                          <a:pt x="1741" y="33883"/>
                          <a:pt x="1146" y="31109"/>
                        </a:cubicBezTo>
                        <a:cubicBezTo>
                          <a:pt x="715" y="29102"/>
                          <a:pt x="1096" y="26936"/>
                          <a:pt x="2149" y="25410"/>
                        </a:cubicBezTo>
                        <a:cubicBezTo>
                          <a:pt x="655" y="24213"/>
                          <a:pt x="-177" y="21916"/>
                          <a:pt x="31" y="19563"/>
                        </a:cubicBezTo>
                        <a:cubicBezTo>
                          <a:pt x="275" y="16808"/>
                          <a:pt x="1881" y="14650"/>
                          <a:pt x="3899" y="14366"/>
                        </a:cubicBezTo>
                        <a:cubicBezTo>
                          <a:pt x="3911" y="14320"/>
                          <a:pt x="3924" y="14275"/>
                          <a:pt x="3936" y="14229"/>
                        </a:cubicBezTo>
                        <a:close/>
                      </a:path>
                      <a:path w="915585" h="612914">
                        <a:moveTo>
                          <a:pt x="365047" y="568613"/>
                        </a:moveTo>
                        <a:lnTo>
                          <a:pt x="314460" y="551596"/>
                        </a:lnTo>
                        <a:lnTo>
                          <a:pt x="365047" y="568613"/>
                        </a:lnTo>
                        <a:close/>
                      </a:path>
                      <a:path w="915585" h="612914">
                        <a:moveTo>
                          <a:pt x="452737" y="599899"/>
                        </a:moveTo>
                        <a:lnTo>
                          <a:pt x="512690" y="602931"/>
                        </a:lnTo>
                        <a:lnTo>
                          <a:pt x="452737" y="599899"/>
                        </a:lnTo>
                        <a:close/>
                      </a:path>
                      <a:path w="915585" h="612914">
                        <a:moveTo>
                          <a:pt x="252079" y="585885"/>
                        </a:moveTo>
                        <a:lnTo>
                          <a:pt x="303131" y="562804"/>
                        </a:lnTo>
                        <a:lnTo>
                          <a:pt x="252079" y="585885"/>
                        </a:lnTo>
                        <a:close/>
                      </a:path>
                      <a:path w="43256" h="43219" fill="none" extrusionOk="0">
                        <a:moveTo>
                          <a:pt x="4729" y="26036"/>
                        </a:moveTo>
                        <a:cubicBezTo>
                          <a:pt x="3845" y="26130"/>
                          <a:pt x="2961" y="25852"/>
                          <a:pt x="2196" y="25239"/>
                        </a:cubicBezTo>
                        <a:moveTo>
                          <a:pt x="6964" y="34758"/>
                        </a:moveTo>
                        <a:cubicBezTo>
                          <a:pt x="6609" y="34951"/>
                          <a:pt x="6236" y="35079"/>
                          <a:pt x="5856" y="35139"/>
                        </a:cubicBezTo>
                        <a:moveTo>
                          <a:pt x="16514" y="38949"/>
                        </a:moveTo>
                        <a:cubicBezTo>
                          <a:pt x="16247" y="38403"/>
                          <a:pt x="16023" y="37820"/>
                          <a:pt x="15846" y="37209"/>
                        </a:cubicBezTo>
                        <a:moveTo>
                          <a:pt x="28863" y="34610"/>
                        </a:moveTo>
                        <a:cubicBezTo>
                          <a:pt x="28824" y="35257"/>
                          <a:pt x="28734" y="35897"/>
                          <a:pt x="28596" y="36519"/>
                        </a:cubicBezTo>
                        <a:moveTo>
                          <a:pt x="34165" y="22813"/>
                        </a:moveTo>
                        <a:cubicBezTo>
                          <a:pt x="36169" y="24141"/>
                          <a:pt x="37434" y="26917"/>
                          <a:pt x="37416" y="29949"/>
                        </a:cubicBezTo>
                        <a:moveTo>
                          <a:pt x="41834" y="15213"/>
                        </a:moveTo>
                        <a:cubicBezTo>
                          <a:pt x="41509" y="16245"/>
                          <a:pt x="41014" y="17161"/>
                          <a:pt x="40386" y="17889"/>
                        </a:cubicBezTo>
                        <a:moveTo>
                          <a:pt x="38360" y="5285"/>
                        </a:moveTo>
                        <a:cubicBezTo>
                          <a:pt x="38415" y="5702"/>
                          <a:pt x="38441" y="6125"/>
                          <a:pt x="38436" y="6549"/>
                        </a:cubicBezTo>
                        <a:moveTo>
                          <a:pt x="29114" y="3811"/>
                        </a:moveTo>
                        <a:cubicBezTo>
                          <a:pt x="29303" y="3228"/>
                          <a:pt x="29552" y="2685"/>
                          <a:pt x="29856" y="2199"/>
                        </a:cubicBezTo>
                        <a:moveTo>
                          <a:pt x="22177" y="4579"/>
                        </a:moveTo>
                        <a:cubicBezTo>
                          <a:pt x="22254" y="4097"/>
                          <a:pt x="22375" y="3630"/>
                          <a:pt x="22536" y="3189"/>
                        </a:cubicBezTo>
                        <a:moveTo>
                          <a:pt x="14036" y="5051"/>
                        </a:moveTo>
                        <a:cubicBezTo>
                          <a:pt x="14508" y="5427"/>
                          <a:pt x="14944" y="5880"/>
                          <a:pt x="15336" y="6399"/>
                        </a:cubicBezTo>
                        <a:moveTo>
                          <a:pt x="4163" y="15648"/>
                        </a:moveTo>
                        <a:cubicBezTo>
                          <a:pt x="4060" y="15184"/>
                          <a:pt x="3984" y="14710"/>
                          <a:pt x="3936" y="14229"/>
                        </a:cubicBezTo>
                      </a:path>
                    </a:pathLst>
                  </a:custGeom>
                  <a:gradFill flip="none" rotWithShape="1">
                    <a:gsLst>
                      <a:gs pos="0">
                        <a:schemeClr val="bg1"/>
                      </a:gs>
                      <a:gs pos="50000">
                        <a:schemeClr val="bg1">
                          <a:lumMod val="75000"/>
                        </a:schemeClr>
                      </a:gs>
                      <a:gs pos="100000">
                        <a:schemeClr val="tx1">
                          <a:lumMod val="75000"/>
                          <a:lumOff val="25000"/>
                        </a:scheme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GB" dirty="0"/>
                  </a:p>
                </p:txBody>
              </p:sp>
              <p:sp>
                <p:nvSpPr>
                  <p:cNvPr id="59" name="Cloud Callout 3"/>
                  <p:cNvSpPr/>
                  <p:nvPr/>
                </p:nvSpPr>
                <p:spPr>
                  <a:xfrm>
                    <a:off x="5637958" y="3744291"/>
                    <a:ext cx="720842" cy="613003"/>
                  </a:xfrm>
                  <a:custGeom>
                    <a:avLst/>
                    <a:gdLst>
                      <a:gd name="connsiteX0" fmla="*/ 3900 w 43200"/>
                      <a:gd name="connsiteY0" fmla="*/ 14370 h 43200"/>
                      <a:gd name="connsiteX1" fmla="*/ 5623 w 43200"/>
                      <a:gd name="connsiteY1" fmla="*/ 6907 h 43200"/>
                      <a:gd name="connsiteX2" fmla="*/ 14005 w 43200"/>
                      <a:gd name="connsiteY2" fmla="*/ 5202 h 43200"/>
                      <a:gd name="connsiteX3" fmla="*/ 22456 w 43200"/>
                      <a:gd name="connsiteY3" fmla="*/ 3432 h 43200"/>
                      <a:gd name="connsiteX4" fmla="*/ 25749 w 43200"/>
                      <a:gd name="connsiteY4" fmla="*/ 200 h 43200"/>
                      <a:gd name="connsiteX5" fmla="*/ 29833 w 43200"/>
                      <a:gd name="connsiteY5" fmla="*/ 2481 h 43200"/>
                      <a:gd name="connsiteX6" fmla="*/ 35463 w 43200"/>
                      <a:gd name="connsiteY6" fmla="*/ 690 h 43200"/>
                      <a:gd name="connsiteX7" fmla="*/ 38318 w 43200"/>
                      <a:gd name="connsiteY7" fmla="*/ 5576 h 43200"/>
                      <a:gd name="connsiteX8" fmla="*/ 41982 w 43200"/>
                      <a:gd name="connsiteY8" fmla="*/ 10318 h 43200"/>
                      <a:gd name="connsiteX9" fmla="*/ 41818 w 43200"/>
                      <a:gd name="connsiteY9" fmla="*/ 15460 h 43200"/>
                      <a:gd name="connsiteX10" fmla="*/ 43016 w 43200"/>
                      <a:gd name="connsiteY10" fmla="*/ 23322 h 43200"/>
                      <a:gd name="connsiteX11" fmla="*/ 37404 w 43200"/>
                      <a:gd name="connsiteY11" fmla="*/ 30204 h 43200"/>
                      <a:gd name="connsiteX12" fmla="*/ 35395 w 43200"/>
                      <a:gd name="connsiteY12" fmla="*/ 36101 h 43200"/>
                      <a:gd name="connsiteX13" fmla="*/ 28555 w 43200"/>
                      <a:gd name="connsiteY13" fmla="*/ 36815 h 43200"/>
                      <a:gd name="connsiteX14" fmla="*/ 23667 w 43200"/>
                      <a:gd name="connsiteY14" fmla="*/ 43106 h 43200"/>
                      <a:gd name="connsiteX15" fmla="*/ 16480 w 43200"/>
                      <a:gd name="connsiteY15" fmla="*/ 39266 h 43200"/>
                      <a:gd name="connsiteX16" fmla="*/ 5804 w 43200"/>
                      <a:gd name="connsiteY16" fmla="*/ 35472 h 43200"/>
                      <a:gd name="connsiteX17" fmla="*/ 1110 w 43200"/>
                      <a:gd name="connsiteY17" fmla="*/ 31250 h 43200"/>
                      <a:gd name="connsiteX18" fmla="*/ 2113 w 43200"/>
                      <a:gd name="connsiteY18" fmla="*/ 25551 h 43200"/>
                      <a:gd name="connsiteX19" fmla="*/ -5 w 43200"/>
                      <a:gd name="connsiteY19" fmla="*/ 19704 h 43200"/>
                      <a:gd name="connsiteX20" fmla="*/ 3863 w 43200"/>
                      <a:gd name="connsiteY20" fmla="*/ 14507 h 43200"/>
                      <a:gd name="connsiteX21" fmla="*/ 3900 w 43200"/>
                      <a:gd name="connsiteY21" fmla="*/ 14370 h 43200"/>
                      <a:gd name="connsiteX0" fmla="*/ 283721 w 914400"/>
                      <a:gd name="connsiteY0" fmla="*/ 689229 h 612648"/>
                      <a:gd name="connsiteX1" fmla="*/ 266703 w 914400"/>
                      <a:gd name="connsiteY1" fmla="*/ 706247 h 612648"/>
                      <a:gd name="connsiteX2" fmla="*/ 249685 w 914400"/>
                      <a:gd name="connsiteY2" fmla="*/ 689229 h 612648"/>
                      <a:gd name="connsiteX3" fmla="*/ 266703 w 914400"/>
                      <a:gd name="connsiteY3" fmla="*/ 672211 h 612648"/>
                      <a:gd name="connsiteX4" fmla="*/ 283721 w 914400"/>
                      <a:gd name="connsiteY4" fmla="*/ 689229 h 612648"/>
                      <a:gd name="connsiteX0" fmla="*/ 310992 w 914400"/>
                      <a:gd name="connsiteY0" fmla="*/ 668620 h 612648"/>
                      <a:gd name="connsiteX1" fmla="*/ 276956 w 914400"/>
                      <a:gd name="connsiteY1" fmla="*/ 702656 h 612648"/>
                      <a:gd name="connsiteX2" fmla="*/ 242920 w 914400"/>
                      <a:gd name="connsiteY2" fmla="*/ 668620 h 612648"/>
                      <a:gd name="connsiteX3" fmla="*/ 276956 w 914400"/>
                      <a:gd name="connsiteY3" fmla="*/ 634584 h 612648"/>
                      <a:gd name="connsiteX4" fmla="*/ 310992 w 914400"/>
                      <a:gd name="connsiteY4" fmla="*/ 668620 h 612648"/>
                      <a:gd name="connsiteX0" fmla="*/ 353424 w 914400"/>
                      <a:gd name="connsiteY0" fmla="*/ 617538 h 612648"/>
                      <a:gd name="connsiteX1" fmla="*/ 302370 w 914400"/>
                      <a:gd name="connsiteY1" fmla="*/ 668592 h 612648"/>
                      <a:gd name="connsiteX2" fmla="*/ 251316 w 914400"/>
                      <a:gd name="connsiteY2" fmla="*/ 617538 h 612648"/>
                      <a:gd name="connsiteX3" fmla="*/ 302370 w 914400"/>
                      <a:gd name="connsiteY3" fmla="*/ 566484 h 612648"/>
                      <a:gd name="connsiteX4" fmla="*/ 353424 w 914400"/>
                      <a:gd name="connsiteY4" fmla="*/ 617538 h 612648"/>
                      <a:gd name="connsiteX0" fmla="*/ 4693 w 43200"/>
                      <a:gd name="connsiteY0" fmla="*/ 26177 h 43200"/>
                      <a:gd name="connsiteX1" fmla="*/ 2160 w 43200"/>
                      <a:gd name="connsiteY1" fmla="*/ 25380 h 43200"/>
                      <a:gd name="connsiteX2" fmla="*/ 6928 w 43200"/>
                      <a:gd name="connsiteY2" fmla="*/ 34899 h 43200"/>
                      <a:gd name="connsiteX3" fmla="*/ 5820 w 43200"/>
                      <a:gd name="connsiteY3" fmla="*/ 35280 h 43200"/>
                      <a:gd name="connsiteX4" fmla="*/ 16478 w 43200"/>
                      <a:gd name="connsiteY4" fmla="*/ 39090 h 43200"/>
                      <a:gd name="connsiteX5" fmla="*/ 15810 w 43200"/>
                      <a:gd name="connsiteY5" fmla="*/ 37350 h 43200"/>
                      <a:gd name="connsiteX6" fmla="*/ 28827 w 43200"/>
                      <a:gd name="connsiteY6" fmla="*/ 34751 h 43200"/>
                      <a:gd name="connsiteX7" fmla="*/ 28560 w 43200"/>
                      <a:gd name="connsiteY7" fmla="*/ 36660 h 43200"/>
                      <a:gd name="connsiteX8" fmla="*/ 34129 w 43200"/>
                      <a:gd name="connsiteY8" fmla="*/ 22954 h 43200"/>
                      <a:gd name="connsiteX9" fmla="*/ 37380 w 43200"/>
                      <a:gd name="connsiteY9" fmla="*/ 30090 h 43200"/>
                      <a:gd name="connsiteX10" fmla="*/ 41798 w 43200"/>
                      <a:gd name="connsiteY10" fmla="*/ 15354 h 43200"/>
                      <a:gd name="connsiteX11" fmla="*/ 40350 w 43200"/>
                      <a:gd name="connsiteY11" fmla="*/ 18030 h 43200"/>
                      <a:gd name="connsiteX12" fmla="*/ 38324 w 43200"/>
                      <a:gd name="connsiteY12" fmla="*/ 5426 h 43200"/>
                      <a:gd name="connsiteX13" fmla="*/ 38400 w 43200"/>
                      <a:gd name="connsiteY13" fmla="*/ 6690 h 43200"/>
                      <a:gd name="connsiteX14" fmla="*/ 29078 w 43200"/>
                      <a:gd name="connsiteY14" fmla="*/ 3952 h 43200"/>
                      <a:gd name="connsiteX15" fmla="*/ 29820 w 43200"/>
                      <a:gd name="connsiteY15" fmla="*/ 2340 h 43200"/>
                      <a:gd name="connsiteX16" fmla="*/ 22141 w 43200"/>
                      <a:gd name="connsiteY16" fmla="*/ 4720 h 43200"/>
                      <a:gd name="connsiteX17" fmla="*/ 22500 w 43200"/>
                      <a:gd name="connsiteY17" fmla="*/ 3330 h 43200"/>
                      <a:gd name="connsiteX18" fmla="*/ 14000 w 43200"/>
                      <a:gd name="connsiteY18" fmla="*/ 5192 h 43200"/>
                      <a:gd name="connsiteX19" fmla="*/ 15300 w 43200"/>
                      <a:gd name="connsiteY19" fmla="*/ 6540 h 43200"/>
                      <a:gd name="connsiteX20" fmla="*/ 4127 w 43200"/>
                      <a:gd name="connsiteY20" fmla="*/ 15789 h 43200"/>
                      <a:gd name="connsiteX21" fmla="*/ 3900 w 43200"/>
                      <a:gd name="connsiteY21" fmla="*/ 14370 h 43200"/>
                      <a:gd name="connsiteX0" fmla="*/ 3936 w 43256"/>
                      <a:gd name="connsiteY0" fmla="*/ 14229 h 49659"/>
                      <a:gd name="connsiteX1" fmla="*/ 5659 w 43256"/>
                      <a:gd name="connsiteY1" fmla="*/ 6766 h 49659"/>
                      <a:gd name="connsiteX2" fmla="*/ 14041 w 43256"/>
                      <a:gd name="connsiteY2" fmla="*/ 5061 h 49659"/>
                      <a:gd name="connsiteX3" fmla="*/ 22492 w 43256"/>
                      <a:gd name="connsiteY3" fmla="*/ 3291 h 49659"/>
                      <a:gd name="connsiteX4" fmla="*/ 25785 w 43256"/>
                      <a:gd name="connsiteY4" fmla="*/ 59 h 49659"/>
                      <a:gd name="connsiteX5" fmla="*/ 29869 w 43256"/>
                      <a:gd name="connsiteY5" fmla="*/ 2340 h 49659"/>
                      <a:gd name="connsiteX6" fmla="*/ 35499 w 43256"/>
                      <a:gd name="connsiteY6" fmla="*/ 549 h 49659"/>
                      <a:gd name="connsiteX7" fmla="*/ 38354 w 43256"/>
                      <a:gd name="connsiteY7" fmla="*/ 5435 h 49659"/>
                      <a:gd name="connsiteX8" fmla="*/ 42018 w 43256"/>
                      <a:gd name="connsiteY8" fmla="*/ 10177 h 49659"/>
                      <a:gd name="connsiteX9" fmla="*/ 41854 w 43256"/>
                      <a:gd name="connsiteY9" fmla="*/ 15319 h 49659"/>
                      <a:gd name="connsiteX10" fmla="*/ 43052 w 43256"/>
                      <a:gd name="connsiteY10" fmla="*/ 23181 h 49659"/>
                      <a:gd name="connsiteX11" fmla="*/ 37440 w 43256"/>
                      <a:gd name="connsiteY11" fmla="*/ 30063 h 49659"/>
                      <a:gd name="connsiteX12" fmla="*/ 35431 w 43256"/>
                      <a:gd name="connsiteY12" fmla="*/ 35960 h 49659"/>
                      <a:gd name="connsiteX13" fmla="*/ 28591 w 43256"/>
                      <a:gd name="connsiteY13" fmla="*/ 36674 h 49659"/>
                      <a:gd name="connsiteX14" fmla="*/ 23703 w 43256"/>
                      <a:gd name="connsiteY14" fmla="*/ 42965 h 49659"/>
                      <a:gd name="connsiteX15" fmla="*/ 16516 w 43256"/>
                      <a:gd name="connsiteY15" fmla="*/ 39125 h 49659"/>
                      <a:gd name="connsiteX16" fmla="*/ 5840 w 43256"/>
                      <a:gd name="connsiteY16" fmla="*/ 35331 h 49659"/>
                      <a:gd name="connsiteX17" fmla="*/ 1146 w 43256"/>
                      <a:gd name="connsiteY17" fmla="*/ 31109 h 49659"/>
                      <a:gd name="connsiteX18" fmla="*/ 2149 w 43256"/>
                      <a:gd name="connsiteY18" fmla="*/ 25410 h 49659"/>
                      <a:gd name="connsiteX19" fmla="*/ 31 w 43256"/>
                      <a:gd name="connsiteY19" fmla="*/ 19563 h 49659"/>
                      <a:gd name="connsiteX20" fmla="*/ 3899 w 43256"/>
                      <a:gd name="connsiteY20" fmla="*/ 14366 h 49659"/>
                      <a:gd name="connsiteX21" fmla="*/ 3936 w 43256"/>
                      <a:gd name="connsiteY21" fmla="*/ 14229 h 49659"/>
                      <a:gd name="connsiteX0" fmla="*/ 284483 w 915585"/>
                      <a:gd name="connsiteY0" fmla="*/ 687229 h 704247"/>
                      <a:gd name="connsiteX1" fmla="*/ 267465 w 915585"/>
                      <a:gd name="connsiteY1" fmla="*/ 704247 h 704247"/>
                      <a:gd name="connsiteX2" fmla="*/ 250447 w 915585"/>
                      <a:gd name="connsiteY2" fmla="*/ 687229 h 704247"/>
                      <a:gd name="connsiteX3" fmla="*/ 267465 w 915585"/>
                      <a:gd name="connsiteY3" fmla="*/ 670211 h 704247"/>
                      <a:gd name="connsiteX4" fmla="*/ 284483 w 915585"/>
                      <a:gd name="connsiteY4" fmla="*/ 687229 h 704247"/>
                      <a:gd name="connsiteX0" fmla="*/ 311754 w 915585"/>
                      <a:gd name="connsiteY0" fmla="*/ 666620 h 704247"/>
                      <a:gd name="connsiteX1" fmla="*/ 277718 w 915585"/>
                      <a:gd name="connsiteY1" fmla="*/ 700656 h 704247"/>
                      <a:gd name="connsiteX2" fmla="*/ 277718 w 915585"/>
                      <a:gd name="connsiteY2" fmla="*/ 632584 h 704247"/>
                      <a:gd name="connsiteX3" fmla="*/ 311754 w 915585"/>
                      <a:gd name="connsiteY3" fmla="*/ 666620 h 704247"/>
                      <a:gd name="connsiteX0" fmla="*/ 354186 w 915585"/>
                      <a:gd name="connsiteY0" fmla="*/ 615538 h 704247"/>
                      <a:gd name="connsiteX1" fmla="*/ 303132 w 915585"/>
                      <a:gd name="connsiteY1" fmla="*/ 666592 h 704247"/>
                      <a:gd name="connsiteX2" fmla="*/ 252078 w 915585"/>
                      <a:gd name="connsiteY2" fmla="*/ 615538 h 704247"/>
                      <a:gd name="connsiteX3" fmla="*/ 303132 w 915585"/>
                      <a:gd name="connsiteY3" fmla="*/ 564484 h 704247"/>
                      <a:gd name="connsiteX4" fmla="*/ 354186 w 915585"/>
                      <a:gd name="connsiteY4" fmla="*/ 615538 h 704247"/>
                      <a:gd name="connsiteX0" fmla="*/ 4729 w 43256"/>
                      <a:gd name="connsiteY0" fmla="*/ 26036 h 49659"/>
                      <a:gd name="connsiteX1" fmla="*/ 2196 w 43256"/>
                      <a:gd name="connsiteY1" fmla="*/ 25239 h 49659"/>
                      <a:gd name="connsiteX2" fmla="*/ 6964 w 43256"/>
                      <a:gd name="connsiteY2" fmla="*/ 34758 h 49659"/>
                      <a:gd name="connsiteX3" fmla="*/ 5856 w 43256"/>
                      <a:gd name="connsiteY3" fmla="*/ 35139 h 49659"/>
                      <a:gd name="connsiteX4" fmla="*/ 16514 w 43256"/>
                      <a:gd name="connsiteY4" fmla="*/ 38949 h 49659"/>
                      <a:gd name="connsiteX5" fmla="*/ 15846 w 43256"/>
                      <a:gd name="connsiteY5" fmla="*/ 37209 h 49659"/>
                      <a:gd name="connsiteX6" fmla="*/ 28863 w 43256"/>
                      <a:gd name="connsiteY6" fmla="*/ 34610 h 49659"/>
                      <a:gd name="connsiteX7" fmla="*/ 28596 w 43256"/>
                      <a:gd name="connsiteY7" fmla="*/ 36519 h 49659"/>
                      <a:gd name="connsiteX8" fmla="*/ 34165 w 43256"/>
                      <a:gd name="connsiteY8" fmla="*/ 22813 h 49659"/>
                      <a:gd name="connsiteX9" fmla="*/ 37416 w 43256"/>
                      <a:gd name="connsiteY9" fmla="*/ 29949 h 49659"/>
                      <a:gd name="connsiteX10" fmla="*/ 41834 w 43256"/>
                      <a:gd name="connsiteY10" fmla="*/ 15213 h 49659"/>
                      <a:gd name="connsiteX11" fmla="*/ 40386 w 43256"/>
                      <a:gd name="connsiteY11" fmla="*/ 17889 h 49659"/>
                      <a:gd name="connsiteX12" fmla="*/ 38360 w 43256"/>
                      <a:gd name="connsiteY12" fmla="*/ 5285 h 49659"/>
                      <a:gd name="connsiteX13" fmla="*/ 38436 w 43256"/>
                      <a:gd name="connsiteY13" fmla="*/ 6549 h 49659"/>
                      <a:gd name="connsiteX14" fmla="*/ 29114 w 43256"/>
                      <a:gd name="connsiteY14" fmla="*/ 3811 h 49659"/>
                      <a:gd name="connsiteX15" fmla="*/ 29856 w 43256"/>
                      <a:gd name="connsiteY15" fmla="*/ 2199 h 49659"/>
                      <a:gd name="connsiteX16" fmla="*/ 22177 w 43256"/>
                      <a:gd name="connsiteY16" fmla="*/ 4579 h 49659"/>
                      <a:gd name="connsiteX17" fmla="*/ 22536 w 43256"/>
                      <a:gd name="connsiteY17" fmla="*/ 3189 h 49659"/>
                      <a:gd name="connsiteX18" fmla="*/ 14036 w 43256"/>
                      <a:gd name="connsiteY18" fmla="*/ 5051 h 49659"/>
                      <a:gd name="connsiteX19" fmla="*/ 15336 w 43256"/>
                      <a:gd name="connsiteY19" fmla="*/ 6399 h 49659"/>
                      <a:gd name="connsiteX20" fmla="*/ 4163 w 43256"/>
                      <a:gd name="connsiteY20" fmla="*/ 15648 h 49659"/>
                      <a:gd name="connsiteX21" fmla="*/ 3936 w 43256"/>
                      <a:gd name="connsiteY21" fmla="*/ 14229 h 49659"/>
                      <a:gd name="connsiteX0" fmla="*/ 3936 w 43256"/>
                      <a:gd name="connsiteY0" fmla="*/ 14229 h 49659"/>
                      <a:gd name="connsiteX1" fmla="*/ 5659 w 43256"/>
                      <a:gd name="connsiteY1" fmla="*/ 6766 h 49659"/>
                      <a:gd name="connsiteX2" fmla="*/ 14041 w 43256"/>
                      <a:gd name="connsiteY2" fmla="*/ 5061 h 49659"/>
                      <a:gd name="connsiteX3" fmla="*/ 22492 w 43256"/>
                      <a:gd name="connsiteY3" fmla="*/ 3291 h 49659"/>
                      <a:gd name="connsiteX4" fmla="*/ 25785 w 43256"/>
                      <a:gd name="connsiteY4" fmla="*/ 59 h 49659"/>
                      <a:gd name="connsiteX5" fmla="*/ 29869 w 43256"/>
                      <a:gd name="connsiteY5" fmla="*/ 2340 h 49659"/>
                      <a:gd name="connsiteX6" fmla="*/ 35499 w 43256"/>
                      <a:gd name="connsiteY6" fmla="*/ 549 h 49659"/>
                      <a:gd name="connsiteX7" fmla="*/ 38354 w 43256"/>
                      <a:gd name="connsiteY7" fmla="*/ 5435 h 49659"/>
                      <a:gd name="connsiteX8" fmla="*/ 42018 w 43256"/>
                      <a:gd name="connsiteY8" fmla="*/ 10177 h 49659"/>
                      <a:gd name="connsiteX9" fmla="*/ 41854 w 43256"/>
                      <a:gd name="connsiteY9" fmla="*/ 15319 h 49659"/>
                      <a:gd name="connsiteX10" fmla="*/ 43052 w 43256"/>
                      <a:gd name="connsiteY10" fmla="*/ 23181 h 49659"/>
                      <a:gd name="connsiteX11" fmla="*/ 37440 w 43256"/>
                      <a:gd name="connsiteY11" fmla="*/ 30063 h 49659"/>
                      <a:gd name="connsiteX12" fmla="*/ 35431 w 43256"/>
                      <a:gd name="connsiteY12" fmla="*/ 35960 h 49659"/>
                      <a:gd name="connsiteX13" fmla="*/ 28591 w 43256"/>
                      <a:gd name="connsiteY13" fmla="*/ 36674 h 49659"/>
                      <a:gd name="connsiteX14" fmla="*/ 23703 w 43256"/>
                      <a:gd name="connsiteY14" fmla="*/ 42965 h 49659"/>
                      <a:gd name="connsiteX15" fmla="*/ 16516 w 43256"/>
                      <a:gd name="connsiteY15" fmla="*/ 39125 h 49659"/>
                      <a:gd name="connsiteX16" fmla="*/ 5840 w 43256"/>
                      <a:gd name="connsiteY16" fmla="*/ 35331 h 49659"/>
                      <a:gd name="connsiteX17" fmla="*/ 1146 w 43256"/>
                      <a:gd name="connsiteY17" fmla="*/ 31109 h 49659"/>
                      <a:gd name="connsiteX18" fmla="*/ 2149 w 43256"/>
                      <a:gd name="connsiteY18" fmla="*/ 25410 h 49659"/>
                      <a:gd name="connsiteX19" fmla="*/ 31 w 43256"/>
                      <a:gd name="connsiteY19" fmla="*/ 19563 h 49659"/>
                      <a:gd name="connsiteX20" fmla="*/ 3899 w 43256"/>
                      <a:gd name="connsiteY20" fmla="*/ 14366 h 49659"/>
                      <a:gd name="connsiteX21" fmla="*/ 3936 w 43256"/>
                      <a:gd name="connsiteY21" fmla="*/ 14229 h 49659"/>
                      <a:gd name="connsiteX0" fmla="*/ 284483 w 915585"/>
                      <a:gd name="connsiteY0" fmla="*/ 687229 h 704247"/>
                      <a:gd name="connsiteX1" fmla="*/ 267465 w 915585"/>
                      <a:gd name="connsiteY1" fmla="*/ 704247 h 704247"/>
                      <a:gd name="connsiteX2" fmla="*/ 250447 w 915585"/>
                      <a:gd name="connsiteY2" fmla="*/ 687229 h 704247"/>
                      <a:gd name="connsiteX3" fmla="*/ 267465 w 915585"/>
                      <a:gd name="connsiteY3" fmla="*/ 670211 h 704247"/>
                      <a:gd name="connsiteX4" fmla="*/ 284483 w 915585"/>
                      <a:gd name="connsiteY4" fmla="*/ 687229 h 704247"/>
                      <a:gd name="connsiteX0" fmla="*/ 311754 w 915585"/>
                      <a:gd name="connsiteY0" fmla="*/ 666620 h 704247"/>
                      <a:gd name="connsiteX1" fmla="*/ 277718 w 915585"/>
                      <a:gd name="connsiteY1" fmla="*/ 632584 h 704247"/>
                      <a:gd name="connsiteX2" fmla="*/ 311754 w 915585"/>
                      <a:gd name="connsiteY2" fmla="*/ 666620 h 704247"/>
                      <a:gd name="connsiteX0" fmla="*/ 354186 w 915585"/>
                      <a:gd name="connsiteY0" fmla="*/ 615538 h 704247"/>
                      <a:gd name="connsiteX1" fmla="*/ 303132 w 915585"/>
                      <a:gd name="connsiteY1" fmla="*/ 666592 h 704247"/>
                      <a:gd name="connsiteX2" fmla="*/ 252078 w 915585"/>
                      <a:gd name="connsiteY2" fmla="*/ 615538 h 704247"/>
                      <a:gd name="connsiteX3" fmla="*/ 303132 w 915585"/>
                      <a:gd name="connsiteY3" fmla="*/ 564484 h 704247"/>
                      <a:gd name="connsiteX4" fmla="*/ 354186 w 915585"/>
                      <a:gd name="connsiteY4" fmla="*/ 615538 h 704247"/>
                      <a:gd name="connsiteX0" fmla="*/ 4729 w 43256"/>
                      <a:gd name="connsiteY0" fmla="*/ 26036 h 49659"/>
                      <a:gd name="connsiteX1" fmla="*/ 2196 w 43256"/>
                      <a:gd name="connsiteY1" fmla="*/ 25239 h 49659"/>
                      <a:gd name="connsiteX2" fmla="*/ 6964 w 43256"/>
                      <a:gd name="connsiteY2" fmla="*/ 34758 h 49659"/>
                      <a:gd name="connsiteX3" fmla="*/ 5856 w 43256"/>
                      <a:gd name="connsiteY3" fmla="*/ 35139 h 49659"/>
                      <a:gd name="connsiteX4" fmla="*/ 16514 w 43256"/>
                      <a:gd name="connsiteY4" fmla="*/ 38949 h 49659"/>
                      <a:gd name="connsiteX5" fmla="*/ 15846 w 43256"/>
                      <a:gd name="connsiteY5" fmla="*/ 37209 h 49659"/>
                      <a:gd name="connsiteX6" fmla="*/ 28863 w 43256"/>
                      <a:gd name="connsiteY6" fmla="*/ 34610 h 49659"/>
                      <a:gd name="connsiteX7" fmla="*/ 28596 w 43256"/>
                      <a:gd name="connsiteY7" fmla="*/ 36519 h 49659"/>
                      <a:gd name="connsiteX8" fmla="*/ 34165 w 43256"/>
                      <a:gd name="connsiteY8" fmla="*/ 22813 h 49659"/>
                      <a:gd name="connsiteX9" fmla="*/ 37416 w 43256"/>
                      <a:gd name="connsiteY9" fmla="*/ 29949 h 49659"/>
                      <a:gd name="connsiteX10" fmla="*/ 41834 w 43256"/>
                      <a:gd name="connsiteY10" fmla="*/ 15213 h 49659"/>
                      <a:gd name="connsiteX11" fmla="*/ 40386 w 43256"/>
                      <a:gd name="connsiteY11" fmla="*/ 17889 h 49659"/>
                      <a:gd name="connsiteX12" fmla="*/ 38360 w 43256"/>
                      <a:gd name="connsiteY12" fmla="*/ 5285 h 49659"/>
                      <a:gd name="connsiteX13" fmla="*/ 38436 w 43256"/>
                      <a:gd name="connsiteY13" fmla="*/ 6549 h 49659"/>
                      <a:gd name="connsiteX14" fmla="*/ 29114 w 43256"/>
                      <a:gd name="connsiteY14" fmla="*/ 3811 h 49659"/>
                      <a:gd name="connsiteX15" fmla="*/ 29856 w 43256"/>
                      <a:gd name="connsiteY15" fmla="*/ 2199 h 49659"/>
                      <a:gd name="connsiteX16" fmla="*/ 22177 w 43256"/>
                      <a:gd name="connsiteY16" fmla="*/ 4579 h 49659"/>
                      <a:gd name="connsiteX17" fmla="*/ 22536 w 43256"/>
                      <a:gd name="connsiteY17" fmla="*/ 3189 h 49659"/>
                      <a:gd name="connsiteX18" fmla="*/ 14036 w 43256"/>
                      <a:gd name="connsiteY18" fmla="*/ 5051 h 49659"/>
                      <a:gd name="connsiteX19" fmla="*/ 15336 w 43256"/>
                      <a:gd name="connsiteY19" fmla="*/ 6399 h 49659"/>
                      <a:gd name="connsiteX20" fmla="*/ 4163 w 43256"/>
                      <a:gd name="connsiteY20" fmla="*/ 15648 h 49659"/>
                      <a:gd name="connsiteX21" fmla="*/ 3936 w 43256"/>
                      <a:gd name="connsiteY21" fmla="*/ 14229 h 496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50447 w 915585"/>
                      <a:gd name="connsiteY1" fmla="*/ 687229 h 687229"/>
                      <a:gd name="connsiteX2" fmla="*/ 267465 w 915585"/>
                      <a:gd name="connsiteY2" fmla="*/ 670211 h 687229"/>
                      <a:gd name="connsiteX3" fmla="*/ 284483 w 915585"/>
                      <a:gd name="connsiteY3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54186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4" fmla="*/ 354186 w 915585"/>
                      <a:gd name="connsiteY4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54186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4" fmla="*/ 354186 w 915585"/>
                      <a:gd name="connsiteY4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03132 w 915585"/>
                      <a:gd name="connsiteY0" fmla="*/ 564484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252078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7259"/>
                      <a:gd name="connsiteX1" fmla="*/ 5659 w 43256"/>
                      <a:gd name="connsiteY1" fmla="*/ 6766 h 47259"/>
                      <a:gd name="connsiteX2" fmla="*/ 14041 w 43256"/>
                      <a:gd name="connsiteY2" fmla="*/ 5061 h 47259"/>
                      <a:gd name="connsiteX3" fmla="*/ 22492 w 43256"/>
                      <a:gd name="connsiteY3" fmla="*/ 3291 h 47259"/>
                      <a:gd name="connsiteX4" fmla="*/ 25785 w 43256"/>
                      <a:gd name="connsiteY4" fmla="*/ 59 h 47259"/>
                      <a:gd name="connsiteX5" fmla="*/ 29869 w 43256"/>
                      <a:gd name="connsiteY5" fmla="*/ 2340 h 47259"/>
                      <a:gd name="connsiteX6" fmla="*/ 35499 w 43256"/>
                      <a:gd name="connsiteY6" fmla="*/ 549 h 47259"/>
                      <a:gd name="connsiteX7" fmla="*/ 38354 w 43256"/>
                      <a:gd name="connsiteY7" fmla="*/ 5435 h 47259"/>
                      <a:gd name="connsiteX8" fmla="*/ 42018 w 43256"/>
                      <a:gd name="connsiteY8" fmla="*/ 10177 h 47259"/>
                      <a:gd name="connsiteX9" fmla="*/ 41854 w 43256"/>
                      <a:gd name="connsiteY9" fmla="*/ 15319 h 47259"/>
                      <a:gd name="connsiteX10" fmla="*/ 43052 w 43256"/>
                      <a:gd name="connsiteY10" fmla="*/ 23181 h 47259"/>
                      <a:gd name="connsiteX11" fmla="*/ 37440 w 43256"/>
                      <a:gd name="connsiteY11" fmla="*/ 30063 h 47259"/>
                      <a:gd name="connsiteX12" fmla="*/ 35431 w 43256"/>
                      <a:gd name="connsiteY12" fmla="*/ 35960 h 47259"/>
                      <a:gd name="connsiteX13" fmla="*/ 28591 w 43256"/>
                      <a:gd name="connsiteY13" fmla="*/ 36674 h 47259"/>
                      <a:gd name="connsiteX14" fmla="*/ 23703 w 43256"/>
                      <a:gd name="connsiteY14" fmla="*/ 42965 h 47259"/>
                      <a:gd name="connsiteX15" fmla="*/ 16516 w 43256"/>
                      <a:gd name="connsiteY15" fmla="*/ 39125 h 47259"/>
                      <a:gd name="connsiteX16" fmla="*/ 5840 w 43256"/>
                      <a:gd name="connsiteY16" fmla="*/ 35331 h 47259"/>
                      <a:gd name="connsiteX17" fmla="*/ 1146 w 43256"/>
                      <a:gd name="connsiteY17" fmla="*/ 31109 h 47259"/>
                      <a:gd name="connsiteX18" fmla="*/ 2149 w 43256"/>
                      <a:gd name="connsiteY18" fmla="*/ 25410 h 47259"/>
                      <a:gd name="connsiteX19" fmla="*/ 31 w 43256"/>
                      <a:gd name="connsiteY19" fmla="*/ 19563 h 47259"/>
                      <a:gd name="connsiteX20" fmla="*/ 3899 w 43256"/>
                      <a:gd name="connsiteY20" fmla="*/ 14366 h 47259"/>
                      <a:gd name="connsiteX21" fmla="*/ 3936 w 43256"/>
                      <a:gd name="connsiteY21" fmla="*/ 14229 h 47259"/>
                      <a:gd name="connsiteX0" fmla="*/ 459035 w 915585"/>
                      <a:gd name="connsiteY0" fmla="*/ 494479 h 670211"/>
                      <a:gd name="connsiteX1" fmla="*/ 267465 w 915585"/>
                      <a:gd name="connsiteY1" fmla="*/ 670211 h 670211"/>
                      <a:gd name="connsiteX2" fmla="*/ 459035 w 915585"/>
                      <a:gd name="connsiteY2" fmla="*/ 494479 h 670211"/>
                      <a:gd name="connsiteX0" fmla="*/ 311754 w 915585"/>
                      <a:gd name="connsiteY0" fmla="*/ 666620 h 670211"/>
                      <a:gd name="connsiteX1" fmla="*/ 277718 w 915585"/>
                      <a:gd name="connsiteY1" fmla="*/ 632584 h 670211"/>
                      <a:gd name="connsiteX2" fmla="*/ 311754 w 915585"/>
                      <a:gd name="connsiteY2" fmla="*/ 666620 h 670211"/>
                      <a:gd name="connsiteX0" fmla="*/ 252078 w 915585"/>
                      <a:gd name="connsiteY0" fmla="*/ 615538 h 670211"/>
                      <a:gd name="connsiteX1" fmla="*/ 303132 w 915585"/>
                      <a:gd name="connsiteY1" fmla="*/ 666592 h 670211"/>
                      <a:gd name="connsiteX2" fmla="*/ 252078 w 915585"/>
                      <a:gd name="connsiteY2" fmla="*/ 615538 h 670211"/>
                      <a:gd name="connsiteX0" fmla="*/ 4729 w 43256"/>
                      <a:gd name="connsiteY0" fmla="*/ 26036 h 47259"/>
                      <a:gd name="connsiteX1" fmla="*/ 2196 w 43256"/>
                      <a:gd name="connsiteY1" fmla="*/ 25239 h 47259"/>
                      <a:gd name="connsiteX2" fmla="*/ 6964 w 43256"/>
                      <a:gd name="connsiteY2" fmla="*/ 34758 h 47259"/>
                      <a:gd name="connsiteX3" fmla="*/ 5856 w 43256"/>
                      <a:gd name="connsiteY3" fmla="*/ 35139 h 47259"/>
                      <a:gd name="connsiteX4" fmla="*/ 16514 w 43256"/>
                      <a:gd name="connsiteY4" fmla="*/ 38949 h 47259"/>
                      <a:gd name="connsiteX5" fmla="*/ 15846 w 43256"/>
                      <a:gd name="connsiteY5" fmla="*/ 37209 h 47259"/>
                      <a:gd name="connsiteX6" fmla="*/ 28863 w 43256"/>
                      <a:gd name="connsiteY6" fmla="*/ 34610 h 47259"/>
                      <a:gd name="connsiteX7" fmla="*/ 28596 w 43256"/>
                      <a:gd name="connsiteY7" fmla="*/ 36519 h 47259"/>
                      <a:gd name="connsiteX8" fmla="*/ 34165 w 43256"/>
                      <a:gd name="connsiteY8" fmla="*/ 22813 h 47259"/>
                      <a:gd name="connsiteX9" fmla="*/ 37416 w 43256"/>
                      <a:gd name="connsiteY9" fmla="*/ 29949 h 47259"/>
                      <a:gd name="connsiteX10" fmla="*/ 41834 w 43256"/>
                      <a:gd name="connsiteY10" fmla="*/ 15213 h 47259"/>
                      <a:gd name="connsiteX11" fmla="*/ 40386 w 43256"/>
                      <a:gd name="connsiteY11" fmla="*/ 17889 h 47259"/>
                      <a:gd name="connsiteX12" fmla="*/ 38360 w 43256"/>
                      <a:gd name="connsiteY12" fmla="*/ 5285 h 47259"/>
                      <a:gd name="connsiteX13" fmla="*/ 38436 w 43256"/>
                      <a:gd name="connsiteY13" fmla="*/ 6549 h 47259"/>
                      <a:gd name="connsiteX14" fmla="*/ 29114 w 43256"/>
                      <a:gd name="connsiteY14" fmla="*/ 3811 h 47259"/>
                      <a:gd name="connsiteX15" fmla="*/ 29856 w 43256"/>
                      <a:gd name="connsiteY15" fmla="*/ 2199 h 47259"/>
                      <a:gd name="connsiteX16" fmla="*/ 22177 w 43256"/>
                      <a:gd name="connsiteY16" fmla="*/ 4579 h 47259"/>
                      <a:gd name="connsiteX17" fmla="*/ 22536 w 43256"/>
                      <a:gd name="connsiteY17" fmla="*/ 3189 h 47259"/>
                      <a:gd name="connsiteX18" fmla="*/ 14036 w 43256"/>
                      <a:gd name="connsiteY18" fmla="*/ 5051 h 47259"/>
                      <a:gd name="connsiteX19" fmla="*/ 15336 w 43256"/>
                      <a:gd name="connsiteY19" fmla="*/ 6399 h 47259"/>
                      <a:gd name="connsiteX20" fmla="*/ 4163 w 43256"/>
                      <a:gd name="connsiteY20" fmla="*/ 15648 h 47259"/>
                      <a:gd name="connsiteX21" fmla="*/ 3936 w 43256"/>
                      <a:gd name="connsiteY21" fmla="*/ 14229 h 47259"/>
                      <a:gd name="connsiteX0" fmla="*/ 3936 w 43256"/>
                      <a:gd name="connsiteY0" fmla="*/ 14229 h 47259"/>
                      <a:gd name="connsiteX1" fmla="*/ 5659 w 43256"/>
                      <a:gd name="connsiteY1" fmla="*/ 6766 h 47259"/>
                      <a:gd name="connsiteX2" fmla="*/ 14041 w 43256"/>
                      <a:gd name="connsiteY2" fmla="*/ 5061 h 47259"/>
                      <a:gd name="connsiteX3" fmla="*/ 22492 w 43256"/>
                      <a:gd name="connsiteY3" fmla="*/ 3291 h 47259"/>
                      <a:gd name="connsiteX4" fmla="*/ 25785 w 43256"/>
                      <a:gd name="connsiteY4" fmla="*/ 59 h 47259"/>
                      <a:gd name="connsiteX5" fmla="*/ 29869 w 43256"/>
                      <a:gd name="connsiteY5" fmla="*/ 2340 h 47259"/>
                      <a:gd name="connsiteX6" fmla="*/ 35499 w 43256"/>
                      <a:gd name="connsiteY6" fmla="*/ 549 h 47259"/>
                      <a:gd name="connsiteX7" fmla="*/ 38354 w 43256"/>
                      <a:gd name="connsiteY7" fmla="*/ 5435 h 47259"/>
                      <a:gd name="connsiteX8" fmla="*/ 42018 w 43256"/>
                      <a:gd name="connsiteY8" fmla="*/ 10177 h 47259"/>
                      <a:gd name="connsiteX9" fmla="*/ 41854 w 43256"/>
                      <a:gd name="connsiteY9" fmla="*/ 15319 h 47259"/>
                      <a:gd name="connsiteX10" fmla="*/ 43052 w 43256"/>
                      <a:gd name="connsiteY10" fmla="*/ 23181 h 47259"/>
                      <a:gd name="connsiteX11" fmla="*/ 37440 w 43256"/>
                      <a:gd name="connsiteY11" fmla="*/ 30063 h 47259"/>
                      <a:gd name="connsiteX12" fmla="*/ 35431 w 43256"/>
                      <a:gd name="connsiteY12" fmla="*/ 35960 h 47259"/>
                      <a:gd name="connsiteX13" fmla="*/ 28591 w 43256"/>
                      <a:gd name="connsiteY13" fmla="*/ 36674 h 47259"/>
                      <a:gd name="connsiteX14" fmla="*/ 23703 w 43256"/>
                      <a:gd name="connsiteY14" fmla="*/ 42965 h 47259"/>
                      <a:gd name="connsiteX15" fmla="*/ 16516 w 43256"/>
                      <a:gd name="connsiteY15" fmla="*/ 39125 h 47259"/>
                      <a:gd name="connsiteX16" fmla="*/ 5840 w 43256"/>
                      <a:gd name="connsiteY16" fmla="*/ 35331 h 47259"/>
                      <a:gd name="connsiteX17" fmla="*/ 1146 w 43256"/>
                      <a:gd name="connsiteY17" fmla="*/ 31109 h 47259"/>
                      <a:gd name="connsiteX18" fmla="*/ 2149 w 43256"/>
                      <a:gd name="connsiteY18" fmla="*/ 25410 h 47259"/>
                      <a:gd name="connsiteX19" fmla="*/ 31 w 43256"/>
                      <a:gd name="connsiteY19" fmla="*/ 19563 h 47259"/>
                      <a:gd name="connsiteX20" fmla="*/ 3899 w 43256"/>
                      <a:gd name="connsiteY20" fmla="*/ 14366 h 47259"/>
                      <a:gd name="connsiteX21" fmla="*/ 3936 w 43256"/>
                      <a:gd name="connsiteY21" fmla="*/ 14229 h 47259"/>
                      <a:gd name="connsiteX0" fmla="*/ 459035 w 915585"/>
                      <a:gd name="connsiteY0" fmla="*/ 494479 h 670211"/>
                      <a:gd name="connsiteX1" fmla="*/ 267465 w 915585"/>
                      <a:gd name="connsiteY1" fmla="*/ 670211 h 670211"/>
                      <a:gd name="connsiteX2" fmla="*/ 459035 w 915585"/>
                      <a:gd name="connsiteY2" fmla="*/ 494479 h 670211"/>
                      <a:gd name="connsiteX0" fmla="*/ 311754 w 915585"/>
                      <a:gd name="connsiteY0" fmla="*/ 666620 h 670211"/>
                      <a:gd name="connsiteX1" fmla="*/ 277718 w 915585"/>
                      <a:gd name="connsiteY1" fmla="*/ 632584 h 670211"/>
                      <a:gd name="connsiteX2" fmla="*/ 311754 w 915585"/>
                      <a:gd name="connsiteY2" fmla="*/ 666620 h 670211"/>
                      <a:gd name="connsiteX0" fmla="*/ 252078 w 915585"/>
                      <a:gd name="connsiteY0" fmla="*/ 615538 h 670211"/>
                      <a:gd name="connsiteX1" fmla="*/ 303131 w 915585"/>
                      <a:gd name="connsiteY1" fmla="*/ 466429 h 670211"/>
                      <a:gd name="connsiteX2" fmla="*/ 252078 w 915585"/>
                      <a:gd name="connsiteY2" fmla="*/ 615538 h 670211"/>
                      <a:gd name="connsiteX0" fmla="*/ 4729 w 43256"/>
                      <a:gd name="connsiteY0" fmla="*/ 26036 h 47259"/>
                      <a:gd name="connsiteX1" fmla="*/ 2196 w 43256"/>
                      <a:gd name="connsiteY1" fmla="*/ 25239 h 47259"/>
                      <a:gd name="connsiteX2" fmla="*/ 6964 w 43256"/>
                      <a:gd name="connsiteY2" fmla="*/ 34758 h 47259"/>
                      <a:gd name="connsiteX3" fmla="*/ 5856 w 43256"/>
                      <a:gd name="connsiteY3" fmla="*/ 35139 h 47259"/>
                      <a:gd name="connsiteX4" fmla="*/ 16514 w 43256"/>
                      <a:gd name="connsiteY4" fmla="*/ 38949 h 47259"/>
                      <a:gd name="connsiteX5" fmla="*/ 15846 w 43256"/>
                      <a:gd name="connsiteY5" fmla="*/ 37209 h 47259"/>
                      <a:gd name="connsiteX6" fmla="*/ 28863 w 43256"/>
                      <a:gd name="connsiteY6" fmla="*/ 34610 h 47259"/>
                      <a:gd name="connsiteX7" fmla="*/ 28596 w 43256"/>
                      <a:gd name="connsiteY7" fmla="*/ 36519 h 47259"/>
                      <a:gd name="connsiteX8" fmla="*/ 34165 w 43256"/>
                      <a:gd name="connsiteY8" fmla="*/ 22813 h 47259"/>
                      <a:gd name="connsiteX9" fmla="*/ 37416 w 43256"/>
                      <a:gd name="connsiteY9" fmla="*/ 29949 h 47259"/>
                      <a:gd name="connsiteX10" fmla="*/ 41834 w 43256"/>
                      <a:gd name="connsiteY10" fmla="*/ 15213 h 47259"/>
                      <a:gd name="connsiteX11" fmla="*/ 40386 w 43256"/>
                      <a:gd name="connsiteY11" fmla="*/ 17889 h 47259"/>
                      <a:gd name="connsiteX12" fmla="*/ 38360 w 43256"/>
                      <a:gd name="connsiteY12" fmla="*/ 5285 h 47259"/>
                      <a:gd name="connsiteX13" fmla="*/ 38436 w 43256"/>
                      <a:gd name="connsiteY13" fmla="*/ 6549 h 47259"/>
                      <a:gd name="connsiteX14" fmla="*/ 29114 w 43256"/>
                      <a:gd name="connsiteY14" fmla="*/ 3811 h 47259"/>
                      <a:gd name="connsiteX15" fmla="*/ 29856 w 43256"/>
                      <a:gd name="connsiteY15" fmla="*/ 2199 h 47259"/>
                      <a:gd name="connsiteX16" fmla="*/ 22177 w 43256"/>
                      <a:gd name="connsiteY16" fmla="*/ 4579 h 47259"/>
                      <a:gd name="connsiteX17" fmla="*/ 22536 w 43256"/>
                      <a:gd name="connsiteY17" fmla="*/ 3189 h 47259"/>
                      <a:gd name="connsiteX18" fmla="*/ 14036 w 43256"/>
                      <a:gd name="connsiteY18" fmla="*/ 5051 h 47259"/>
                      <a:gd name="connsiteX19" fmla="*/ 15336 w 43256"/>
                      <a:gd name="connsiteY19" fmla="*/ 6399 h 47259"/>
                      <a:gd name="connsiteX20" fmla="*/ 4163 w 43256"/>
                      <a:gd name="connsiteY20" fmla="*/ 15648 h 47259"/>
                      <a:gd name="connsiteX21" fmla="*/ 3936 w 43256"/>
                      <a:gd name="connsiteY21" fmla="*/ 14229 h 47259"/>
                      <a:gd name="connsiteX0" fmla="*/ 3936 w 43256"/>
                      <a:gd name="connsiteY0" fmla="*/ 14229 h 47006"/>
                      <a:gd name="connsiteX1" fmla="*/ 5659 w 43256"/>
                      <a:gd name="connsiteY1" fmla="*/ 6766 h 47006"/>
                      <a:gd name="connsiteX2" fmla="*/ 14041 w 43256"/>
                      <a:gd name="connsiteY2" fmla="*/ 5061 h 47006"/>
                      <a:gd name="connsiteX3" fmla="*/ 22492 w 43256"/>
                      <a:gd name="connsiteY3" fmla="*/ 3291 h 47006"/>
                      <a:gd name="connsiteX4" fmla="*/ 25785 w 43256"/>
                      <a:gd name="connsiteY4" fmla="*/ 59 h 47006"/>
                      <a:gd name="connsiteX5" fmla="*/ 29869 w 43256"/>
                      <a:gd name="connsiteY5" fmla="*/ 2340 h 47006"/>
                      <a:gd name="connsiteX6" fmla="*/ 35499 w 43256"/>
                      <a:gd name="connsiteY6" fmla="*/ 549 h 47006"/>
                      <a:gd name="connsiteX7" fmla="*/ 38354 w 43256"/>
                      <a:gd name="connsiteY7" fmla="*/ 5435 h 47006"/>
                      <a:gd name="connsiteX8" fmla="*/ 42018 w 43256"/>
                      <a:gd name="connsiteY8" fmla="*/ 10177 h 47006"/>
                      <a:gd name="connsiteX9" fmla="*/ 41854 w 43256"/>
                      <a:gd name="connsiteY9" fmla="*/ 15319 h 47006"/>
                      <a:gd name="connsiteX10" fmla="*/ 43052 w 43256"/>
                      <a:gd name="connsiteY10" fmla="*/ 23181 h 47006"/>
                      <a:gd name="connsiteX11" fmla="*/ 37440 w 43256"/>
                      <a:gd name="connsiteY11" fmla="*/ 30063 h 47006"/>
                      <a:gd name="connsiteX12" fmla="*/ 35431 w 43256"/>
                      <a:gd name="connsiteY12" fmla="*/ 35960 h 47006"/>
                      <a:gd name="connsiteX13" fmla="*/ 28591 w 43256"/>
                      <a:gd name="connsiteY13" fmla="*/ 36674 h 47006"/>
                      <a:gd name="connsiteX14" fmla="*/ 23703 w 43256"/>
                      <a:gd name="connsiteY14" fmla="*/ 42965 h 47006"/>
                      <a:gd name="connsiteX15" fmla="*/ 16516 w 43256"/>
                      <a:gd name="connsiteY15" fmla="*/ 39125 h 47006"/>
                      <a:gd name="connsiteX16" fmla="*/ 5840 w 43256"/>
                      <a:gd name="connsiteY16" fmla="*/ 35331 h 47006"/>
                      <a:gd name="connsiteX17" fmla="*/ 1146 w 43256"/>
                      <a:gd name="connsiteY17" fmla="*/ 31109 h 47006"/>
                      <a:gd name="connsiteX18" fmla="*/ 2149 w 43256"/>
                      <a:gd name="connsiteY18" fmla="*/ 25410 h 47006"/>
                      <a:gd name="connsiteX19" fmla="*/ 31 w 43256"/>
                      <a:gd name="connsiteY19" fmla="*/ 19563 h 47006"/>
                      <a:gd name="connsiteX20" fmla="*/ 3899 w 43256"/>
                      <a:gd name="connsiteY20" fmla="*/ 14366 h 47006"/>
                      <a:gd name="connsiteX21" fmla="*/ 3936 w 43256"/>
                      <a:gd name="connsiteY21" fmla="*/ 14229 h 47006"/>
                      <a:gd name="connsiteX0" fmla="*/ 459035 w 915585"/>
                      <a:gd name="connsiteY0" fmla="*/ 494479 h 666620"/>
                      <a:gd name="connsiteX1" fmla="*/ 354741 w 915585"/>
                      <a:gd name="connsiteY1" fmla="*/ 462634 h 666620"/>
                      <a:gd name="connsiteX2" fmla="*/ 459035 w 915585"/>
                      <a:gd name="connsiteY2" fmla="*/ 494479 h 666620"/>
                      <a:gd name="connsiteX0" fmla="*/ 311754 w 915585"/>
                      <a:gd name="connsiteY0" fmla="*/ 666620 h 666620"/>
                      <a:gd name="connsiteX1" fmla="*/ 277718 w 915585"/>
                      <a:gd name="connsiteY1" fmla="*/ 632584 h 666620"/>
                      <a:gd name="connsiteX2" fmla="*/ 311754 w 915585"/>
                      <a:gd name="connsiteY2" fmla="*/ 666620 h 666620"/>
                      <a:gd name="connsiteX0" fmla="*/ 252078 w 915585"/>
                      <a:gd name="connsiteY0" fmla="*/ 615538 h 666620"/>
                      <a:gd name="connsiteX1" fmla="*/ 303131 w 915585"/>
                      <a:gd name="connsiteY1" fmla="*/ 466429 h 666620"/>
                      <a:gd name="connsiteX2" fmla="*/ 252078 w 915585"/>
                      <a:gd name="connsiteY2" fmla="*/ 615538 h 666620"/>
                      <a:gd name="connsiteX0" fmla="*/ 4729 w 43256"/>
                      <a:gd name="connsiteY0" fmla="*/ 26036 h 47006"/>
                      <a:gd name="connsiteX1" fmla="*/ 2196 w 43256"/>
                      <a:gd name="connsiteY1" fmla="*/ 25239 h 47006"/>
                      <a:gd name="connsiteX2" fmla="*/ 6964 w 43256"/>
                      <a:gd name="connsiteY2" fmla="*/ 34758 h 47006"/>
                      <a:gd name="connsiteX3" fmla="*/ 5856 w 43256"/>
                      <a:gd name="connsiteY3" fmla="*/ 35139 h 47006"/>
                      <a:gd name="connsiteX4" fmla="*/ 16514 w 43256"/>
                      <a:gd name="connsiteY4" fmla="*/ 38949 h 47006"/>
                      <a:gd name="connsiteX5" fmla="*/ 15846 w 43256"/>
                      <a:gd name="connsiteY5" fmla="*/ 37209 h 47006"/>
                      <a:gd name="connsiteX6" fmla="*/ 28863 w 43256"/>
                      <a:gd name="connsiteY6" fmla="*/ 34610 h 47006"/>
                      <a:gd name="connsiteX7" fmla="*/ 28596 w 43256"/>
                      <a:gd name="connsiteY7" fmla="*/ 36519 h 47006"/>
                      <a:gd name="connsiteX8" fmla="*/ 34165 w 43256"/>
                      <a:gd name="connsiteY8" fmla="*/ 22813 h 47006"/>
                      <a:gd name="connsiteX9" fmla="*/ 37416 w 43256"/>
                      <a:gd name="connsiteY9" fmla="*/ 29949 h 47006"/>
                      <a:gd name="connsiteX10" fmla="*/ 41834 w 43256"/>
                      <a:gd name="connsiteY10" fmla="*/ 15213 h 47006"/>
                      <a:gd name="connsiteX11" fmla="*/ 40386 w 43256"/>
                      <a:gd name="connsiteY11" fmla="*/ 17889 h 47006"/>
                      <a:gd name="connsiteX12" fmla="*/ 38360 w 43256"/>
                      <a:gd name="connsiteY12" fmla="*/ 5285 h 47006"/>
                      <a:gd name="connsiteX13" fmla="*/ 38436 w 43256"/>
                      <a:gd name="connsiteY13" fmla="*/ 6549 h 47006"/>
                      <a:gd name="connsiteX14" fmla="*/ 29114 w 43256"/>
                      <a:gd name="connsiteY14" fmla="*/ 3811 h 47006"/>
                      <a:gd name="connsiteX15" fmla="*/ 29856 w 43256"/>
                      <a:gd name="connsiteY15" fmla="*/ 2199 h 47006"/>
                      <a:gd name="connsiteX16" fmla="*/ 22177 w 43256"/>
                      <a:gd name="connsiteY16" fmla="*/ 4579 h 47006"/>
                      <a:gd name="connsiteX17" fmla="*/ 22536 w 43256"/>
                      <a:gd name="connsiteY17" fmla="*/ 3189 h 47006"/>
                      <a:gd name="connsiteX18" fmla="*/ 14036 w 43256"/>
                      <a:gd name="connsiteY18" fmla="*/ 5051 h 47006"/>
                      <a:gd name="connsiteX19" fmla="*/ 15336 w 43256"/>
                      <a:gd name="connsiteY19" fmla="*/ 6399 h 47006"/>
                      <a:gd name="connsiteX20" fmla="*/ 4163 w 43256"/>
                      <a:gd name="connsiteY20" fmla="*/ 15648 h 47006"/>
                      <a:gd name="connsiteX21" fmla="*/ 3936 w 43256"/>
                      <a:gd name="connsiteY21" fmla="*/ 14229 h 47006"/>
                      <a:gd name="connsiteX0" fmla="*/ 3936 w 43256"/>
                      <a:gd name="connsiteY0" fmla="*/ 14229 h 44606"/>
                      <a:gd name="connsiteX1" fmla="*/ 5659 w 43256"/>
                      <a:gd name="connsiteY1" fmla="*/ 6766 h 44606"/>
                      <a:gd name="connsiteX2" fmla="*/ 14041 w 43256"/>
                      <a:gd name="connsiteY2" fmla="*/ 5061 h 44606"/>
                      <a:gd name="connsiteX3" fmla="*/ 22492 w 43256"/>
                      <a:gd name="connsiteY3" fmla="*/ 3291 h 44606"/>
                      <a:gd name="connsiteX4" fmla="*/ 25785 w 43256"/>
                      <a:gd name="connsiteY4" fmla="*/ 59 h 44606"/>
                      <a:gd name="connsiteX5" fmla="*/ 29869 w 43256"/>
                      <a:gd name="connsiteY5" fmla="*/ 2340 h 44606"/>
                      <a:gd name="connsiteX6" fmla="*/ 35499 w 43256"/>
                      <a:gd name="connsiteY6" fmla="*/ 549 h 44606"/>
                      <a:gd name="connsiteX7" fmla="*/ 38354 w 43256"/>
                      <a:gd name="connsiteY7" fmla="*/ 5435 h 44606"/>
                      <a:gd name="connsiteX8" fmla="*/ 42018 w 43256"/>
                      <a:gd name="connsiteY8" fmla="*/ 10177 h 44606"/>
                      <a:gd name="connsiteX9" fmla="*/ 41854 w 43256"/>
                      <a:gd name="connsiteY9" fmla="*/ 15319 h 44606"/>
                      <a:gd name="connsiteX10" fmla="*/ 43052 w 43256"/>
                      <a:gd name="connsiteY10" fmla="*/ 23181 h 44606"/>
                      <a:gd name="connsiteX11" fmla="*/ 37440 w 43256"/>
                      <a:gd name="connsiteY11" fmla="*/ 30063 h 44606"/>
                      <a:gd name="connsiteX12" fmla="*/ 35431 w 43256"/>
                      <a:gd name="connsiteY12" fmla="*/ 35960 h 44606"/>
                      <a:gd name="connsiteX13" fmla="*/ 28591 w 43256"/>
                      <a:gd name="connsiteY13" fmla="*/ 36674 h 44606"/>
                      <a:gd name="connsiteX14" fmla="*/ 23703 w 43256"/>
                      <a:gd name="connsiteY14" fmla="*/ 42965 h 44606"/>
                      <a:gd name="connsiteX15" fmla="*/ 16516 w 43256"/>
                      <a:gd name="connsiteY15" fmla="*/ 39125 h 44606"/>
                      <a:gd name="connsiteX16" fmla="*/ 5840 w 43256"/>
                      <a:gd name="connsiteY16" fmla="*/ 35331 h 44606"/>
                      <a:gd name="connsiteX17" fmla="*/ 1146 w 43256"/>
                      <a:gd name="connsiteY17" fmla="*/ 31109 h 44606"/>
                      <a:gd name="connsiteX18" fmla="*/ 2149 w 43256"/>
                      <a:gd name="connsiteY18" fmla="*/ 25410 h 44606"/>
                      <a:gd name="connsiteX19" fmla="*/ 31 w 43256"/>
                      <a:gd name="connsiteY19" fmla="*/ 19563 h 44606"/>
                      <a:gd name="connsiteX20" fmla="*/ 3899 w 43256"/>
                      <a:gd name="connsiteY20" fmla="*/ 14366 h 44606"/>
                      <a:gd name="connsiteX21" fmla="*/ 3936 w 43256"/>
                      <a:gd name="connsiteY21" fmla="*/ 14229 h 44606"/>
                      <a:gd name="connsiteX0" fmla="*/ 459035 w 915585"/>
                      <a:gd name="connsiteY0" fmla="*/ 494479 h 632584"/>
                      <a:gd name="connsiteX1" fmla="*/ 354741 w 915585"/>
                      <a:gd name="connsiteY1" fmla="*/ 462634 h 632584"/>
                      <a:gd name="connsiteX2" fmla="*/ 459035 w 915585"/>
                      <a:gd name="connsiteY2" fmla="*/ 494479 h 632584"/>
                      <a:gd name="connsiteX0" fmla="*/ 452737 w 915585"/>
                      <a:gd name="connsiteY0" fmla="*/ 599899 h 632584"/>
                      <a:gd name="connsiteX1" fmla="*/ 277718 w 915585"/>
                      <a:gd name="connsiteY1" fmla="*/ 632584 h 632584"/>
                      <a:gd name="connsiteX2" fmla="*/ 452737 w 915585"/>
                      <a:gd name="connsiteY2" fmla="*/ 599899 h 632584"/>
                      <a:gd name="connsiteX0" fmla="*/ 252078 w 915585"/>
                      <a:gd name="connsiteY0" fmla="*/ 615538 h 632584"/>
                      <a:gd name="connsiteX1" fmla="*/ 303131 w 915585"/>
                      <a:gd name="connsiteY1" fmla="*/ 466429 h 632584"/>
                      <a:gd name="connsiteX2" fmla="*/ 252078 w 915585"/>
                      <a:gd name="connsiteY2" fmla="*/ 615538 h 632584"/>
                      <a:gd name="connsiteX0" fmla="*/ 4729 w 43256"/>
                      <a:gd name="connsiteY0" fmla="*/ 26036 h 44606"/>
                      <a:gd name="connsiteX1" fmla="*/ 2196 w 43256"/>
                      <a:gd name="connsiteY1" fmla="*/ 25239 h 44606"/>
                      <a:gd name="connsiteX2" fmla="*/ 6964 w 43256"/>
                      <a:gd name="connsiteY2" fmla="*/ 34758 h 44606"/>
                      <a:gd name="connsiteX3" fmla="*/ 5856 w 43256"/>
                      <a:gd name="connsiteY3" fmla="*/ 35139 h 44606"/>
                      <a:gd name="connsiteX4" fmla="*/ 16514 w 43256"/>
                      <a:gd name="connsiteY4" fmla="*/ 38949 h 44606"/>
                      <a:gd name="connsiteX5" fmla="*/ 15846 w 43256"/>
                      <a:gd name="connsiteY5" fmla="*/ 37209 h 44606"/>
                      <a:gd name="connsiteX6" fmla="*/ 28863 w 43256"/>
                      <a:gd name="connsiteY6" fmla="*/ 34610 h 44606"/>
                      <a:gd name="connsiteX7" fmla="*/ 28596 w 43256"/>
                      <a:gd name="connsiteY7" fmla="*/ 36519 h 44606"/>
                      <a:gd name="connsiteX8" fmla="*/ 34165 w 43256"/>
                      <a:gd name="connsiteY8" fmla="*/ 22813 h 44606"/>
                      <a:gd name="connsiteX9" fmla="*/ 37416 w 43256"/>
                      <a:gd name="connsiteY9" fmla="*/ 29949 h 44606"/>
                      <a:gd name="connsiteX10" fmla="*/ 41834 w 43256"/>
                      <a:gd name="connsiteY10" fmla="*/ 15213 h 44606"/>
                      <a:gd name="connsiteX11" fmla="*/ 40386 w 43256"/>
                      <a:gd name="connsiteY11" fmla="*/ 17889 h 44606"/>
                      <a:gd name="connsiteX12" fmla="*/ 38360 w 43256"/>
                      <a:gd name="connsiteY12" fmla="*/ 5285 h 44606"/>
                      <a:gd name="connsiteX13" fmla="*/ 38436 w 43256"/>
                      <a:gd name="connsiteY13" fmla="*/ 6549 h 44606"/>
                      <a:gd name="connsiteX14" fmla="*/ 29114 w 43256"/>
                      <a:gd name="connsiteY14" fmla="*/ 3811 h 44606"/>
                      <a:gd name="connsiteX15" fmla="*/ 29856 w 43256"/>
                      <a:gd name="connsiteY15" fmla="*/ 2199 h 44606"/>
                      <a:gd name="connsiteX16" fmla="*/ 22177 w 43256"/>
                      <a:gd name="connsiteY16" fmla="*/ 4579 h 44606"/>
                      <a:gd name="connsiteX17" fmla="*/ 22536 w 43256"/>
                      <a:gd name="connsiteY17" fmla="*/ 3189 h 44606"/>
                      <a:gd name="connsiteX18" fmla="*/ 14036 w 43256"/>
                      <a:gd name="connsiteY18" fmla="*/ 5051 h 44606"/>
                      <a:gd name="connsiteX19" fmla="*/ 15336 w 43256"/>
                      <a:gd name="connsiteY19" fmla="*/ 6399 h 44606"/>
                      <a:gd name="connsiteX20" fmla="*/ 4163 w 43256"/>
                      <a:gd name="connsiteY20" fmla="*/ 15648 h 44606"/>
                      <a:gd name="connsiteX21" fmla="*/ 3936 w 43256"/>
                      <a:gd name="connsiteY21" fmla="*/ 14229 h 44606"/>
                      <a:gd name="connsiteX0" fmla="*/ 3936 w 43256"/>
                      <a:gd name="connsiteY0" fmla="*/ 14229 h 43404"/>
                      <a:gd name="connsiteX1" fmla="*/ 5659 w 43256"/>
                      <a:gd name="connsiteY1" fmla="*/ 6766 h 43404"/>
                      <a:gd name="connsiteX2" fmla="*/ 14041 w 43256"/>
                      <a:gd name="connsiteY2" fmla="*/ 5061 h 43404"/>
                      <a:gd name="connsiteX3" fmla="*/ 22492 w 43256"/>
                      <a:gd name="connsiteY3" fmla="*/ 3291 h 43404"/>
                      <a:gd name="connsiteX4" fmla="*/ 25785 w 43256"/>
                      <a:gd name="connsiteY4" fmla="*/ 59 h 43404"/>
                      <a:gd name="connsiteX5" fmla="*/ 29869 w 43256"/>
                      <a:gd name="connsiteY5" fmla="*/ 2340 h 43404"/>
                      <a:gd name="connsiteX6" fmla="*/ 35499 w 43256"/>
                      <a:gd name="connsiteY6" fmla="*/ 549 h 43404"/>
                      <a:gd name="connsiteX7" fmla="*/ 38354 w 43256"/>
                      <a:gd name="connsiteY7" fmla="*/ 5435 h 43404"/>
                      <a:gd name="connsiteX8" fmla="*/ 42018 w 43256"/>
                      <a:gd name="connsiteY8" fmla="*/ 10177 h 43404"/>
                      <a:gd name="connsiteX9" fmla="*/ 41854 w 43256"/>
                      <a:gd name="connsiteY9" fmla="*/ 15319 h 43404"/>
                      <a:gd name="connsiteX10" fmla="*/ 43052 w 43256"/>
                      <a:gd name="connsiteY10" fmla="*/ 23181 h 43404"/>
                      <a:gd name="connsiteX11" fmla="*/ 37440 w 43256"/>
                      <a:gd name="connsiteY11" fmla="*/ 30063 h 43404"/>
                      <a:gd name="connsiteX12" fmla="*/ 35431 w 43256"/>
                      <a:gd name="connsiteY12" fmla="*/ 35960 h 43404"/>
                      <a:gd name="connsiteX13" fmla="*/ 28591 w 43256"/>
                      <a:gd name="connsiteY13" fmla="*/ 36674 h 43404"/>
                      <a:gd name="connsiteX14" fmla="*/ 23703 w 43256"/>
                      <a:gd name="connsiteY14" fmla="*/ 42965 h 43404"/>
                      <a:gd name="connsiteX15" fmla="*/ 16516 w 43256"/>
                      <a:gd name="connsiteY15" fmla="*/ 39125 h 43404"/>
                      <a:gd name="connsiteX16" fmla="*/ 5840 w 43256"/>
                      <a:gd name="connsiteY16" fmla="*/ 35331 h 43404"/>
                      <a:gd name="connsiteX17" fmla="*/ 1146 w 43256"/>
                      <a:gd name="connsiteY17" fmla="*/ 31109 h 43404"/>
                      <a:gd name="connsiteX18" fmla="*/ 2149 w 43256"/>
                      <a:gd name="connsiteY18" fmla="*/ 25410 h 43404"/>
                      <a:gd name="connsiteX19" fmla="*/ 31 w 43256"/>
                      <a:gd name="connsiteY19" fmla="*/ 19563 h 43404"/>
                      <a:gd name="connsiteX20" fmla="*/ 3899 w 43256"/>
                      <a:gd name="connsiteY20" fmla="*/ 14366 h 43404"/>
                      <a:gd name="connsiteX21" fmla="*/ 3936 w 43256"/>
                      <a:gd name="connsiteY21" fmla="*/ 14229 h 43404"/>
                      <a:gd name="connsiteX0" fmla="*/ 459035 w 915585"/>
                      <a:gd name="connsiteY0" fmla="*/ 494479 h 615538"/>
                      <a:gd name="connsiteX1" fmla="*/ 354741 w 915585"/>
                      <a:gd name="connsiteY1" fmla="*/ 462634 h 615538"/>
                      <a:gd name="connsiteX2" fmla="*/ 459035 w 915585"/>
                      <a:gd name="connsiteY2" fmla="*/ 494479 h 615538"/>
                      <a:gd name="connsiteX0" fmla="*/ 452737 w 915585"/>
                      <a:gd name="connsiteY0" fmla="*/ 599899 h 615538"/>
                      <a:gd name="connsiteX1" fmla="*/ 512690 w 915585"/>
                      <a:gd name="connsiteY1" fmla="*/ 602931 h 615538"/>
                      <a:gd name="connsiteX2" fmla="*/ 452737 w 915585"/>
                      <a:gd name="connsiteY2" fmla="*/ 599899 h 615538"/>
                      <a:gd name="connsiteX0" fmla="*/ 252078 w 915585"/>
                      <a:gd name="connsiteY0" fmla="*/ 615538 h 615538"/>
                      <a:gd name="connsiteX1" fmla="*/ 303131 w 915585"/>
                      <a:gd name="connsiteY1" fmla="*/ 466429 h 615538"/>
                      <a:gd name="connsiteX2" fmla="*/ 252078 w 915585"/>
                      <a:gd name="connsiteY2" fmla="*/ 615538 h 615538"/>
                      <a:gd name="connsiteX0" fmla="*/ 4729 w 43256"/>
                      <a:gd name="connsiteY0" fmla="*/ 26036 h 43404"/>
                      <a:gd name="connsiteX1" fmla="*/ 2196 w 43256"/>
                      <a:gd name="connsiteY1" fmla="*/ 25239 h 43404"/>
                      <a:gd name="connsiteX2" fmla="*/ 6964 w 43256"/>
                      <a:gd name="connsiteY2" fmla="*/ 34758 h 43404"/>
                      <a:gd name="connsiteX3" fmla="*/ 5856 w 43256"/>
                      <a:gd name="connsiteY3" fmla="*/ 35139 h 43404"/>
                      <a:gd name="connsiteX4" fmla="*/ 16514 w 43256"/>
                      <a:gd name="connsiteY4" fmla="*/ 38949 h 43404"/>
                      <a:gd name="connsiteX5" fmla="*/ 15846 w 43256"/>
                      <a:gd name="connsiteY5" fmla="*/ 37209 h 43404"/>
                      <a:gd name="connsiteX6" fmla="*/ 28863 w 43256"/>
                      <a:gd name="connsiteY6" fmla="*/ 34610 h 43404"/>
                      <a:gd name="connsiteX7" fmla="*/ 28596 w 43256"/>
                      <a:gd name="connsiteY7" fmla="*/ 36519 h 43404"/>
                      <a:gd name="connsiteX8" fmla="*/ 34165 w 43256"/>
                      <a:gd name="connsiteY8" fmla="*/ 22813 h 43404"/>
                      <a:gd name="connsiteX9" fmla="*/ 37416 w 43256"/>
                      <a:gd name="connsiteY9" fmla="*/ 29949 h 43404"/>
                      <a:gd name="connsiteX10" fmla="*/ 41834 w 43256"/>
                      <a:gd name="connsiteY10" fmla="*/ 15213 h 43404"/>
                      <a:gd name="connsiteX11" fmla="*/ 40386 w 43256"/>
                      <a:gd name="connsiteY11" fmla="*/ 17889 h 43404"/>
                      <a:gd name="connsiteX12" fmla="*/ 38360 w 43256"/>
                      <a:gd name="connsiteY12" fmla="*/ 5285 h 43404"/>
                      <a:gd name="connsiteX13" fmla="*/ 38436 w 43256"/>
                      <a:gd name="connsiteY13" fmla="*/ 6549 h 43404"/>
                      <a:gd name="connsiteX14" fmla="*/ 29114 w 43256"/>
                      <a:gd name="connsiteY14" fmla="*/ 3811 h 43404"/>
                      <a:gd name="connsiteX15" fmla="*/ 29856 w 43256"/>
                      <a:gd name="connsiteY15" fmla="*/ 2199 h 43404"/>
                      <a:gd name="connsiteX16" fmla="*/ 22177 w 43256"/>
                      <a:gd name="connsiteY16" fmla="*/ 4579 h 43404"/>
                      <a:gd name="connsiteX17" fmla="*/ 22536 w 43256"/>
                      <a:gd name="connsiteY17" fmla="*/ 3189 h 43404"/>
                      <a:gd name="connsiteX18" fmla="*/ 14036 w 43256"/>
                      <a:gd name="connsiteY18" fmla="*/ 5051 h 43404"/>
                      <a:gd name="connsiteX19" fmla="*/ 15336 w 43256"/>
                      <a:gd name="connsiteY19" fmla="*/ 6399 h 43404"/>
                      <a:gd name="connsiteX20" fmla="*/ 4163 w 43256"/>
                      <a:gd name="connsiteY20" fmla="*/ 15648 h 43404"/>
                      <a:gd name="connsiteX21" fmla="*/ 3936 w 43256"/>
                      <a:gd name="connsiteY21" fmla="*/ 14229 h 43404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459035 w 915585"/>
                      <a:gd name="connsiteY0" fmla="*/ 494479 h 612914"/>
                      <a:gd name="connsiteX1" fmla="*/ 354741 w 915585"/>
                      <a:gd name="connsiteY1" fmla="*/ 462634 h 612914"/>
                      <a:gd name="connsiteX2" fmla="*/ 459035 w 915585"/>
                      <a:gd name="connsiteY2" fmla="*/ 494479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54741 w 915585"/>
                      <a:gd name="connsiteY1" fmla="*/ 462634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14460 w 915585"/>
                      <a:gd name="connsiteY1" fmla="*/ 551596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14460 w 915585"/>
                      <a:gd name="connsiteY1" fmla="*/ 551596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562804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</a:cxnLst>
                    <a:rect l="l" t="t" r="r" b="b"/>
                    <a:pathLst>
                      <a:path w="43256" h="43219">
                        <a:moveTo>
                          <a:pt x="3936" y="14229"/>
                        </a:moveTo>
                        <a:cubicBezTo>
                          <a:pt x="3665" y="11516"/>
                          <a:pt x="4297" y="8780"/>
                          <a:pt x="5659" y="6766"/>
                        </a:cubicBezTo>
                        <a:cubicBezTo>
                          <a:pt x="7811" y="3585"/>
                          <a:pt x="11300" y="2876"/>
                          <a:pt x="14041" y="5061"/>
                        </a:cubicBezTo>
                        <a:cubicBezTo>
                          <a:pt x="15714" y="768"/>
                          <a:pt x="19950" y="-119"/>
                          <a:pt x="22492" y="3291"/>
                        </a:cubicBezTo>
                        <a:cubicBezTo>
                          <a:pt x="23133" y="1542"/>
                          <a:pt x="24364" y="333"/>
                          <a:pt x="25785" y="59"/>
                        </a:cubicBezTo>
                        <a:cubicBezTo>
                          <a:pt x="27349" y="-243"/>
                          <a:pt x="28911" y="629"/>
                          <a:pt x="29869" y="2340"/>
                        </a:cubicBezTo>
                        <a:cubicBezTo>
                          <a:pt x="31251" y="126"/>
                          <a:pt x="33537" y="-601"/>
                          <a:pt x="35499" y="549"/>
                        </a:cubicBezTo>
                        <a:cubicBezTo>
                          <a:pt x="36994" y="1425"/>
                          <a:pt x="38066" y="3259"/>
                          <a:pt x="38354" y="5435"/>
                        </a:cubicBezTo>
                        <a:cubicBezTo>
                          <a:pt x="40082" y="6077"/>
                          <a:pt x="41458" y="7857"/>
                          <a:pt x="42018" y="10177"/>
                        </a:cubicBezTo>
                        <a:cubicBezTo>
                          <a:pt x="42425" y="11861"/>
                          <a:pt x="42367" y="13690"/>
                          <a:pt x="41854" y="15319"/>
                        </a:cubicBezTo>
                        <a:cubicBezTo>
                          <a:pt x="43115" y="17553"/>
                          <a:pt x="43556" y="20449"/>
                          <a:pt x="43052" y="23181"/>
                        </a:cubicBezTo>
                        <a:cubicBezTo>
                          <a:pt x="42382" y="26813"/>
                          <a:pt x="40164" y="29533"/>
                          <a:pt x="37440" y="30063"/>
                        </a:cubicBezTo>
                        <a:cubicBezTo>
                          <a:pt x="37427" y="32330"/>
                          <a:pt x="36694" y="34480"/>
                          <a:pt x="35431" y="35960"/>
                        </a:cubicBezTo>
                        <a:cubicBezTo>
                          <a:pt x="33512" y="38209"/>
                          <a:pt x="30740" y="38498"/>
                          <a:pt x="28591" y="36674"/>
                        </a:cubicBezTo>
                        <a:cubicBezTo>
                          <a:pt x="27896" y="39807"/>
                          <a:pt x="26035" y="42202"/>
                          <a:pt x="23703" y="42965"/>
                        </a:cubicBezTo>
                        <a:cubicBezTo>
                          <a:pt x="20955" y="43864"/>
                          <a:pt x="18087" y="42332"/>
                          <a:pt x="16516" y="39125"/>
                        </a:cubicBezTo>
                        <a:cubicBezTo>
                          <a:pt x="12808" y="42169"/>
                          <a:pt x="7992" y="40458"/>
                          <a:pt x="5840" y="35331"/>
                        </a:cubicBezTo>
                        <a:cubicBezTo>
                          <a:pt x="3726" y="35668"/>
                          <a:pt x="1741" y="33883"/>
                          <a:pt x="1146" y="31109"/>
                        </a:cubicBezTo>
                        <a:cubicBezTo>
                          <a:pt x="715" y="29102"/>
                          <a:pt x="1096" y="26936"/>
                          <a:pt x="2149" y="25410"/>
                        </a:cubicBezTo>
                        <a:cubicBezTo>
                          <a:pt x="655" y="24213"/>
                          <a:pt x="-177" y="21916"/>
                          <a:pt x="31" y="19563"/>
                        </a:cubicBezTo>
                        <a:cubicBezTo>
                          <a:pt x="275" y="16808"/>
                          <a:pt x="1881" y="14650"/>
                          <a:pt x="3899" y="14366"/>
                        </a:cubicBezTo>
                        <a:cubicBezTo>
                          <a:pt x="3911" y="14320"/>
                          <a:pt x="3924" y="14275"/>
                          <a:pt x="3936" y="14229"/>
                        </a:cubicBezTo>
                        <a:close/>
                      </a:path>
                      <a:path w="915585" h="612914">
                        <a:moveTo>
                          <a:pt x="365047" y="568613"/>
                        </a:moveTo>
                        <a:lnTo>
                          <a:pt x="314460" y="551596"/>
                        </a:lnTo>
                        <a:lnTo>
                          <a:pt x="365047" y="568613"/>
                        </a:lnTo>
                        <a:close/>
                      </a:path>
                      <a:path w="915585" h="612914">
                        <a:moveTo>
                          <a:pt x="452737" y="599899"/>
                        </a:moveTo>
                        <a:lnTo>
                          <a:pt x="512690" y="602931"/>
                        </a:lnTo>
                        <a:lnTo>
                          <a:pt x="452737" y="599899"/>
                        </a:lnTo>
                        <a:close/>
                      </a:path>
                      <a:path w="915585" h="612914">
                        <a:moveTo>
                          <a:pt x="252079" y="585885"/>
                        </a:moveTo>
                        <a:lnTo>
                          <a:pt x="303131" y="562804"/>
                        </a:lnTo>
                        <a:lnTo>
                          <a:pt x="252079" y="585885"/>
                        </a:lnTo>
                        <a:close/>
                      </a:path>
                      <a:path w="43256" h="43219" fill="none" extrusionOk="0">
                        <a:moveTo>
                          <a:pt x="4729" y="26036"/>
                        </a:moveTo>
                        <a:cubicBezTo>
                          <a:pt x="3845" y="26130"/>
                          <a:pt x="2961" y="25852"/>
                          <a:pt x="2196" y="25239"/>
                        </a:cubicBezTo>
                        <a:moveTo>
                          <a:pt x="6964" y="34758"/>
                        </a:moveTo>
                        <a:cubicBezTo>
                          <a:pt x="6609" y="34951"/>
                          <a:pt x="6236" y="35079"/>
                          <a:pt x="5856" y="35139"/>
                        </a:cubicBezTo>
                        <a:moveTo>
                          <a:pt x="16514" y="38949"/>
                        </a:moveTo>
                        <a:cubicBezTo>
                          <a:pt x="16247" y="38403"/>
                          <a:pt x="16023" y="37820"/>
                          <a:pt x="15846" y="37209"/>
                        </a:cubicBezTo>
                        <a:moveTo>
                          <a:pt x="28863" y="34610"/>
                        </a:moveTo>
                        <a:cubicBezTo>
                          <a:pt x="28824" y="35257"/>
                          <a:pt x="28734" y="35897"/>
                          <a:pt x="28596" y="36519"/>
                        </a:cubicBezTo>
                        <a:moveTo>
                          <a:pt x="34165" y="22813"/>
                        </a:moveTo>
                        <a:cubicBezTo>
                          <a:pt x="36169" y="24141"/>
                          <a:pt x="37434" y="26917"/>
                          <a:pt x="37416" y="29949"/>
                        </a:cubicBezTo>
                        <a:moveTo>
                          <a:pt x="41834" y="15213"/>
                        </a:moveTo>
                        <a:cubicBezTo>
                          <a:pt x="41509" y="16245"/>
                          <a:pt x="41014" y="17161"/>
                          <a:pt x="40386" y="17889"/>
                        </a:cubicBezTo>
                        <a:moveTo>
                          <a:pt x="38360" y="5285"/>
                        </a:moveTo>
                        <a:cubicBezTo>
                          <a:pt x="38415" y="5702"/>
                          <a:pt x="38441" y="6125"/>
                          <a:pt x="38436" y="6549"/>
                        </a:cubicBezTo>
                        <a:moveTo>
                          <a:pt x="29114" y="3811"/>
                        </a:moveTo>
                        <a:cubicBezTo>
                          <a:pt x="29303" y="3228"/>
                          <a:pt x="29552" y="2685"/>
                          <a:pt x="29856" y="2199"/>
                        </a:cubicBezTo>
                        <a:moveTo>
                          <a:pt x="22177" y="4579"/>
                        </a:moveTo>
                        <a:cubicBezTo>
                          <a:pt x="22254" y="4097"/>
                          <a:pt x="22375" y="3630"/>
                          <a:pt x="22536" y="3189"/>
                        </a:cubicBezTo>
                        <a:moveTo>
                          <a:pt x="14036" y="5051"/>
                        </a:moveTo>
                        <a:cubicBezTo>
                          <a:pt x="14508" y="5427"/>
                          <a:pt x="14944" y="5880"/>
                          <a:pt x="15336" y="6399"/>
                        </a:cubicBezTo>
                        <a:moveTo>
                          <a:pt x="4163" y="15648"/>
                        </a:moveTo>
                        <a:cubicBezTo>
                          <a:pt x="4060" y="15184"/>
                          <a:pt x="3984" y="14710"/>
                          <a:pt x="3936" y="14229"/>
                        </a:cubicBezTo>
                      </a:path>
                    </a:pathLst>
                  </a:custGeom>
                  <a:gradFill flip="none" rotWithShape="1">
                    <a:gsLst>
                      <a:gs pos="0">
                        <a:schemeClr val="bg1"/>
                      </a:gs>
                      <a:gs pos="50000">
                        <a:schemeClr val="bg1">
                          <a:lumMod val="75000"/>
                        </a:schemeClr>
                      </a:gs>
                      <a:gs pos="100000">
                        <a:schemeClr val="tx1">
                          <a:lumMod val="75000"/>
                          <a:lumOff val="25000"/>
                        </a:scheme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GB" dirty="0"/>
                  </a:p>
                </p:txBody>
              </p:sp>
              <p:sp>
                <p:nvSpPr>
                  <p:cNvPr id="60" name="Cloud Callout 3"/>
                  <p:cNvSpPr/>
                  <p:nvPr/>
                </p:nvSpPr>
                <p:spPr>
                  <a:xfrm>
                    <a:off x="5301219" y="3594715"/>
                    <a:ext cx="720842" cy="436989"/>
                  </a:xfrm>
                  <a:custGeom>
                    <a:avLst/>
                    <a:gdLst>
                      <a:gd name="connsiteX0" fmla="*/ 3900 w 43200"/>
                      <a:gd name="connsiteY0" fmla="*/ 14370 h 43200"/>
                      <a:gd name="connsiteX1" fmla="*/ 5623 w 43200"/>
                      <a:gd name="connsiteY1" fmla="*/ 6907 h 43200"/>
                      <a:gd name="connsiteX2" fmla="*/ 14005 w 43200"/>
                      <a:gd name="connsiteY2" fmla="*/ 5202 h 43200"/>
                      <a:gd name="connsiteX3" fmla="*/ 22456 w 43200"/>
                      <a:gd name="connsiteY3" fmla="*/ 3432 h 43200"/>
                      <a:gd name="connsiteX4" fmla="*/ 25749 w 43200"/>
                      <a:gd name="connsiteY4" fmla="*/ 200 h 43200"/>
                      <a:gd name="connsiteX5" fmla="*/ 29833 w 43200"/>
                      <a:gd name="connsiteY5" fmla="*/ 2481 h 43200"/>
                      <a:gd name="connsiteX6" fmla="*/ 35463 w 43200"/>
                      <a:gd name="connsiteY6" fmla="*/ 690 h 43200"/>
                      <a:gd name="connsiteX7" fmla="*/ 38318 w 43200"/>
                      <a:gd name="connsiteY7" fmla="*/ 5576 h 43200"/>
                      <a:gd name="connsiteX8" fmla="*/ 41982 w 43200"/>
                      <a:gd name="connsiteY8" fmla="*/ 10318 h 43200"/>
                      <a:gd name="connsiteX9" fmla="*/ 41818 w 43200"/>
                      <a:gd name="connsiteY9" fmla="*/ 15460 h 43200"/>
                      <a:gd name="connsiteX10" fmla="*/ 43016 w 43200"/>
                      <a:gd name="connsiteY10" fmla="*/ 23322 h 43200"/>
                      <a:gd name="connsiteX11" fmla="*/ 37404 w 43200"/>
                      <a:gd name="connsiteY11" fmla="*/ 30204 h 43200"/>
                      <a:gd name="connsiteX12" fmla="*/ 35395 w 43200"/>
                      <a:gd name="connsiteY12" fmla="*/ 36101 h 43200"/>
                      <a:gd name="connsiteX13" fmla="*/ 28555 w 43200"/>
                      <a:gd name="connsiteY13" fmla="*/ 36815 h 43200"/>
                      <a:gd name="connsiteX14" fmla="*/ 23667 w 43200"/>
                      <a:gd name="connsiteY14" fmla="*/ 43106 h 43200"/>
                      <a:gd name="connsiteX15" fmla="*/ 16480 w 43200"/>
                      <a:gd name="connsiteY15" fmla="*/ 39266 h 43200"/>
                      <a:gd name="connsiteX16" fmla="*/ 5804 w 43200"/>
                      <a:gd name="connsiteY16" fmla="*/ 35472 h 43200"/>
                      <a:gd name="connsiteX17" fmla="*/ 1110 w 43200"/>
                      <a:gd name="connsiteY17" fmla="*/ 31250 h 43200"/>
                      <a:gd name="connsiteX18" fmla="*/ 2113 w 43200"/>
                      <a:gd name="connsiteY18" fmla="*/ 25551 h 43200"/>
                      <a:gd name="connsiteX19" fmla="*/ -5 w 43200"/>
                      <a:gd name="connsiteY19" fmla="*/ 19704 h 43200"/>
                      <a:gd name="connsiteX20" fmla="*/ 3863 w 43200"/>
                      <a:gd name="connsiteY20" fmla="*/ 14507 h 43200"/>
                      <a:gd name="connsiteX21" fmla="*/ 3900 w 43200"/>
                      <a:gd name="connsiteY21" fmla="*/ 14370 h 43200"/>
                      <a:gd name="connsiteX0" fmla="*/ 283721 w 914400"/>
                      <a:gd name="connsiteY0" fmla="*/ 689229 h 612648"/>
                      <a:gd name="connsiteX1" fmla="*/ 266703 w 914400"/>
                      <a:gd name="connsiteY1" fmla="*/ 706247 h 612648"/>
                      <a:gd name="connsiteX2" fmla="*/ 249685 w 914400"/>
                      <a:gd name="connsiteY2" fmla="*/ 689229 h 612648"/>
                      <a:gd name="connsiteX3" fmla="*/ 266703 w 914400"/>
                      <a:gd name="connsiteY3" fmla="*/ 672211 h 612648"/>
                      <a:gd name="connsiteX4" fmla="*/ 283721 w 914400"/>
                      <a:gd name="connsiteY4" fmla="*/ 689229 h 612648"/>
                      <a:gd name="connsiteX0" fmla="*/ 310992 w 914400"/>
                      <a:gd name="connsiteY0" fmla="*/ 668620 h 612648"/>
                      <a:gd name="connsiteX1" fmla="*/ 276956 w 914400"/>
                      <a:gd name="connsiteY1" fmla="*/ 702656 h 612648"/>
                      <a:gd name="connsiteX2" fmla="*/ 242920 w 914400"/>
                      <a:gd name="connsiteY2" fmla="*/ 668620 h 612648"/>
                      <a:gd name="connsiteX3" fmla="*/ 276956 w 914400"/>
                      <a:gd name="connsiteY3" fmla="*/ 634584 h 612648"/>
                      <a:gd name="connsiteX4" fmla="*/ 310992 w 914400"/>
                      <a:gd name="connsiteY4" fmla="*/ 668620 h 612648"/>
                      <a:gd name="connsiteX0" fmla="*/ 353424 w 914400"/>
                      <a:gd name="connsiteY0" fmla="*/ 617538 h 612648"/>
                      <a:gd name="connsiteX1" fmla="*/ 302370 w 914400"/>
                      <a:gd name="connsiteY1" fmla="*/ 668592 h 612648"/>
                      <a:gd name="connsiteX2" fmla="*/ 251316 w 914400"/>
                      <a:gd name="connsiteY2" fmla="*/ 617538 h 612648"/>
                      <a:gd name="connsiteX3" fmla="*/ 302370 w 914400"/>
                      <a:gd name="connsiteY3" fmla="*/ 566484 h 612648"/>
                      <a:gd name="connsiteX4" fmla="*/ 353424 w 914400"/>
                      <a:gd name="connsiteY4" fmla="*/ 617538 h 612648"/>
                      <a:gd name="connsiteX0" fmla="*/ 4693 w 43200"/>
                      <a:gd name="connsiteY0" fmla="*/ 26177 h 43200"/>
                      <a:gd name="connsiteX1" fmla="*/ 2160 w 43200"/>
                      <a:gd name="connsiteY1" fmla="*/ 25380 h 43200"/>
                      <a:gd name="connsiteX2" fmla="*/ 6928 w 43200"/>
                      <a:gd name="connsiteY2" fmla="*/ 34899 h 43200"/>
                      <a:gd name="connsiteX3" fmla="*/ 5820 w 43200"/>
                      <a:gd name="connsiteY3" fmla="*/ 35280 h 43200"/>
                      <a:gd name="connsiteX4" fmla="*/ 16478 w 43200"/>
                      <a:gd name="connsiteY4" fmla="*/ 39090 h 43200"/>
                      <a:gd name="connsiteX5" fmla="*/ 15810 w 43200"/>
                      <a:gd name="connsiteY5" fmla="*/ 37350 h 43200"/>
                      <a:gd name="connsiteX6" fmla="*/ 28827 w 43200"/>
                      <a:gd name="connsiteY6" fmla="*/ 34751 h 43200"/>
                      <a:gd name="connsiteX7" fmla="*/ 28560 w 43200"/>
                      <a:gd name="connsiteY7" fmla="*/ 36660 h 43200"/>
                      <a:gd name="connsiteX8" fmla="*/ 34129 w 43200"/>
                      <a:gd name="connsiteY8" fmla="*/ 22954 h 43200"/>
                      <a:gd name="connsiteX9" fmla="*/ 37380 w 43200"/>
                      <a:gd name="connsiteY9" fmla="*/ 30090 h 43200"/>
                      <a:gd name="connsiteX10" fmla="*/ 41798 w 43200"/>
                      <a:gd name="connsiteY10" fmla="*/ 15354 h 43200"/>
                      <a:gd name="connsiteX11" fmla="*/ 40350 w 43200"/>
                      <a:gd name="connsiteY11" fmla="*/ 18030 h 43200"/>
                      <a:gd name="connsiteX12" fmla="*/ 38324 w 43200"/>
                      <a:gd name="connsiteY12" fmla="*/ 5426 h 43200"/>
                      <a:gd name="connsiteX13" fmla="*/ 38400 w 43200"/>
                      <a:gd name="connsiteY13" fmla="*/ 6690 h 43200"/>
                      <a:gd name="connsiteX14" fmla="*/ 29078 w 43200"/>
                      <a:gd name="connsiteY14" fmla="*/ 3952 h 43200"/>
                      <a:gd name="connsiteX15" fmla="*/ 29820 w 43200"/>
                      <a:gd name="connsiteY15" fmla="*/ 2340 h 43200"/>
                      <a:gd name="connsiteX16" fmla="*/ 22141 w 43200"/>
                      <a:gd name="connsiteY16" fmla="*/ 4720 h 43200"/>
                      <a:gd name="connsiteX17" fmla="*/ 22500 w 43200"/>
                      <a:gd name="connsiteY17" fmla="*/ 3330 h 43200"/>
                      <a:gd name="connsiteX18" fmla="*/ 14000 w 43200"/>
                      <a:gd name="connsiteY18" fmla="*/ 5192 h 43200"/>
                      <a:gd name="connsiteX19" fmla="*/ 15300 w 43200"/>
                      <a:gd name="connsiteY19" fmla="*/ 6540 h 43200"/>
                      <a:gd name="connsiteX20" fmla="*/ 4127 w 43200"/>
                      <a:gd name="connsiteY20" fmla="*/ 15789 h 43200"/>
                      <a:gd name="connsiteX21" fmla="*/ 3900 w 43200"/>
                      <a:gd name="connsiteY21" fmla="*/ 14370 h 43200"/>
                      <a:gd name="connsiteX0" fmla="*/ 3936 w 43256"/>
                      <a:gd name="connsiteY0" fmla="*/ 14229 h 49659"/>
                      <a:gd name="connsiteX1" fmla="*/ 5659 w 43256"/>
                      <a:gd name="connsiteY1" fmla="*/ 6766 h 49659"/>
                      <a:gd name="connsiteX2" fmla="*/ 14041 w 43256"/>
                      <a:gd name="connsiteY2" fmla="*/ 5061 h 49659"/>
                      <a:gd name="connsiteX3" fmla="*/ 22492 w 43256"/>
                      <a:gd name="connsiteY3" fmla="*/ 3291 h 49659"/>
                      <a:gd name="connsiteX4" fmla="*/ 25785 w 43256"/>
                      <a:gd name="connsiteY4" fmla="*/ 59 h 49659"/>
                      <a:gd name="connsiteX5" fmla="*/ 29869 w 43256"/>
                      <a:gd name="connsiteY5" fmla="*/ 2340 h 49659"/>
                      <a:gd name="connsiteX6" fmla="*/ 35499 w 43256"/>
                      <a:gd name="connsiteY6" fmla="*/ 549 h 49659"/>
                      <a:gd name="connsiteX7" fmla="*/ 38354 w 43256"/>
                      <a:gd name="connsiteY7" fmla="*/ 5435 h 49659"/>
                      <a:gd name="connsiteX8" fmla="*/ 42018 w 43256"/>
                      <a:gd name="connsiteY8" fmla="*/ 10177 h 49659"/>
                      <a:gd name="connsiteX9" fmla="*/ 41854 w 43256"/>
                      <a:gd name="connsiteY9" fmla="*/ 15319 h 49659"/>
                      <a:gd name="connsiteX10" fmla="*/ 43052 w 43256"/>
                      <a:gd name="connsiteY10" fmla="*/ 23181 h 49659"/>
                      <a:gd name="connsiteX11" fmla="*/ 37440 w 43256"/>
                      <a:gd name="connsiteY11" fmla="*/ 30063 h 49659"/>
                      <a:gd name="connsiteX12" fmla="*/ 35431 w 43256"/>
                      <a:gd name="connsiteY12" fmla="*/ 35960 h 49659"/>
                      <a:gd name="connsiteX13" fmla="*/ 28591 w 43256"/>
                      <a:gd name="connsiteY13" fmla="*/ 36674 h 49659"/>
                      <a:gd name="connsiteX14" fmla="*/ 23703 w 43256"/>
                      <a:gd name="connsiteY14" fmla="*/ 42965 h 49659"/>
                      <a:gd name="connsiteX15" fmla="*/ 16516 w 43256"/>
                      <a:gd name="connsiteY15" fmla="*/ 39125 h 49659"/>
                      <a:gd name="connsiteX16" fmla="*/ 5840 w 43256"/>
                      <a:gd name="connsiteY16" fmla="*/ 35331 h 49659"/>
                      <a:gd name="connsiteX17" fmla="*/ 1146 w 43256"/>
                      <a:gd name="connsiteY17" fmla="*/ 31109 h 49659"/>
                      <a:gd name="connsiteX18" fmla="*/ 2149 w 43256"/>
                      <a:gd name="connsiteY18" fmla="*/ 25410 h 49659"/>
                      <a:gd name="connsiteX19" fmla="*/ 31 w 43256"/>
                      <a:gd name="connsiteY19" fmla="*/ 19563 h 49659"/>
                      <a:gd name="connsiteX20" fmla="*/ 3899 w 43256"/>
                      <a:gd name="connsiteY20" fmla="*/ 14366 h 49659"/>
                      <a:gd name="connsiteX21" fmla="*/ 3936 w 43256"/>
                      <a:gd name="connsiteY21" fmla="*/ 14229 h 49659"/>
                      <a:gd name="connsiteX0" fmla="*/ 284483 w 915585"/>
                      <a:gd name="connsiteY0" fmla="*/ 687229 h 704247"/>
                      <a:gd name="connsiteX1" fmla="*/ 267465 w 915585"/>
                      <a:gd name="connsiteY1" fmla="*/ 704247 h 704247"/>
                      <a:gd name="connsiteX2" fmla="*/ 250447 w 915585"/>
                      <a:gd name="connsiteY2" fmla="*/ 687229 h 704247"/>
                      <a:gd name="connsiteX3" fmla="*/ 267465 w 915585"/>
                      <a:gd name="connsiteY3" fmla="*/ 670211 h 704247"/>
                      <a:gd name="connsiteX4" fmla="*/ 284483 w 915585"/>
                      <a:gd name="connsiteY4" fmla="*/ 687229 h 704247"/>
                      <a:gd name="connsiteX0" fmla="*/ 311754 w 915585"/>
                      <a:gd name="connsiteY0" fmla="*/ 666620 h 704247"/>
                      <a:gd name="connsiteX1" fmla="*/ 277718 w 915585"/>
                      <a:gd name="connsiteY1" fmla="*/ 700656 h 704247"/>
                      <a:gd name="connsiteX2" fmla="*/ 277718 w 915585"/>
                      <a:gd name="connsiteY2" fmla="*/ 632584 h 704247"/>
                      <a:gd name="connsiteX3" fmla="*/ 311754 w 915585"/>
                      <a:gd name="connsiteY3" fmla="*/ 666620 h 704247"/>
                      <a:gd name="connsiteX0" fmla="*/ 354186 w 915585"/>
                      <a:gd name="connsiteY0" fmla="*/ 615538 h 704247"/>
                      <a:gd name="connsiteX1" fmla="*/ 303132 w 915585"/>
                      <a:gd name="connsiteY1" fmla="*/ 666592 h 704247"/>
                      <a:gd name="connsiteX2" fmla="*/ 252078 w 915585"/>
                      <a:gd name="connsiteY2" fmla="*/ 615538 h 704247"/>
                      <a:gd name="connsiteX3" fmla="*/ 303132 w 915585"/>
                      <a:gd name="connsiteY3" fmla="*/ 564484 h 704247"/>
                      <a:gd name="connsiteX4" fmla="*/ 354186 w 915585"/>
                      <a:gd name="connsiteY4" fmla="*/ 615538 h 704247"/>
                      <a:gd name="connsiteX0" fmla="*/ 4729 w 43256"/>
                      <a:gd name="connsiteY0" fmla="*/ 26036 h 49659"/>
                      <a:gd name="connsiteX1" fmla="*/ 2196 w 43256"/>
                      <a:gd name="connsiteY1" fmla="*/ 25239 h 49659"/>
                      <a:gd name="connsiteX2" fmla="*/ 6964 w 43256"/>
                      <a:gd name="connsiteY2" fmla="*/ 34758 h 49659"/>
                      <a:gd name="connsiteX3" fmla="*/ 5856 w 43256"/>
                      <a:gd name="connsiteY3" fmla="*/ 35139 h 49659"/>
                      <a:gd name="connsiteX4" fmla="*/ 16514 w 43256"/>
                      <a:gd name="connsiteY4" fmla="*/ 38949 h 49659"/>
                      <a:gd name="connsiteX5" fmla="*/ 15846 w 43256"/>
                      <a:gd name="connsiteY5" fmla="*/ 37209 h 49659"/>
                      <a:gd name="connsiteX6" fmla="*/ 28863 w 43256"/>
                      <a:gd name="connsiteY6" fmla="*/ 34610 h 49659"/>
                      <a:gd name="connsiteX7" fmla="*/ 28596 w 43256"/>
                      <a:gd name="connsiteY7" fmla="*/ 36519 h 49659"/>
                      <a:gd name="connsiteX8" fmla="*/ 34165 w 43256"/>
                      <a:gd name="connsiteY8" fmla="*/ 22813 h 49659"/>
                      <a:gd name="connsiteX9" fmla="*/ 37416 w 43256"/>
                      <a:gd name="connsiteY9" fmla="*/ 29949 h 49659"/>
                      <a:gd name="connsiteX10" fmla="*/ 41834 w 43256"/>
                      <a:gd name="connsiteY10" fmla="*/ 15213 h 49659"/>
                      <a:gd name="connsiteX11" fmla="*/ 40386 w 43256"/>
                      <a:gd name="connsiteY11" fmla="*/ 17889 h 49659"/>
                      <a:gd name="connsiteX12" fmla="*/ 38360 w 43256"/>
                      <a:gd name="connsiteY12" fmla="*/ 5285 h 49659"/>
                      <a:gd name="connsiteX13" fmla="*/ 38436 w 43256"/>
                      <a:gd name="connsiteY13" fmla="*/ 6549 h 49659"/>
                      <a:gd name="connsiteX14" fmla="*/ 29114 w 43256"/>
                      <a:gd name="connsiteY14" fmla="*/ 3811 h 49659"/>
                      <a:gd name="connsiteX15" fmla="*/ 29856 w 43256"/>
                      <a:gd name="connsiteY15" fmla="*/ 2199 h 49659"/>
                      <a:gd name="connsiteX16" fmla="*/ 22177 w 43256"/>
                      <a:gd name="connsiteY16" fmla="*/ 4579 h 49659"/>
                      <a:gd name="connsiteX17" fmla="*/ 22536 w 43256"/>
                      <a:gd name="connsiteY17" fmla="*/ 3189 h 49659"/>
                      <a:gd name="connsiteX18" fmla="*/ 14036 w 43256"/>
                      <a:gd name="connsiteY18" fmla="*/ 5051 h 49659"/>
                      <a:gd name="connsiteX19" fmla="*/ 15336 w 43256"/>
                      <a:gd name="connsiteY19" fmla="*/ 6399 h 49659"/>
                      <a:gd name="connsiteX20" fmla="*/ 4163 w 43256"/>
                      <a:gd name="connsiteY20" fmla="*/ 15648 h 49659"/>
                      <a:gd name="connsiteX21" fmla="*/ 3936 w 43256"/>
                      <a:gd name="connsiteY21" fmla="*/ 14229 h 49659"/>
                      <a:gd name="connsiteX0" fmla="*/ 3936 w 43256"/>
                      <a:gd name="connsiteY0" fmla="*/ 14229 h 49659"/>
                      <a:gd name="connsiteX1" fmla="*/ 5659 w 43256"/>
                      <a:gd name="connsiteY1" fmla="*/ 6766 h 49659"/>
                      <a:gd name="connsiteX2" fmla="*/ 14041 w 43256"/>
                      <a:gd name="connsiteY2" fmla="*/ 5061 h 49659"/>
                      <a:gd name="connsiteX3" fmla="*/ 22492 w 43256"/>
                      <a:gd name="connsiteY3" fmla="*/ 3291 h 49659"/>
                      <a:gd name="connsiteX4" fmla="*/ 25785 w 43256"/>
                      <a:gd name="connsiteY4" fmla="*/ 59 h 49659"/>
                      <a:gd name="connsiteX5" fmla="*/ 29869 w 43256"/>
                      <a:gd name="connsiteY5" fmla="*/ 2340 h 49659"/>
                      <a:gd name="connsiteX6" fmla="*/ 35499 w 43256"/>
                      <a:gd name="connsiteY6" fmla="*/ 549 h 49659"/>
                      <a:gd name="connsiteX7" fmla="*/ 38354 w 43256"/>
                      <a:gd name="connsiteY7" fmla="*/ 5435 h 49659"/>
                      <a:gd name="connsiteX8" fmla="*/ 42018 w 43256"/>
                      <a:gd name="connsiteY8" fmla="*/ 10177 h 49659"/>
                      <a:gd name="connsiteX9" fmla="*/ 41854 w 43256"/>
                      <a:gd name="connsiteY9" fmla="*/ 15319 h 49659"/>
                      <a:gd name="connsiteX10" fmla="*/ 43052 w 43256"/>
                      <a:gd name="connsiteY10" fmla="*/ 23181 h 49659"/>
                      <a:gd name="connsiteX11" fmla="*/ 37440 w 43256"/>
                      <a:gd name="connsiteY11" fmla="*/ 30063 h 49659"/>
                      <a:gd name="connsiteX12" fmla="*/ 35431 w 43256"/>
                      <a:gd name="connsiteY12" fmla="*/ 35960 h 49659"/>
                      <a:gd name="connsiteX13" fmla="*/ 28591 w 43256"/>
                      <a:gd name="connsiteY13" fmla="*/ 36674 h 49659"/>
                      <a:gd name="connsiteX14" fmla="*/ 23703 w 43256"/>
                      <a:gd name="connsiteY14" fmla="*/ 42965 h 49659"/>
                      <a:gd name="connsiteX15" fmla="*/ 16516 w 43256"/>
                      <a:gd name="connsiteY15" fmla="*/ 39125 h 49659"/>
                      <a:gd name="connsiteX16" fmla="*/ 5840 w 43256"/>
                      <a:gd name="connsiteY16" fmla="*/ 35331 h 49659"/>
                      <a:gd name="connsiteX17" fmla="*/ 1146 w 43256"/>
                      <a:gd name="connsiteY17" fmla="*/ 31109 h 49659"/>
                      <a:gd name="connsiteX18" fmla="*/ 2149 w 43256"/>
                      <a:gd name="connsiteY18" fmla="*/ 25410 h 49659"/>
                      <a:gd name="connsiteX19" fmla="*/ 31 w 43256"/>
                      <a:gd name="connsiteY19" fmla="*/ 19563 h 49659"/>
                      <a:gd name="connsiteX20" fmla="*/ 3899 w 43256"/>
                      <a:gd name="connsiteY20" fmla="*/ 14366 h 49659"/>
                      <a:gd name="connsiteX21" fmla="*/ 3936 w 43256"/>
                      <a:gd name="connsiteY21" fmla="*/ 14229 h 49659"/>
                      <a:gd name="connsiteX0" fmla="*/ 284483 w 915585"/>
                      <a:gd name="connsiteY0" fmla="*/ 687229 h 704247"/>
                      <a:gd name="connsiteX1" fmla="*/ 267465 w 915585"/>
                      <a:gd name="connsiteY1" fmla="*/ 704247 h 704247"/>
                      <a:gd name="connsiteX2" fmla="*/ 250447 w 915585"/>
                      <a:gd name="connsiteY2" fmla="*/ 687229 h 704247"/>
                      <a:gd name="connsiteX3" fmla="*/ 267465 w 915585"/>
                      <a:gd name="connsiteY3" fmla="*/ 670211 h 704247"/>
                      <a:gd name="connsiteX4" fmla="*/ 284483 w 915585"/>
                      <a:gd name="connsiteY4" fmla="*/ 687229 h 704247"/>
                      <a:gd name="connsiteX0" fmla="*/ 311754 w 915585"/>
                      <a:gd name="connsiteY0" fmla="*/ 666620 h 704247"/>
                      <a:gd name="connsiteX1" fmla="*/ 277718 w 915585"/>
                      <a:gd name="connsiteY1" fmla="*/ 632584 h 704247"/>
                      <a:gd name="connsiteX2" fmla="*/ 311754 w 915585"/>
                      <a:gd name="connsiteY2" fmla="*/ 666620 h 704247"/>
                      <a:gd name="connsiteX0" fmla="*/ 354186 w 915585"/>
                      <a:gd name="connsiteY0" fmla="*/ 615538 h 704247"/>
                      <a:gd name="connsiteX1" fmla="*/ 303132 w 915585"/>
                      <a:gd name="connsiteY1" fmla="*/ 666592 h 704247"/>
                      <a:gd name="connsiteX2" fmla="*/ 252078 w 915585"/>
                      <a:gd name="connsiteY2" fmla="*/ 615538 h 704247"/>
                      <a:gd name="connsiteX3" fmla="*/ 303132 w 915585"/>
                      <a:gd name="connsiteY3" fmla="*/ 564484 h 704247"/>
                      <a:gd name="connsiteX4" fmla="*/ 354186 w 915585"/>
                      <a:gd name="connsiteY4" fmla="*/ 615538 h 704247"/>
                      <a:gd name="connsiteX0" fmla="*/ 4729 w 43256"/>
                      <a:gd name="connsiteY0" fmla="*/ 26036 h 49659"/>
                      <a:gd name="connsiteX1" fmla="*/ 2196 w 43256"/>
                      <a:gd name="connsiteY1" fmla="*/ 25239 h 49659"/>
                      <a:gd name="connsiteX2" fmla="*/ 6964 w 43256"/>
                      <a:gd name="connsiteY2" fmla="*/ 34758 h 49659"/>
                      <a:gd name="connsiteX3" fmla="*/ 5856 w 43256"/>
                      <a:gd name="connsiteY3" fmla="*/ 35139 h 49659"/>
                      <a:gd name="connsiteX4" fmla="*/ 16514 w 43256"/>
                      <a:gd name="connsiteY4" fmla="*/ 38949 h 49659"/>
                      <a:gd name="connsiteX5" fmla="*/ 15846 w 43256"/>
                      <a:gd name="connsiteY5" fmla="*/ 37209 h 49659"/>
                      <a:gd name="connsiteX6" fmla="*/ 28863 w 43256"/>
                      <a:gd name="connsiteY6" fmla="*/ 34610 h 49659"/>
                      <a:gd name="connsiteX7" fmla="*/ 28596 w 43256"/>
                      <a:gd name="connsiteY7" fmla="*/ 36519 h 49659"/>
                      <a:gd name="connsiteX8" fmla="*/ 34165 w 43256"/>
                      <a:gd name="connsiteY8" fmla="*/ 22813 h 49659"/>
                      <a:gd name="connsiteX9" fmla="*/ 37416 w 43256"/>
                      <a:gd name="connsiteY9" fmla="*/ 29949 h 49659"/>
                      <a:gd name="connsiteX10" fmla="*/ 41834 w 43256"/>
                      <a:gd name="connsiteY10" fmla="*/ 15213 h 49659"/>
                      <a:gd name="connsiteX11" fmla="*/ 40386 w 43256"/>
                      <a:gd name="connsiteY11" fmla="*/ 17889 h 49659"/>
                      <a:gd name="connsiteX12" fmla="*/ 38360 w 43256"/>
                      <a:gd name="connsiteY12" fmla="*/ 5285 h 49659"/>
                      <a:gd name="connsiteX13" fmla="*/ 38436 w 43256"/>
                      <a:gd name="connsiteY13" fmla="*/ 6549 h 49659"/>
                      <a:gd name="connsiteX14" fmla="*/ 29114 w 43256"/>
                      <a:gd name="connsiteY14" fmla="*/ 3811 h 49659"/>
                      <a:gd name="connsiteX15" fmla="*/ 29856 w 43256"/>
                      <a:gd name="connsiteY15" fmla="*/ 2199 h 49659"/>
                      <a:gd name="connsiteX16" fmla="*/ 22177 w 43256"/>
                      <a:gd name="connsiteY16" fmla="*/ 4579 h 49659"/>
                      <a:gd name="connsiteX17" fmla="*/ 22536 w 43256"/>
                      <a:gd name="connsiteY17" fmla="*/ 3189 h 49659"/>
                      <a:gd name="connsiteX18" fmla="*/ 14036 w 43256"/>
                      <a:gd name="connsiteY18" fmla="*/ 5051 h 49659"/>
                      <a:gd name="connsiteX19" fmla="*/ 15336 w 43256"/>
                      <a:gd name="connsiteY19" fmla="*/ 6399 h 49659"/>
                      <a:gd name="connsiteX20" fmla="*/ 4163 w 43256"/>
                      <a:gd name="connsiteY20" fmla="*/ 15648 h 49659"/>
                      <a:gd name="connsiteX21" fmla="*/ 3936 w 43256"/>
                      <a:gd name="connsiteY21" fmla="*/ 14229 h 496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50447 w 915585"/>
                      <a:gd name="connsiteY1" fmla="*/ 687229 h 687229"/>
                      <a:gd name="connsiteX2" fmla="*/ 267465 w 915585"/>
                      <a:gd name="connsiteY2" fmla="*/ 670211 h 687229"/>
                      <a:gd name="connsiteX3" fmla="*/ 284483 w 915585"/>
                      <a:gd name="connsiteY3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54186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4" fmla="*/ 354186 w 915585"/>
                      <a:gd name="connsiteY4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54186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4" fmla="*/ 354186 w 915585"/>
                      <a:gd name="connsiteY4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03132 w 915585"/>
                      <a:gd name="connsiteY0" fmla="*/ 564484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252078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7259"/>
                      <a:gd name="connsiteX1" fmla="*/ 5659 w 43256"/>
                      <a:gd name="connsiteY1" fmla="*/ 6766 h 47259"/>
                      <a:gd name="connsiteX2" fmla="*/ 14041 w 43256"/>
                      <a:gd name="connsiteY2" fmla="*/ 5061 h 47259"/>
                      <a:gd name="connsiteX3" fmla="*/ 22492 w 43256"/>
                      <a:gd name="connsiteY3" fmla="*/ 3291 h 47259"/>
                      <a:gd name="connsiteX4" fmla="*/ 25785 w 43256"/>
                      <a:gd name="connsiteY4" fmla="*/ 59 h 47259"/>
                      <a:gd name="connsiteX5" fmla="*/ 29869 w 43256"/>
                      <a:gd name="connsiteY5" fmla="*/ 2340 h 47259"/>
                      <a:gd name="connsiteX6" fmla="*/ 35499 w 43256"/>
                      <a:gd name="connsiteY6" fmla="*/ 549 h 47259"/>
                      <a:gd name="connsiteX7" fmla="*/ 38354 w 43256"/>
                      <a:gd name="connsiteY7" fmla="*/ 5435 h 47259"/>
                      <a:gd name="connsiteX8" fmla="*/ 42018 w 43256"/>
                      <a:gd name="connsiteY8" fmla="*/ 10177 h 47259"/>
                      <a:gd name="connsiteX9" fmla="*/ 41854 w 43256"/>
                      <a:gd name="connsiteY9" fmla="*/ 15319 h 47259"/>
                      <a:gd name="connsiteX10" fmla="*/ 43052 w 43256"/>
                      <a:gd name="connsiteY10" fmla="*/ 23181 h 47259"/>
                      <a:gd name="connsiteX11" fmla="*/ 37440 w 43256"/>
                      <a:gd name="connsiteY11" fmla="*/ 30063 h 47259"/>
                      <a:gd name="connsiteX12" fmla="*/ 35431 w 43256"/>
                      <a:gd name="connsiteY12" fmla="*/ 35960 h 47259"/>
                      <a:gd name="connsiteX13" fmla="*/ 28591 w 43256"/>
                      <a:gd name="connsiteY13" fmla="*/ 36674 h 47259"/>
                      <a:gd name="connsiteX14" fmla="*/ 23703 w 43256"/>
                      <a:gd name="connsiteY14" fmla="*/ 42965 h 47259"/>
                      <a:gd name="connsiteX15" fmla="*/ 16516 w 43256"/>
                      <a:gd name="connsiteY15" fmla="*/ 39125 h 47259"/>
                      <a:gd name="connsiteX16" fmla="*/ 5840 w 43256"/>
                      <a:gd name="connsiteY16" fmla="*/ 35331 h 47259"/>
                      <a:gd name="connsiteX17" fmla="*/ 1146 w 43256"/>
                      <a:gd name="connsiteY17" fmla="*/ 31109 h 47259"/>
                      <a:gd name="connsiteX18" fmla="*/ 2149 w 43256"/>
                      <a:gd name="connsiteY18" fmla="*/ 25410 h 47259"/>
                      <a:gd name="connsiteX19" fmla="*/ 31 w 43256"/>
                      <a:gd name="connsiteY19" fmla="*/ 19563 h 47259"/>
                      <a:gd name="connsiteX20" fmla="*/ 3899 w 43256"/>
                      <a:gd name="connsiteY20" fmla="*/ 14366 h 47259"/>
                      <a:gd name="connsiteX21" fmla="*/ 3936 w 43256"/>
                      <a:gd name="connsiteY21" fmla="*/ 14229 h 47259"/>
                      <a:gd name="connsiteX0" fmla="*/ 459035 w 915585"/>
                      <a:gd name="connsiteY0" fmla="*/ 494479 h 670211"/>
                      <a:gd name="connsiteX1" fmla="*/ 267465 w 915585"/>
                      <a:gd name="connsiteY1" fmla="*/ 670211 h 670211"/>
                      <a:gd name="connsiteX2" fmla="*/ 459035 w 915585"/>
                      <a:gd name="connsiteY2" fmla="*/ 494479 h 670211"/>
                      <a:gd name="connsiteX0" fmla="*/ 311754 w 915585"/>
                      <a:gd name="connsiteY0" fmla="*/ 666620 h 670211"/>
                      <a:gd name="connsiteX1" fmla="*/ 277718 w 915585"/>
                      <a:gd name="connsiteY1" fmla="*/ 632584 h 670211"/>
                      <a:gd name="connsiteX2" fmla="*/ 311754 w 915585"/>
                      <a:gd name="connsiteY2" fmla="*/ 666620 h 670211"/>
                      <a:gd name="connsiteX0" fmla="*/ 252078 w 915585"/>
                      <a:gd name="connsiteY0" fmla="*/ 615538 h 670211"/>
                      <a:gd name="connsiteX1" fmla="*/ 303132 w 915585"/>
                      <a:gd name="connsiteY1" fmla="*/ 666592 h 670211"/>
                      <a:gd name="connsiteX2" fmla="*/ 252078 w 915585"/>
                      <a:gd name="connsiteY2" fmla="*/ 615538 h 670211"/>
                      <a:gd name="connsiteX0" fmla="*/ 4729 w 43256"/>
                      <a:gd name="connsiteY0" fmla="*/ 26036 h 47259"/>
                      <a:gd name="connsiteX1" fmla="*/ 2196 w 43256"/>
                      <a:gd name="connsiteY1" fmla="*/ 25239 h 47259"/>
                      <a:gd name="connsiteX2" fmla="*/ 6964 w 43256"/>
                      <a:gd name="connsiteY2" fmla="*/ 34758 h 47259"/>
                      <a:gd name="connsiteX3" fmla="*/ 5856 w 43256"/>
                      <a:gd name="connsiteY3" fmla="*/ 35139 h 47259"/>
                      <a:gd name="connsiteX4" fmla="*/ 16514 w 43256"/>
                      <a:gd name="connsiteY4" fmla="*/ 38949 h 47259"/>
                      <a:gd name="connsiteX5" fmla="*/ 15846 w 43256"/>
                      <a:gd name="connsiteY5" fmla="*/ 37209 h 47259"/>
                      <a:gd name="connsiteX6" fmla="*/ 28863 w 43256"/>
                      <a:gd name="connsiteY6" fmla="*/ 34610 h 47259"/>
                      <a:gd name="connsiteX7" fmla="*/ 28596 w 43256"/>
                      <a:gd name="connsiteY7" fmla="*/ 36519 h 47259"/>
                      <a:gd name="connsiteX8" fmla="*/ 34165 w 43256"/>
                      <a:gd name="connsiteY8" fmla="*/ 22813 h 47259"/>
                      <a:gd name="connsiteX9" fmla="*/ 37416 w 43256"/>
                      <a:gd name="connsiteY9" fmla="*/ 29949 h 47259"/>
                      <a:gd name="connsiteX10" fmla="*/ 41834 w 43256"/>
                      <a:gd name="connsiteY10" fmla="*/ 15213 h 47259"/>
                      <a:gd name="connsiteX11" fmla="*/ 40386 w 43256"/>
                      <a:gd name="connsiteY11" fmla="*/ 17889 h 47259"/>
                      <a:gd name="connsiteX12" fmla="*/ 38360 w 43256"/>
                      <a:gd name="connsiteY12" fmla="*/ 5285 h 47259"/>
                      <a:gd name="connsiteX13" fmla="*/ 38436 w 43256"/>
                      <a:gd name="connsiteY13" fmla="*/ 6549 h 47259"/>
                      <a:gd name="connsiteX14" fmla="*/ 29114 w 43256"/>
                      <a:gd name="connsiteY14" fmla="*/ 3811 h 47259"/>
                      <a:gd name="connsiteX15" fmla="*/ 29856 w 43256"/>
                      <a:gd name="connsiteY15" fmla="*/ 2199 h 47259"/>
                      <a:gd name="connsiteX16" fmla="*/ 22177 w 43256"/>
                      <a:gd name="connsiteY16" fmla="*/ 4579 h 47259"/>
                      <a:gd name="connsiteX17" fmla="*/ 22536 w 43256"/>
                      <a:gd name="connsiteY17" fmla="*/ 3189 h 47259"/>
                      <a:gd name="connsiteX18" fmla="*/ 14036 w 43256"/>
                      <a:gd name="connsiteY18" fmla="*/ 5051 h 47259"/>
                      <a:gd name="connsiteX19" fmla="*/ 15336 w 43256"/>
                      <a:gd name="connsiteY19" fmla="*/ 6399 h 47259"/>
                      <a:gd name="connsiteX20" fmla="*/ 4163 w 43256"/>
                      <a:gd name="connsiteY20" fmla="*/ 15648 h 47259"/>
                      <a:gd name="connsiteX21" fmla="*/ 3936 w 43256"/>
                      <a:gd name="connsiteY21" fmla="*/ 14229 h 47259"/>
                      <a:gd name="connsiteX0" fmla="*/ 3936 w 43256"/>
                      <a:gd name="connsiteY0" fmla="*/ 14229 h 47259"/>
                      <a:gd name="connsiteX1" fmla="*/ 5659 w 43256"/>
                      <a:gd name="connsiteY1" fmla="*/ 6766 h 47259"/>
                      <a:gd name="connsiteX2" fmla="*/ 14041 w 43256"/>
                      <a:gd name="connsiteY2" fmla="*/ 5061 h 47259"/>
                      <a:gd name="connsiteX3" fmla="*/ 22492 w 43256"/>
                      <a:gd name="connsiteY3" fmla="*/ 3291 h 47259"/>
                      <a:gd name="connsiteX4" fmla="*/ 25785 w 43256"/>
                      <a:gd name="connsiteY4" fmla="*/ 59 h 47259"/>
                      <a:gd name="connsiteX5" fmla="*/ 29869 w 43256"/>
                      <a:gd name="connsiteY5" fmla="*/ 2340 h 47259"/>
                      <a:gd name="connsiteX6" fmla="*/ 35499 w 43256"/>
                      <a:gd name="connsiteY6" fmla="*/ 549 h 47259"/>
                      <a:gd name="connsiteX7" fmla="*/ 38354 w 43256"/>
                      <a:gd name="connsiteY7" fmla="*/ 5435 h 47259"/>
                      <a:gd name="connsiteX8" fmla="*/ 42018 w 43256"/>
                      <a:gd name="connsiteY8" fmla="*/ 10177 h 47259"/>
                      <a:gd name="connsiteX9" fmla="*/ 41854 w 43256"/>
                      <a:gd name="connsiteY9" fmla="*/ 15319 h 47259"/>
                      <a:gd name="connsiteX10" fmla="*/ 43052 w 43256"/>
                      <a:gd name="connsiteY10" fmla="*/ 23181 h 47259"/>
                      <a:gd name="connsiteX11" fmla="*/ 37440 w 43256"/>
                      <a:gd name="connsiteY11" fmla="*/ 30063 h 47259"/>
                      <a:gd name="connsiteX12" fmla="*/ 35431 w 43256"/>
                      <a:gd name="connsiteY12" fmla="*/ 35960 h 47259"/>
                      <a:gd name="connsiteX13" fmla="*/ 28591 w 43256"/>
                      <a:gd name="connsiteY13" fmla="*/ 36674 h 47259"/>
                      <a:gd name="connsiteX14" fmla="*/ 23703 w 43256"/>
                      <a:gd name="connsiteY14" fmla="*/ 42965 h 47259"/>
                      <a:gd name="connsiteX15" fmla="*/ 16516 w 43256"/>
                      <a:gd name="connsiteY15" fmla="*/ 39125 h 47259"/>
                      <a:gd name="connsiteX16" fmla="*/ 5840 w 43256"/>
                      <a:gd name="connsiteY16" fmla="*/ 35331 h 47259"/>
                      <a:gd name="connsiteX17" fmla="*/ 1146 w 43256"/>
                      <a:gd name="connsiteY17" fmla="*/ 31109 h 47259"/>
                      <a:gd name="connsiteX18" fmla="*/ 2149 w 43256"/>
                      <a:gd name="connsiteY18" fmla="*/ 25410 h 47259"/>
                      <a:gd name="connsiteX19" fmla="*/ 31 w 43256"/>
                      <a:gd name="connsiteY19" fmla="*/ 19563 h 47259"/>
                      <a:gd name="connsiteX20" fmla="*/ 3899 w 43256"/>
                      <a:gd name="connsiteY20" fmla="*/ 14366 h 47259"/>
                      <a:gd name="connsiteX21" fmla="*/ 3936 w 43256"/>
                      <a:gd name="connsiteY21" fmla="*/ 14229 h 47259"/>
                      <a:gd name="connsiteX0" fmla="*/ 459035 w 915585"/>
                      <a:gd name="connsiteY0" fmla="*/ 494479 h 670211"/>
                      <a:gd name="connsiteX1" fmla="*/ 267465 w 915585"/>
                      <a:gd name="connsiteY1" fmla="*/ 670211 h 670211"/>
                      <a:gd name="connsiteX2" fmla="*/ 459035 w 915585"/>
                      <a:gd name="connsiteY2" fmla="*/ 494479 h 670211"/>
                      <a:gd name="connsiteX0" fmla="*/ 311754 w 915585"/>
                      <a:gd name="connsiteY0" fmla="*/ 666620 h 670211"/>
                      <a:gd name="connsiteX1" fmla="*/ 277718 w 915585"/>
                      <a:gd name="connsiteY1" fmla="*/ 632584 h 670211"/>
                      <a:gd name="connsiteX2" fmla="*/ 311754 w 915585"/>
                      <a:gd name="connsiteY2" fmla="*/ 666620 h 670211"/>
                      <a:gd name="connsiteX0" fmla="*/ 252078 w 915585"/>
                      <a:gd name="connsiteY0" fmla="*/ 615538 h 670211"/>
                      <a:gd name="connsiteX1" fmla="*/ 303131 w 915585"/>
                      <a:gd name="connsiteY1" fmla="*/ 466429 h 670211"/>
                      <a:gd name="connsiteX2" fmla="*/ 252078 w 915585"/>
                      <a:gd name="connsiteY2" fmla="*/ 615538 h 670211"/>
                      <a:gd name="connsiteX0" fmla="*/ 4729 w 43256"/>
                      <a:gd name="connsiteY0" fmla="*/ 26036 h 47259"/>
                      <a:gd name="connsiteX1" fmla="*/ 2196 w 43256"/>
                      <a:gd name="connsiteY1" fmla="*/ 25239 h 47259"/>
                      <a:gd name="connsiteX2" fmla="*/ 6964 w 43256"/>
                      <a:gd name="connsiteY2" fmla="*/ 34758 h 47259"/>
                      <a:gd name="connsiteX3" fmla="*/ 5856 w 43256"/>
                      <a:gd name="connsiteY3" fmla="*/ 35139 h 47259"/>
                      <a:gd name="connsiteX4" fmla="*/ 16514 w 43256"/>
                      <a:gd name="connsiteY4" fmla="*/ 38949 h 47259"/>
                      <a:gd name="connsiteX5" fmla="*/ 15846 w 43256"/>
                      <a:gd name="connsiteY5" fmla="*/ 37209 h 47259"/>
                      <a:gd name="connsiteX6" fmla="*/ 28863 w 43256"/>
                      <a:gd name="connsiteY6" fmla="*/ 34610 h 47259"/>
                      <a:gd name="connsiteX7" fmla="*/ 28596 w 43256"/>
                      <a:gd name="connsiteY7" fmla="*/ 36519 h 47259"/>
                      <a:gd name="connsiteX8" fmla="*/ 34165 w 43256"/>
                      <a:gd name="connsiteY8" fmla="*/ 22813 h 47259"/>
                      <a:gd name="connsiteX9" fmla="*/ 37416 w 43256"/>
                      <a:gd name="connsiteY9" fmla="*/ 29949 h 47259"/>
                      <a:gd name="connsiteX10" fmla="*/ 41834 w 43256"/>
                      <a:gd name="connsiteY10" fmla="*/ 15213 h 47259"/>
                      <a:gd name="connsiteX11" fmla="*/ 40386 w 43256"/>
                      <a:gd name="connsiteY11" fmla="*/ 17889 h 47259"/>
                      <a:gd name="connsiteX12" fmla="*/ 38360 w 43256"/>
                      <a:gd name="connsiteY12" fmla="*/ 5285 h 47259"/>
                      <a:gd name="connsiteX13" fmla="*/ 38436 w 43256"/>
                      <a:gd name="connsiteY13" fmla="*/ 6549 h 47259"/>
                      <a:gd name="connsiteX14" fmla="*/ 29114 w 43256"/>
                      <a:gd name="connsiteY14" fmla="*/ 3811 h 47259"/>
                      <a:gd name="connsiteX15" fmla="*/ 29856 w 43256"/>
                      <a:gd name="connsiteY15" fmla="*/ 2199 h 47259"/>
                      <a:gd name="connsiteX16" fmla="*/ 22177 w 43256"/>
                      <a:gd name="connsiteY16" fmla="*/ 4579 h 47259"/>
                      <a:gd name="connsiteX17" fmla="*/ 22536 w 43256"/>
                      <a:gd name="connsiteY17" fmla="*/ 3189 h 47259"/>
                      <a:gd name="connsiteX18" fmla="*/ 14036 w 43256"/>
                      <a:gd name="connsiteY18" fmla="*/ 5051 h 47259"/>
                      <a:gd name="connsiteX19" fmla="*/ 15336 w 43256"/>
                      <a:gd name="connsiteY19" fmla="*/ 6399 h 47259"/>
                      <a:gd name="connsiteX20" fmla="*/ 4163 w 43256"/>
                      <a:gd name="connsiteY20" fmla="*/ 15648 h 47259"/>
                      <a:gd name="connsiteX21" fmla="*/ 3936 w 43256"/>
                      <a:gd name="connsiteY21" fmla="*/ 14229 h 47259"/>
                      <a:gd name="connsiteX0" fmla="*/ 3936 w 43256"/>
                      <a:gd name="connsiteY0" fmla="*/ 14229 h 47006"/>
                      <a:gd name="connsiteX1" fmla="*/ 5659 w 43256"/>
                      <a:gd name="connsiteY1" fmla="*/ 6766 h 47006"/>
                      <a:gd name="connsiteX2" fmla="*/ 14041 w 43256"/>
                      <a:gd name="connsiteY2" fmla="*/ 5061 h 47006"/>
                      <a:gd name="connsiteX3" fmla="*/ 22492 w 43256"/>
                      <a:gd name="connsiteY3" fmla="*/ 3291 h 47006"/>
                      <a:gd name="connsiteX4" fmla="*/ 25785 w 43256"/>
                      <a:gd name="connsiteY4" fmla="*/ 59 h 47006"/>
                      <a:gd name="connsiteX5" fmla="*/ 29869 w 43256"/>
                      <a:gd name="connsiteY5" fmla="*/ 2340 h 47006"/>
                      <a:gd name="connsiteX6" fmla="*/ 35499 w 43256"/>
                      <a:gd name="connsiteY6" fmla="*/ 549 h 47006"/>
                      <a:gd name="connsiteX7" fmla="*/ 38354 w 43256"/>
                      <a:gd name="connsiteY7" fmla="*/ 5435 h 47006"/>
                      <a:gd name="connsiteX8" fmla="*/ 42018 w 43256"/>
                      <a:gd name="connsiteY8" fmla="*/ 10177 h 47006"/>
                      <a:gd name="connsiteX9" fmla="*/ 41854 w 43256"/>
                      <a:gd name="connsiteY9" fmla="*/ 15319 h 47006"/>
                      <a:gd name="connsiteX10" fmla="*/ 43052 w 43256"/>
                      <a:gd name="connsiteY10" fmla="*/ 23181 h 47006"/>
                      <a:gd name="connsiteX11" fmla="*/ 37440 w 43256"/>
                      <a:gd name="connsiteY11" fmla="*/ 30063 h 47006"/>
                      <a:gd name="connsiteX12" fmla="*/ 35431 w 43256"/>
                      <a:gd name="connsiteY12" fmla="*/ 35960 h 47006"/>
                      <a:gd name="connsiteX13" fmla="*/ 28591 w 43256"/>
                      <a:gd name="connsiteY13" fmla="*/ 36674 h 47006"/>
                      <a:gd name="connsiteX14" fmla="*/ 23703 w 43256"/>
                      <a:gd name="connsiteY14" fmla="*/ 42965 h 47006"/>
                      <a:gd name="connsiteX15" fmla="*/ 16516 w 43256"/>
                      <a:gd name="connsiteY15" fmla="*/ 39125 h 47006"/>
                      <a:gd name="connsiteX16" fmla="*/ 5840 w 43256"/>
                      <a:gd name="connsiteY16" fmla="*/ 35331 h 47006"/>
                      <a:gd name="connsiteX17" fmla="*/ 1146 w 43256"/>
                      <a:gd name="connsiteY17" fmla="*/ 31109 h 47006"/>
                      <a:gd name="connsiteX18" fmla="*/ 2149 w 43256"/>
                      <a:gd name="connsiteY18" fmla="*/ 25410 h 47006"/>
                      <a:gd name="connsiteX19" fmla="*/ 31 w 43256"/>
                      <a:gd name="connsiteY19" fmla="*/ 19563 h 47006"/>
                      <a:gd name="connsiteX20" fmla="*/ 3899 w 43256"/>
                      <a:gd name="connsiteY20" fmla="*/ 14366 h 47006"/>
                      <a:gd name="connsiteX21" fmla="*/ 3936 w 43256"/>
                      <a:gd name="connsiteY21" fmla="*/ 14229 h 47006"/>
                      <a:gd name="connsiteX0" fmla="*/ 459035 w 915585"/>
                      <a:gd name="connsiteY0" fmla="*/ 494479 h 666620"/>
                      <a:gd name="connsiteX1" fmla="*/ 354741 w 915585"/>
                      <a:gd name="connsiteY1" fmla="*/ 462634 h 666620"/>
                      <a:gd name="connsiteX2" fmla="*/ 459035 w 915585"/>
                      <a:gd name="connsiteY2" fmla="*/ 494479 h 666620"/>
                      <a:gd name="connsiteX0" fmla="*/ 311754 w 915585"/>
                      <a:gd name="connsiteY0" fmla="*/ 666620 h 666620"/>
                      <a:gd name="connsiteX1" fmla="*/ 277718 w 915585"/>
                      <a:gd name="connsiteY1" fmla="*/ 632584 h 666620"/>
                      <a:gd name="connsiteX2" fmla="*/ 311754 w 915585"/>
                      <a:gd name="connsiteY2" fmla="*/ 666620 h 666620"/>
                      <a:gd name="connsiteX0" fmla="*/ 252078 w 915585"/>
                      <a:gd name="connsiteY0" fmla="*/ 615538 h 666620"/>
                      <a:gd name="connsiteX1" fmla="*/ 303131 w 915585"/>
                      <a:gd name="connsiteY1" fmla="*/ 466429 h 666620"/>
                      <a:gd name="connsiteX2" fmla="*/ 252078 w 915585"/>
                      <a:gd name="connsiteY2" fmla="*/ 615538 h 666620"/>
                      <a:gd name="connsiteX0" fmla="*/ 4729 w 43256"/>
                      <a:gd name="connsiteY0" fmla="*/ 26036 h 47006"/>
                      <a:gd name="connsiteX1" fmla="*/ 2196 w 43256"/>
                      <a:gd name="connsiteY1" fmla="*/ 25239 h 47006"/>
                      <a:gd name="connsiteX2" fmla="*/ 6964 w 43256"/>
                      <a:gd name="connsiteY2" fmla="*/ 34758 h 47006"/>
                      <a:gd name="connsiteX3" fmla="*/ 5856 w 43256"/>
                      <a:gd name="connsiteY3" fmla="*/ 35139 h 47006"/>
                      <a:gd name="connsiteX4" fmla="*/ 16514 w 43256"/>
                      <a:gd name="connsiteY4" fmla="*/ 38949 h 47006"/>
                      <a:gd name="connsiteX5" fmla="*/ 15846 w 43256"/>
                      <a:gd name="connsiteY5" fmla="*/ 37209 h 47006"/>
                      <a:gd name="connsiteX6" fmla="*/ 28863 w 43256"/>
                      <a:gd name="connsiteY6" fmla="*/ 34610 h 47006"/>
                      <a:gd name="connsiteX7" fmla="*/ 28596 w 43256"/>
                      <a:gd name="connsiteY7" fmla="*/ 36519 h 47006"/>
                      <a:gd name="connsiteX8" fmla="*/ 34165 w 43256"/>
                      <a:gd name="connsiteY8" fmla="*/ 22813 h 47006"/>
                      <a:gd name="connsiteX9" fmla="*/ 37416 w 43256"/>
                      <a:gd name="connsiteY9" fmla="*/ 29949 h 47006"/>
                      <a:gd name="connsiteX10" fmla="*/ 41834 w 43256"/>
                      <a:gd name="connsiteY10" fmla="*/ 15213 h 47006"/>
                      <a:gd name="connsiteX11" fmla="*/ 40386 w 43256"/>
                      <a:gd name="connsiteY11" fmla="*/ 17889 h 47006"/>
                      <a:gd name="connsiteX12" fmla="*/ 38360 w 43256"/>
                      <a:gd name="connsiteY12" fmla="*/ 5285 h 47006"/>
                      <a:gd name="connsiteX13" fmla="*/ 38436 w 43256"/>
                      <a:gd name="connsiteY13" fmla="*/ 6549 h 47006"/>
                      <a:gd name="connsiteX14" fmla="*/ 29114 w 43256"/>
                      <a:gd name="connsiteY14" fmla="*/ 3811 h 47006"/>
                      <a:gd name="connsiteX15" fmla="*/ 29856 w 43256"/>
                      <a:gd name="connsiteY15" fmla="*/ 2199 h 47006"/>
                      <a:gd name="connsiteX16" fmla="*/ 22177 w 43256"/>
                      <a:gd name="connsiteY16" fmla="*/ 4579 h 47006"/>
                      <a:gd name="connsiteX17" fmla="*/ 22536 w 43256"/>
                      <a:gd name="connsiteY17" fmla="*/ 3189 h 47006"/>
                      <a:gd name="connsiteX18" fmla="*/ 14036 w 43256"/>
                      <a:gd name="connsiteY18" fmla="*/ 5051 h 47006"/>
                      <a:gd name="connsiteX19" fmla="*/ 15336 w 43256"/>
                      <a:gd name="connsiteY19" fmla="*/ 6399 h 47006"/>
                      <a:gd name="connsiteX20" fmla="*/ 4163 w 43256"/>
                      <a:gd name="connsiteY20" fmla="*/ 15648 h 47006"/>
                      <a:gd name="connsiteX21" fmla="*/ 3936 w 43256"/>
                      <a:gd name="connsiteY21" fmla="*/ 14229 h 47006"/>
                      <a:gd name="connsiteX0" fmla="*/ 3936 w 43256"/>
                      <a:gd name="connsiteY0" fmla="*/ 14229 h 44606"/>
                      <a:gd name="connsiteX1" fmla="*/ 5659 w 43256"/>
                      <a:gd name="connsiteY1" fmla="*/ 6766 h 44606"/>
                      <a:gd name="connsiteX2" fmla="*/ 14041 w 43256"/>
                      <a:gd name="connsiteY2" fmla="*/ 5061 h 44606"/>
                      <a:gd name="connsiteX3" fmla="*/ 22492 w 43256"/>
                      <a:gd name="connsiteY3" fmla="*/ 3291 h 44606"/>
                      <a:gd name="connsiteX4" fmla="*/ 25785 w 43256"/>
                      <a:gd name="connsiteY4" fmla="*/ 59 h 44606"/>
                      <a:gd name="connsiteX5" fmla="*/ 29869 w 43256"/>
                      <a:gd name="connsiteY5" fmla="*/ 2340 h 44606"/>
                      <a:gd name="connsiteX6" fmla="*/ 35499 w 43256"/>
                      <a:gd name="connsiteY6" fmla="*/ 549 h 44606"/>
                      <a:gd name="connsiteX7" fmla="*/ 38354 w 43256"/>
                      <a:gd name="connsiteY7" fmla="*/ 5435 h 44606"/>
                      <a:gd name="connsiteX8" fmla="*/ 42018 w 43256"/>
                      <a:gd name="connsiteY8" fmla="*/ 10177 h 44606"/>
                      <a:gd name="connsiteX9" fmla="*/ 41854 w 43256"/>
                      <a:gd name="connsiteY9" fmla="*/ 15319 h 44606"/>
                      <a:gd name="connsiteX10" fmla="*/ 43052 w 43256"/>
                      <a:gd name="connsiteY10" fmla="*/ 23181 h 44606"/>
                      <a:gd name="connsiteX11" fmla="*/ 37440 w 43256"/>
                      <a:gd name="connsiteY11" fmla="*/ 30063 h 44606"/>
                      <a:gd name="connsiteX12" fmla="*/ 35431 w 43256"/>
                      <a:gd name="connsiteY12" fmla="*/ 35960 h 44606"/>
                      <a:gd name="connsiteX13" fmla="*/ 28591 w 43256"/>
                      <a:gd name="connsiteY13" fmla="*/ 36674 h 44606"/>
                      <a:gd name="connsiteX14" fmla="*/ 23703 w 43256"/>
                      <a:gd name="connsiteY14" fmla="*/ 42965 h 44606"/>
                      <a:gd name="connsiteX15" fmla="*/ 16516 w 43256"/>
                      <a:gd name="connsiteY15" fmla="*/ 39125 h 44606"/>
                      <a:gd name="connsiteX16" fmla="*/ 5840 w 43256"/>
                      <a:gd name="connsiteY16" fmla="*/ 35331 h 44606"/>
                      <a:gd name="connsiteX17" fmla="*/ 1146 w 43256"/>
                      <a:gd name="connsiteY17" fmla="*/ 31109 h 44606"/>
                      <a:gd name="connsiteX18" fmla="*/ 2149 w 43256"/>
                      <a:gd name="connsiteY18" fmla="*/ 25410 h 44606"/>
                      <a:gd name="connsiteX19" fmla="*/ 31 w 43256"/>
                      <a:gd name="connsiteY19" fmla="*/ 19563 h 44606"/>
                      <a:gd name="connsiteX20" fmla="*/ 3899 w 43256"/>
                      <a:gd name="connsiteY20" fmla="*/ 14366 h 44606"/>
                      <a:gd name="connsiteX21" fmla="*/ 3936 w 43256"/>
                      <a:gd name="connsiteY21" fmla="*/ 14229 h 44606"/>
                      <a:gd name="connsiteX0" fmla="*/ 459035 w 915585"/>
                      <a:gd name="connsiteY0" fmla="*/ 494479 h 632584"/>
                      <a:gd name="connsiteX1" fmla="*/ 354741 w 915585"/>
                      <a:gd name="connsiteY1" fmla="*/ 462634 h 632584"/>
                      <a:gd name="connsiteX2" fmla="*/ 459035 w 915585"/>
                      <a:gd name="connsiteY2" fmla="*/ 494479 h 632584"/>
                      <a:gd name="connsiteX0" fmla="*/ 452737 w 915585"/>
                      <a:gd name="connsiteY0" fmla="*/ 599899 h 632584"/>
                      <a:gd name="connsiteX1" fmla="*/ 277718 w 915585"/>
                      <a:gd name="connsiteY1" fmla="*/ 632584 h 632584"/>
                      <a:gd name="connsiteX2" fmla="*/ 452737 w 915585"/>
                      <a:gd name="connsiteY2" fmla="*/ 599899 h 632584"/>
                      <a:gd name="connsiteX0" fmla="*/ 252078 w 915585"/>
                      <a:gd name="connsiteY0" fmla="*/ 615538 h 632584"/>
                      <a:gd name="connsiteX1" fmla="*/ 303131 w 915585"/>
                      <a:gd name="connsiteY1" fmla="*/ 466429 h 632584"/>
                      <a:gd name="connsiteX2" fmla="*/ 252078 w 915585"/>
                      <a:gd name="connsiteY2" fmla="*/ 615538 h 632584"/>
                      <a:gd name="connsiteX0" fmla="*/ 4729 w 43256"/>
                      <a:gd name="connsiteY0" fmla="*/ 26036 h 44606"/>
                      <a:gd name="connsiteX1" fmla="*/ 2196 w 43256"/>
                      <a:gd name="connsiteY1" fmla="*/ 25239 h 44606"/>
                      <a:gd name="connsiteX2" fmla="*/ 6964 w 43256"/>
                      <a:gd name="connsiteY2" fmla="*/ 34758 h 44606"/>
                      <a:gd name="connsiteX3" fmla="*/ 5856 w 43256"/>
                      <a:gd name="connsiteY3" fmla="*/ 35139 h 44606"/>
                      <a:gd name="connsiteX4" fmla="*/ 16514 w 43256"/>
                      <a:gd name="connsiteY4" fmla="*/ 38949 h 44606"/>
                      <a:gd name="connsiteX5" fmla="*/ 15846 w 43256"/>
                      <a:gd name="connsiteY5" fmla="*/ 37209 h 44606"/>
                      <a:gd name="connsiteX6" fmla="*/ 28863 w 43256"/>
                      <a:gd name="connsiteY6" fmla="*/ 34610 h 44606"/>
                      <a:gd name="connsiteX7" fmla="*/ 28596 w 43256"/>
                      <a:gd name="connsiteY7" fmla="*/ 36519 h 44606"/>
                      <a:gd name="connsiteX8" fmla="*/ 34165 w 43256"/>
                      <a:gd name="connsiteY8" fmla="*/ 22813 h 44606"/>
                      <a:gd name="connsiteX9" fmla="*/ 37416 w 43256"/>
                      <a:gd name="connsiteY9" fmla="*/ 29949 h 44606"/>
                      <a:gd name="connsiteX10" fmla="*/ 41834 w 43256"/>
                      <a:gd name="connsiteY10" fmla="*/ 15213 h 44606"/>
                      <a:gd name="connsiteX11" fmla="*/ 40386 w 43256"/>
                      <a:gd name="connsiteY11" fmla="*/ 17889 h 44606"/>
                      <a:gd name="connsiteX12" fmla="*/ 38360 w 43256"/>
                      <a:gd name="connsiteY12" fmla="*/ 5285 h 44606"/>
                      <a:gd name="connsiteX13" fmla="*/ 38436 w 43256"/>
                      <a:gd name="connsiteY13" fmla="*/ 6549 h 44606"/>
                      <a:gd name="connsiteX14" fmla="*/ 29114 w 43256"/>
                      <a:gd name="connsiteY14" fmla="*/ 3811 h 44606"/>
                      <a:gd name="connsiteX15" fmla="*/ 29856 w 43256"/>
                      <a:gd name="connsiteY15" fmla="*/ 2199 h 44606"/>
                      <a:gd name="connsiteX16" fmla="*/ 22177 w 43256"/>
                      <a:gd name="connsiteY16" fmla="*/ 4579 h 44606"/>
                      <a:gd name="connsiteX17" fmla="*/ 22536 w 43256"/>
                      <a:gd name="connsiteY17" fmla="*/ 3189 h 44606"/>
                      <a:gd name="connsiteX18" fmla="*/ 14036 w 43256"/>
                      <a:gd name="connsiteY18" fmla="*/ 5051 h 44606"/>
                      <a:gd name="connsiteX19" fmla="*/ 15336 w 43256"/>
                      <a:gd name="connsiteY19" fmla="*/ 6399 h 44606"/>
                      <a:gd name="connsiteX20" fmla="*/ 4163 w 43256"/>
                      <a:gd name="connsiteY20" fmla="*/ 15648 h 44606"/>
                      <a:gd name="connsiteX21" fmla="*/ 3936 w 43256"/>
                      <a:gd name="connsiteY21" fmla="*/ 14229 h 44606"/>
                      <a:gd name="connsiteX0" fmla="*/ 3936 w 43256"/>
                      <a:gd name="connsiteY0" fmla="*/ 14229 h 43404"/>
                      <a:gd name="connsiteX1" fmla="*/ 5659 w 43256"/>
                      <a:gd name="connsiteY1" fmla="*/ 6766 h 43404"/>
                      <a:gd name="connsiteX2" fmla="*/ 14041 w 43256"/>
                      <a:gd name="connsiteY2" fmla="*/ 5061 h 43404"/>
                      <a:gd name="connsiteX3" fmla="*/ 22492 w 43256"/>
                      <a:gd name="connsiteY3" fmla="*/ 3291 h 43404"/>
                      <a:gd name="connsiteX4" fmla="*/ 25785 w 43256"/>
                      <a:gd name="connsiteY4" fmla="*/ 59 h 43404"/>
                      <a:gd name="connsiteX5" fmla="*/ 29869 w 43256"/>
                      <a:gd name="connsiteY5" fmla="*/ 2340 h 43404"/>
                      <a:gd name="connsiteX6" fmla="*/ 35499 w 43256"/>
                      <a:gd name="connsiteY6" fmla="*/ 549 h 43404"/>
                      <a:gd name="connsiteX7" fmla="*/ 38354 w 43256"/>
                      <a:gd name="connsiteY7" fmla="*/ 5435 h 43404"/>
                      <a:gd name="connsiteX8" fmla="*/ 42018 w 43256"/>
                      <a:gd name="connsiteY8" fmla="*/ 10177 h 43404"/>
                      <a:gd name="connsiteX9" fmla="*/ 41854 w 43256"/>
                      <a:gd name="connsiteY9" fmla="*/ 15319 h 43404"/>
                      <a:gd name="connsiteX10" fmla="*/ 43052 w 43256"/>
                      <a:gd name="connsiteY10" fmla="*/ 23181 h 43404"/>
                      <a:gd name="connsiteX11" fmla="*/ 37440 w 43256"/>
                      <a:gd name="connsiteY11" fmla="*/ 30063 h 43404"/>
                      <a:gd name="connsiteX12" fmla="*/ 35431 w 43256"/>
                      <a:gd name="connsiteY12" fmla="*/ 35960 h 43404"/>
                      <a:gd name="connsiteX13" fmla="*/ 28591 w 43256"/>
                      <a:gd name="connsiteY13" fmla="*/ 36674 h 43404"/>
                      <a:gd name="connsiteX14" fmla="*/ 23703 w 43256"/>
                      <a:gd name="connsiteY14" fmla="*/ 42965 h 43404"/>
                      <a:gd name="connsiteX15" fmla="*/ 16516 w 43256"/>
                      <a:gd name="connsiteY15" fmla="*/ 39125 h 43404"/>
                      <a:gd name="connsiteX16" fmla="*/ 5840 w 43256"/>
                      <a:gd name="connsiteY16" fmla="*/ 35331 h 43404"/>
                      <a:gd name="connsiteX17" fmla="*/ 1146 w 43256"/>
                      <a:gd name="connsiteY17" fmla="*/ 31109 h 43404"/>
                      <a:gd name="connsiteX18" fmla="*/ 2149 w 43256"/>
                      <a:gd name="connsiteY18" fmla="*/ 25410 h 43404"/>
                      <a:gd name="connsiteX19" fmla="*/ 31 w 43256"/>
                      <a:gd name="connsiteY19" fmla="*/ 19563 h 43404"/>
                      <a:gd name="connsiteX20" fmla="*/ 3899 w 43256"/>
                      <a:gd name="connsiteY20" fmla="*/ 14366 h 43404"/>
                      <a:gd name="connsiteX21" fmla="*/ 3936 w 43256"/>
                      <a:gd name="connsiteY21" fmla="*/ 14229 h 43404"/>
                      <a:gd name="connsiteX0" fmla="*/ 459035 w 915585"/>
                      <a:gd name="connsiteY0" fmla="*/ 494479 h 615538"/>
                      <a:gd name="connsiteX1" fmla="*/ 354741 w 915585"/>
                      <a:gd name="connsiteY1" fmla="*/ 462634 h 615538"/>
                      <a:gd name="connsiteX2" fmla="*/ 459035 w 915585"/>
                      <a:gd name="connsiteY2" fmla="*/ 494479 h 615538"/>
                      <a:gd name="connsiteX0" fmla="*/ 452737 w 915585"/>
                      <a:gd name="connsiteY0" fmla="*/ 599899 h 615538"/>
                      <a:gd name="connsiteX1" fmla="*/ 512690 w 915585"/>
                      <a:gd name="connsiteY1" fmla="*/ 602931 h 615538"/>
                      <a:gd name="connsiteX2" fmla="*/ 452737 w 915585"/>
                      <a:gd name="connsiteY2" fmla="*/ 599899 h 615538"/>
                      <a:gd name="connsiteX0" fmla="*/ 252078 w 915585"/>
                      <a:gd name="connsiteY0" fmla="*/ 615538 h 615538"/>
                      <a:gd name="connsiteX1" fmla="*/ 303131 w 915585"/>
                      <a:gd name="connsiteY1" fmla="*/ 466429 h 615538"/>
                      <a:gd name="connsiteX2" fmla="*/ 252078 w 915585"/>
                      <a:gd name="connsiteY2" fmla="*/ 615538 h 615538"/>
                      <a:gd name="connsiteX0" fmla="*/ 4729 w 43256"/>
                      <a:gd name="connsiteY0" fmla="*/ 26036 h 43404"/>
                      <a:gd name="connsiteX1" fmla="*/ 2196 w 43256"/>
                      <a:gd name="connsiteY1" fmla="*/ 25239 h 43404"/>
                      <a:gd name="connsiteX2" fmla="*/ 6964 w 43256"/>
                      <a:gd name="connsiteY2" fmla="*/ 34758 h 43404"/>
                      <a:gd name="connsiteX3" fmla="*/ 5856 w 43256"/>
                      <a:gd name="connsiteY3" fmla="*/ 35139 h 43404"/>
                      <a:gd name="connsiteX4" fmla="*/ 16514 w 43256"/>
                      <a:gd name="connsiteY4" fmla="*/ 38949 h 43404"/>
                      <a:gd name="connsiteX5" fmla="*/ 15846 w 43256"/>
                      <a:gd name="connsiteY5" fmla="*/ 37209 h 43404"/>
                      <a:gd name="connsiteX6" fmla="*/ 28863 w 43256"/>
                      <a:gd name="connsiteY6" fmla="*/ 34610 h 43404"/>
                      <a:gd name="connsiteX7" fmla="*/ 28596 w 43256"/>
                      <a:gd name="connsiteY7" fmla="*/ 36519 h 43404"/>
                      <a:gd name="connsiteX8" fmla="*/ 34165 w 43256"/>
                      <a:gd name="connsiteY8" fmla="*/ 22813 h 43404"/>
                      <a:gd name="connsiteX9" fmla="*/ 37416 w 43256"/>
                      <a:gd name="connsiteY9" fmla="*/ 29949 h 43404"/>
                      <a:gd name="connsiteX10" fmla="*/ 41834 w 43256"/>
                      <a:gd name="connsiteY10" fmla="*/ 15213 h 43404"/>
                      <a:gd name="connsiteX11" fmla="*/ 40386 w 43256"/>
                      <a:gd name="connsiteY11" fmla="*/ 17889 h 43404"/>
                      <a:gd name="connsiteX12" fmla="*/ 38360 w 43256"/>
                      <a:gd name="connsiteY12" fmla="*/ 5285 h 43404"/>
                      <a:gd name="connsiteX13" fmla="*/ 38436 w 43256"/>
                      <a:gd name="connsiteY13" fmla="*/ 6549 h 43404"/>
                      <a:gd name="connsiteX14" fmla="*/ 29114 w 43256"/>
                      <a:gd name="connsiteY14" fmla="*/ 3811 h 43404"/>
                      <a:gd name="connsiteX15" fmla="*/ 29856 w 43256"/>
                      <a:gd name="connsiteY15" fmla="*/ 2199 h 43404"/>
                      <a:gd name="connsiteX16" fmla="*/ 22177 w 43256"/>
                      <a:gd name="connsiteY16" fmla="*/ 4579 h 43404"/>
                      <a:gd name="connsiteX17" fmla="*/ 22536 w 43256"/>
                      <a:gd name="connsiteY17" fmla="*/ 3189 h 43404"/>
                      <a:gd name="connsiteX18" fmla="*/ 14036 w 43256"/>
                      <a:gd name="connsiteY18" fmla="*/ 5051 h 43404"/>
                      <a:gd name="connsiteX19" fmla="*/ 15336 w 43256"/>
                      <a:gd name="connsiteY19" fmla="*/ 6399 h 43404"/>
                      <a:gd name="connsiteX20" fmla="*/ 4163 w 43256"/>
                      <a:gd name="connsiteY20" fmla="*/ 15648 h 43404"/>
                      <a:gd name="connsiteX21" fmla="*/ 3936 w 43256"/>
                      <a:gd name="connsiteY21" fmla="*/ 14229 h 43404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459035 w 915585"/>
                      <a:gd name="connsiteY0" fmla="*/ 494479 h 612914"/>
                      <a:gd name="connsiteX1" fmla="*/ 354741 w 915585"/>
                      <a:gd name="connsiteY1" fmla="*/ 462634 h 612914"/>
                      <a:gd name="connsiteX2" fmla="*/ 459035 w 915585"/>
                      <a:gd name="connsiteY2" fmla="*/ 494479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54741 w 915585"/>
                      <a:gd name="connsiteY1" fmla="*/ 462634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14460 w 915585"/>
                      <a:gd name="connsiteY1" fmla="*/ 551596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14460 w 915585"/>
                      <a:gd name="connsiteY1" fmla="*/ 551596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562804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</a:cxnLst>
                    <a:rect l="l" t="t" r="r" b="b"/>
                    <a:pathLst>
                      <a:path w="43256" h="43219">
                        <a:moveTo>
                          <a:pt x="3936" y="14229"/>
                        </a:moveTo>
                        <a:cubicBezTo>
                          <a:pt x="3665" y="11516"/>
                          <a:pt x="4297" y="8780"/>
                          <a:pt x="5659" y="6766"/>
                        </a:cubicBezTo>
                        <a:cubicBezTo>
                          <a:pt x="7811" y="3585"/>
                          <a:pt x="11300" y="2876"/>
                          <a:pt x="14041" y="5061"/>
                        </a:cubicBezTo>
                        <a:cubicBezTo>
                          <a:pt x="15714" y="768"/>
                          <a:pt x="19950" y="-119"/>
                          <a:pt x="22492" y="3291"/>
                        </a:cubicBezTo>
                        <a:cubicBezTo>
                          <a:pt x="23133" y="1542"/>
                          <a:pt x="24364" y="333"/>
                          <a:pt x="25785" y="59"/>
                        </a:cubicBezTo>
                        <a:cubicBezTo>
                          <a:pt x="27349" y="-243"/>
                          <a:pt x="28911" y="629"/>
                          <a:pt x="29869" y="2340"/>
                        </a:cubicBezTo>
                        <a:cubicBezTo>
                          <a:pt x="31251" y="126"/>
                          <a:pt x="33537" y="-601"/>
                          <a:pt x="35499" y="549"/>
                        </a:cubicBezTo>
                        <a:cubicBezTo>
                          <a:pt x="36994" y="1425"/>
                          <a:pt x="38066" y="3259"/>
                          <a:pt x="38354" y="5435"/>
                        </a:cubicBezTo>
                        <a:cubicBezTo>
                          <a:pt x="40082" y="6077"/>
                          <a:pt x="41458" y="7857"/>
                          <a:pt x="42018" y="10177"/>
                        </a:cubicBezTo>
                        <a:cubicBezTo>
                          <a:pt x="42425" y="11861"/>
                          <a:pt x="42367" y="13690"/>
                          <a:pt x="41854" y="15319"/>
                        </a:cubicBezTo>
                        <a:cubicBezTo>
                          <a:pt x="43115" y="17553"/>
                          <a:pt x="43556" y="20449"/>
                          <a:pt x="43052" y="23181"/>
                        </a:cubicBezTo>
                        <a:cubicBezTo>
                          <a:pt x="42382" y="26813"/>
                          <a:pt x="40164" y="29533"/>
                          <a:pt x="37440" y="30063"/>
                        </a:cubicBezTo>
                        <a:cubicBezTo>
                          <a:pt x="37427" y="32330"/>
                          <a:pt x="36694" y="34480"/>
                          <a:pt x="35431" y="35960"/>
                        </a:cubicBezTo>
                        <a:cubicBezTo>
                          <a:pt x="33512" y="38209"/>
                          <a:pt x="30740" y="38498"/>
                          <a:pt x="28591" y="36674"/>
                        </a:cubicBezTo>
                        <a:cubicBezTo>
                          <a:pt x="27896" y="39807"/>
                          <a:pt x="26035" y="42202"/>
                          <a:pt x="23703" y="42965"/>
                        </a:cubicBezTo>
                        <a:cubicBezTo>
                          <a:pt x="20955" y="43864"/>
                          <a:pt x="18087" y="42332"/>
                          <a:pt x="16516" y="39125"/>
                        </a:cubicBezTo>
                        <a:cubicBezTo>
                          <a:pt x="12808" y="42169"/>
                          <a:pt x="7992" y="40458"/>
                          <a:pt x="5840" y="35331"/>
                        </a:cubicBezTo>
                        <a:cubicBezTo>
                          <a:pt x="3726" y="35668"/>
                          <a:pt x="1741" y="33883"/>
                          <a:pt x="1146" y="31109"/>
                        </a:cubicBezTo>
                        <a:cubicBezTo>
                          <a:pt x="715" y="29102"/>
                          <a:pt x="1096" y="26936"/>
                          <a:pt x="2149" y="25410"/>
                        </a:cubicBezTo>
                        <a:cubicBezTo>
                          <a:pt x="655" y="24213"/>
                          <a:pt x="-177" y="21916"/>
                          <a:pt x="31" y="19563"/>
                        </a:cubicBezTo>
                        <a:cubicBezTo>
                          <a:pt x="275" y="16808"/>
                          <a:pt x="1881" y="14650"/>
                          <a:pt x="3899" y="14366"/>
                        </a:cubicBezTo>
                        <a:cubicBezTo>
                          <a:pt x="3911" y="14320"/>
                          <a:pt x="3924" y="14275"/>
                          <a:pt x="3936" y="14229"/>
                        </a:cubicBezTo>
                        <a:close/>
                      </a:path>
                      <a:path w="915585" h="612914">
                        <a:moveTo>
                          <a:pt x="365047" y="568613"/>
                        </a:moveTo>
                        <a:lnTo>
                          <a:pt x="314460" y="551596"/>
                        </a:lnTo>
                        <a:lnTo>
                          <a:pt x="365047" y="568613"/>
                        </a:lnTo>
                        <a:close/>
                      </a:path>
                      <a:path w="915585" h="612914">
                        <a:moveTo>
                          <a:pt x="452737" y="599899"/>
                        </a:moveTo>
                        <a:lnTo>
                          <a:pt x="512690" y="602931"/>
                        </a:lnTo>
                        <a:lnTo>
                          <a:pt x="452737" y="599899"/>
                        </a:lnTo>
                        <a:close/>
                      </a:path>
                      <a:path w="915585" h="612914">
                        <a:moveTo>
                          <a:pt x="252079" y="585885"/>
                        </a:moveTo>
                        <a:lnTo>
                          <a:pt x="303131" y="562804"/>
                        </a:lnTo>
                        <a:lnTo>
                          <a:pt x="252079" y="585885"/>
                        </a:lnTo>
                        <a:close/>
                      </a:path>
                      <a:path w="43256" h="43219" fill="none" extrusionOk="0">
                        <a:moveTo>
                          <a:pt x="4729" y="26036"/>
                        </a:moveTo>
                        <a:cubicBezTo>
                          <a:pt x="3845" y="26130"/>
                          <a:pt x="2961" y="25852"/>
                          <a:pt x="2196" y="25239"/>
                        </a:cubicBezTo>
                        <a:moveTo>
                          <a:pt x="6964" y="34758"/>
                        </a:moveTo>
                        <a:cubicBezTo>
                          <a:pt x="6609" y="34951"/>
                          <a:pt x="6236" y="35079"/>
                          <a:pt x="5856" y="35139"/>
                        </a:cubicBezTo>
                        <a:moveTo>
                          <a:pt x="16514" y="38949"/>
                        </a:moveTo>
                        <a:cubicBezTo>
                          <a:pt x="16247" y="38403"/>
                          <a:pt x="16023" y="37820"/>
                          <a:pt x="15846" y="37209"/>
                        </a:cubicBezTo>
                        <a:moveTo>
                          <a:pt x="28863" y="34610"/>
                        </a:moveTo>
                        <a:cubicBezTo>
                          <a:pt x="28824" y="35257"/>
                          <a:pt x="28734" y="35897"/>
                          <a:pt x="28596" y="36519"/>
                        </a:cubicBezTo>
                        <a:moveTo>
                          <a:pt x="34165" y="22813"/>
                        </a:moveTo>
                        <a:cubicBezTo>
                          <a:pt x="36169" y="24141"/>
                          <a:pt x="37434" y="26917"/>
                          <a:pt x="37416" y="29949"/>
                        </a:cubicBezTo>
                        <a:moveTo>
                          <a:pt x="41834" y="15213"/>
                        </a:moveTo>
                        <a:cubicBezTo>
                          <a:pt x="41509" y="16245"/>
                          <a:pt x="41014" y="17161"/>
                          <a:pt x="40386" y="17889"/>
                        </a:cubicBezTo>
                        <a:moveTo>
                          <a:pt x="38360" y="5285"/>
                        </a:moveTo>
                        <a:cubicBezTo>
                          <a:pt x="38415" y="5702"/>
                          <a:pt x="38441" y="6125"/>
                          <a:pt x="38436" y="6549"/>
                        </a:cubicBezTo>
                        <a:moveTo>
                          <a:pt x="29114" y="3811"/>
                        </a:moveTo>
                        <a:cubicBezTo>
                          <a:pt x="29303" y="3228"/>
                          <a:pt x="29552" y="2685"/>
                          <a:pt x="29856" y="2199"/>
                        </a:cubicBezTo>
                        <a:moveTo>
                          <a:pt x="22177" y="4579"/>
                        </a:moveTo>
                        <a:cubicBezTo>
                          <a:pt x="22254" y="4097"/>
                          <a:pt x="22375" y="3630"/>
                          <a:pt x="22536" y="3189"/>
                        </a:cubicBezTo>
                        <a:moveTo>
                          <a:pt x="14036" y="5051"/>
                        </a:moveTo>
                        <a:cubicBezTo>
                          <a:pt x="14508" y="5427"/>
                          <a:pt x="14944" y="5880"/>
                          <a:pt x="15336" y="6399"/>
                        </a:cubicBezTo>
                        <a:moveTo>
                          <a:pt x="4163" y="15648"/>
                        </a:moveTo>
                        <a:cubicBezTo>
                          <a:pt x="4060" y="15184"/>
                          <a:pt x="3984" y="14710"/>
                          <a:pt x="3936" y="14229"/>
                        </a:cubicBezTo>
                      </a:path>
                    </a:pathLst>
                  </a:custGeom>
                  <a:gradFill flip="none" rotWithShape="1">
                    <a:gsLst>
                      <a:gs pos="0">
                        <a:schemeClr val="bg1"/>
                      </a:gs>
                      <a:gs pos="50000">
                        <a:schemeClr val="bg1">
                          <a:lumMod val="75000"/>
                        </a:schemeClr>
                      </a:gs>
                      <a:gs pos="100000">
                        <a:schemeClr val="tx1">
                          <a:lumMod val="75000"/>
                          <a:lumOff val="25000"/>
                        </a:scheme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GB" dirty="0"/>
                  </a:p>
                </p:txBody>
              </p:sp>
              <p:sp>
                <p:nvSpPr>
                  <p:cNvPr id="61" name="Cloud Callout 3"/>
                  <p:cNvSpPr/>
                  <p:nvPr/>
                </p:nvSpPr>
                <p:spPr>
                  <a:xfrm>
                    <a:off x="5914895" y="2282449"/>
                    <a:ext cx="935174" cy="528043"/>
                  </a:xfrm>
                  <a:custGeom>
                    <a:avLst/>
                    <a:gdLst>
                      <a:gd name="connsiteX0" fmla="*/ 3900 w 43200"/>
                      <a:gd name="connsiteY0" fmla="*/ 14370 h 43200"/>
                      <a:gd name="connsiteX1" fmla="*/ 5623 w 43200"/>
                      <a:gd name="connsiteY1" fmla="*/ 6907 h 43200"/>
                      <a:gd name="connsiteX2" fmla="*/ 14005 w 43200"/>
                      <a:gd name="connsiteY2" fmla="*/ 5202 h 43200"/>
                      <a:gd name="connsiteX3" fmla="*/ 22456 w 43200"/>
                      <a:gd name="connsiteY3" fmla="*/ 3432 h 43200"/>
                      <a:gd name="connsiteX4" fmla="*/ 25749 w 43200"/>
                      <a:gd name="connsiteY4" fmla="*/ 200 h 43200"/>
                      <a:gd name="connsiteX5" fmla="*/ 29833 w 43200"/>
                      <a:gd name="connsiteY5" fmla="*/ 2481 h 43200"/>
                      <a:gd name="connsiteX6" fmla="*/ 35463 w 43200"/>
                      <a:gd name="connsiteY6" fmla="*/ 690 h 43200"/>
                      <a:gd name="connsiteX7" fmla="*/ 38318 w 43200"/>
                      <a:gd name="connsiteY7" fmla="*/ 5576 h 43200"/>
                      <a:gd name="connsiteX8" fmla="*/ 41982 w 43200"/>
                      <a:gd name="connsiteY8" fmla="*/ 10318 h 43200"/>
                      <a:gd name="connsiteX9" fmla="*/ 41818 w 43200"/>
                      <a:gd name="connsiteY9" fmla="*/ 15460 h 43200"/>
                      <a:gd name="connsiteX10" fmla="*/ 43016 w 43200"/>
                      <a:gd name="connsiteY10" fmla="*/ 23322 h 43200"/>
                      <a:gd name="connsiteX11" fmla="*/ 37404 w 43200"/>
                      <a:gd name="connsiteY11" fmla="*/ 30204 h 43200"/>
                      <a:gd name="connsiteX12" fmla="*/ 35395 w 43200"/>
                      <a:gd name="connsiteY12" fmla="*/ 36101 h 43200"/>
                      <a:gd name="connsiteX13" fmla="*/ 28555 w 43200"/>
                      <a:gd name="connsiteY13" fmla="*/ 36815 h 43200"/>
                      <a:gd name="connsiteX14" fmla="*/ 23667 w 43200"/>
                      <a:gd name="connsiteY14" fmla="*/ 43106 h 43200"/>
                      <a:gd name="connsiteX15" fmla="*/ 16480 w 43200"/>
                      <a:gd name="connsiteY15" fmla="*/ 39266 h 43200"/>
                      <a:gd name="connsiteX16" fmla="*/ 5804 w 43200"/>
                      <a:gd name="connsiteY16" fmla="*/ 35472 h 43200"/>
                      <a:gd name="connsiteX17" fmla="*/ 1110 w 43200"/>
                      <a:gd name="connsiteY17" fmla="*/ 31250 h 43200"/>
                      <a:gd name="connsiteX18" fmla="*/ 2113 w 43200"/>
                      <a:gd name="connsiteY18" fmla="*/ 25551 h 43200"/>
                      <a:gd name="connsiteX19" fmla="*/ -5 w 43200"/>
                      <a:gd name="connsiteY19" fmla="*/ 19704 h 43200"/>
                      <a:gd name="connsiteX20" fmla="*/ 3863 w 43200"/>
                      <a:gd name="connsiteY20" fmla="*/ 14507 h 43200"/>
                      <a:gd name="connsiteX21" fmla="*/ 3900 w 43200"/>
                      <a:gd name="connsiteY21" fmla="*/ 14370 h 43200"/>
                      <a:gd name="connsiteX0" fmla="*/ 283721 w 914400"/>
                      <a:gd name="connsiteY0" fmla="*/ 689229 h 612648"/>
                      <a:gd name="connsiteX1" fmla="*/ 266703 w 914400"/>
                      <a:gd name="connsiteY1" fmla="*/ 706247 h 612648"/>
                      <a:gd name="connsiteX2" fmla="*/ 249685 w 914400"/>
                      <a:gd name="connsiteY2" fmla="*/ 689229 h 612648"/>
                      <a:gd name="connsiteX3" fmla="*/ 266703 w 914400"/>
                      <a:gd name="connsiteY3" fmla="*/ 672211 h 612648"/>
                      <a:gd name="connsiteX4" fmla="*/ 283721 w 914400"/>
                      <a:gd name="connsiteY4" fmla="*/ 689229 h 612648"/>
                      <a:gd name="connsiteX0" fmla="*/ 310992 w 914400"/>
                      <a:gd name="connsiteY0" fmla="*/ 668620 h 612648"/>
                      <a:gd name="connsiteX1" fmla="*/ 276956 w 914400"/>
                      <a:gd name="connsiteY1" fmla="*/ 702656 h 612648"/>
                      <a:gd name="connsiteX2" fmla="*/ 242920 w 914400"/>
                      <a:gd name="connsiteY2" fmla="*/ 668620 h 612648"/>
                      <a:gd name="connsiteX3" fmla="*/ 276956 w 914400"/>
                      <a:gd name="connsiteY3" fmla="*/ 634584 h 612648"/>
                      <a:gd name="connsiteX4" fmla="*/ 310992 w 914400"/>
                      <a:gd name="connsiteY4" fmla="*/ 668620 h 612648"/>
                      <a:gd name="connsiteX0" fmla="*/ 353424 w 914400"/>
                      <a:gd name="connsiteY0" fmla="*/ 617538 h 612648"/>
                      <a:gd name="connsiteX1" fmla="*/ 302370 w 914400"/>
                      <a:gd name="connsiteY1" fmla="*/ 668592 h 612648"/>
                      <a:gd name="connsiteX2" fmla="*/ 251316 w 914400"/>
                      <a:gd name="connsiteY2" fmla="*/ 617538 h 612648"/>
                      <a:gd name="connsiteX3" fmla="*/ 302370 w 914400"/>
                      <a:gd name="connsiteY3" fmla="*/ 566484 h 612648"/>
                      <a:gd name="connsiteX4" fmla="*/ 353424 w 914400"/>
                      <a:gd name="connsiteY4" fmla="*/ 617538 h 612648"/>
                      <a:gd name="connsiteX0" fmla="*/ 4693 w 43200"/>
                      <a:gd name="connsiteY0" fmla="*/ 26177 h 43200"/>
                      <a:gd name="connsiteX1" fmla="*/ 2160 w 43200"/>
                      <a:gd name="connsiteY1" fmla="*/ 25380 h 43200"/>
                      <a:gd name="connsiteX2" fmla="*/ 6928 w 43200"/>
                      <a:gd name="connsiteY2" fmla="*/ 34899 h 43200"/>
                      <a:gd name="connsiteX3" fmla="*/ 5820 w 43200"/>
                      <a:gd name="connsiteY3" fmla="*/ 35280 h 43200"/>
                      <a:gd name="connsiteX4" fmla="*/ 16478 w 43200"/>
                      <a:gd name="connsiteY4" fmla="*/ 39090 h 43200"/>
                      <a:gd name="connsiteX5" fmla="*/ 15810 w 43200"/>
                      <a:gd name="connsiteY5" fmla="*/ 37350 h 43200"/>
                      <a:gd name="connsiteX6" fmla="*/ 28827 w 43200"/>
                      <a:gd name="connsiteY6" fmla="*/ 34751 h 43200"/>
                      <a:gd name="connsiteX7" fmla="*/ 28560 w 43200"/>
                      <a:gd name="connsiteY7" fmla="*/ 36660 h 43200"/>
                      <a:gd name="connsiteX8" fmla="*/ 34129 w 43200"/>
                      <a:gd name="connsiteY8" fmla="*/ 22954 h 43200"/>
                      <a:gd name="connsiteX9" fmla="*/ 37380 w 43200"/>
                      <a:gd name="connsiteY9" fmla="*/ 30090 h 43200"/>
                      <a:gd name="connsiteX10" fmla="*/ 41798 w 43200"/>
                      <a:gd name="connsiteY10" fmla="*/ 15354 h 43200"/>
                      <a:gd name="connsiteX11" fmla="*/ 40350 w 43200"/>
                      <a:gd name="connsiteY11" fmla="*/ 18030 h 43200"/>
                      <a:gd name="connsiteX12" fmla="*/ 38324 w 43200"/>
                      <a:gd name="connsiteY12" fmla="*/ 5426 h 43200"/>
                      <a:gd name="connsiteX13" fmla="*/ 38400 w 43200"/>
                      <a:gd name="connsiteY13" fmla="*/ 6690 h 43200"/>
                      <a:gd name="connsiteX14" fmla="*/ 29078 w 43200"/>
                      <a:gd name="connsiteY14" fmla="*/ 3952 h 43200"/>
                      <a:gd name="connsiteX15" fmla="*/ 29820 w 43200"/>
                      <a:gd name="connsiteY15" fmla="*/ 2340 h 43200"/>
                      <a:gd name="connsiteX16" fmla="*/ 22141 w 43200"/>
                      <a:gd name="connsiteY16" fmla="*/ 4720 h 43200"/>
                      <a:gd name="connsiteX17" fmla="*/ 22500 w 43200"/>
                      <a:gd name="connsiteY17" fmla="*/ 3330 h 43200"/>
                      <a:gd name="connsiteX18" fmla="*/ 14000 w 43200"/>
                      <a:gd name="connsiteY18" fmla="*/ 5192 h 43200"/>
                      <a:gd name="connsiteX19" fmla="*/ 15300 w 43200"/>
                      <a:gd name="connsiteY19" fmla="*/ 6540 h 43200"/>
                      <a:gd name="connsiteX20" fmla="*/ 4127 w 43200"/>
                      <a:gd name="connsiteY20" fmla="*/ 15789 h 43200"/>
                      <a:gd name="connsiteX21" fmla="*/ 3900 w 43200"/>
                      <a:gd name="connsiteY21" fmla="*/ 14370 h 43200"/>
                      <a:gd name="connsiteX0" fmla="*/ 3936 w 43256"/>
                      <a:gd name="connsiteY0" fmla="*/ 14229 h 49659"/>
                      <a:gd name="connsiteX1" fmla="*/ 5659 w 43256"/>
                      <a:gd name="connsiteY1" fmla="*/ 6766 h 49659"/>
                      <a:gd name="connsiteX2" fmla="*/ 14041 w 43256"/>
                      <a:gd name="connsiteY2" fmla="*/ 5061 h 49659"/>
                      <a:gd name="connsiteX3" fmla="*/ 22492 w 43256"/>
                      <a:gd name="connsiteY3" fmla="*/ 3291 h 49659"/>
                      <a:gd name="connsiteX4" fmla="*/ 25785 w 43256"/>
                      <a:gd name="connsiteY4" fmla="*/ 59 h 49659"/>
                      <a:gd name="connsiteX5" fmla="*/ 29869 w 43256"/>
                      <a:gd name="connsiteY5" fmla="*/ 2340 h 49659"/>
                      <a:gd name="connsiteX6" fmla="*/ 35499 w 43256"/>
                      <a:gd name="connsiteY6" fmla="*/ 549 h 49659"/>
                      <a:gd name="connsiteX7" fmla="*/ 38354 w 43256"/>
                      <a:gd name="connsiteY7" fmla="*/ 5435 h 49659"/>
                      <a:gd name="connsiteX8" fmla="*/ 42018 w 43256"/>
                      <a:gd name="connsiteY8" fmla="*/ 10177 h 49659"/>
                      <a:gd name="connsiteX9" fmla="*/ 41854 w 43256"/>
                      <a:gd name="connsiteY9" fmla="*/ 15319 h 49659"/>
                      <a:gd name="connsiteX10" fmla="*/ 43052 w 43256"/>
                      <a:gd name="connsiteY10" fmla="*/ 23181 h 49659"/>
                      <a:gd name="connsiteX11" fmla="*/ 37440 w 43256"/>
                      <a:gd name="connsiteY11" fmla="*/ 30063 h 49659"/>
                      <a:gd name="connsiteX12" fmla="*/ 35431 w 43256"/>
                      <a:gd name="connsiteY12" fmla="*/ 35960 h 49659"/>
                      <a:gd name="connsiteX13" fmla="*/ 28591 w 43256"/>
                      <a:gd name="connsiteY13" fmla="*/ 36674 h 49659"/>
                      <a:gd name="connsiteX14" fmla="*/ 23703 w 43256"/>
                      <a:gd name="connsiteY14" fmla="*/ 42965 h 49659"/>
                      <a:gd name="connsiteX15" fmla="*/ 16516 w 43256"/>
                      <a:gd name="connsiteY15" fmla="*/ 39125 h 49659"/>
                      <a:gd name="connsiteX16" fmla="*/ 5840 w 43256"/>
                      <a:gd name="connsiteY16" fmla="*/ 35331 h 49659"/>
                      <a:gd name="connsiteX17" fmla="*/ 1146 w 43256"/>
                      <a:gd name="connsiteY17" fmla="*/ 31109 h 49659"/>
                      <a:gd name="connsiteX18" fmla="*/ 2149 w 43256"/>
                      <a:gd name="connsiteY18" fmla="*/ 25410 h 49659"/>
                      <a:gd name="connsiteX19" fmla="*/ 31 w 43256"/>
                      <a:gd name="connsiteY19" fmla="*/ 19563 h 49659"/>
                      <a:gd name="connsiteX20" fmla="*/ 3899 w 43256"/>
                      <a:gd name="connsiteY20" fmla="*/ 14366 h 49659"/>
                      <a:gd name="connsiteX21" fmla="*/ 3936 w 43256"/>
                      <a:gd name="connsiteY21" fmla="*/ 14229 h 49659"/>
                      <a:gd name="connsiteX0" fmla="*/ 284483 w 915585"/>
                      <a:gd name="connsiteY0" fmla="*/ 687229 h 704247"/>
                      <a:gd name="connsiteX1" fmla="*/ 267465 w 915585"/>
                      <a:gd name="connsiteY1" fmla="*/ 704247 h 704247"/>
                      <a:gd name="connsiteX2" fmla="*/ 250447 w 915585"/>
                      <a:gd name="connsiteY2" fmla="*/ 687229 h 704247"/>
                      <a:gd name="connsiteX3" fmla="*/ 267465 w 915585"/>
                      <a:gd name="connsiteY3" fmla="*/ 670211 h 704247"/>
                      <a:gd name="connsiteX4" fmla="*/ 284483 w 915585"/>
                      <a:gd name="connsiteY4" fmla="*/ 687229 h 704247"/>
                      <a:gd name="connsiteX0" fmla="*/ 311754 w 915585"/>
                      <a:gd name="connsiteY0" fmla="*/ 666620 h 704247"/>
                      <a:gd name="connsiteX1" fmla="*/ 277718 w 915585"/>
                      <a:gd name="connsiteY1" fmla="*/ 700656 h 704247"/>
                      <a:gd name="connsiteX2" fmla="*/ 277718 w 915585"/>
                      <a:gd name="connsiteY2" fmla="*/ 632584 h 704247"/>
                      <a:gd name="connsiteX3" fmla="*/ 311754 w 915585"/>
                      <a:gd name="connsiteY3" fmla="*/ 666620 h 704247"/>
                      <a:gd name="connsiteX0" fmla="*/ 354186 w 915585"/>
                      <a:gd name="connsiteY0" fmla="*/ 615538 h 704247"/>
                      <a:gd name="connsiteX1" fmla="*/ 303132 w 915585"/>
                      <a:gd name="connsiteY1" fmla="*/ 666592 h 704247"/>
                      <a:gd name="connsiteX2" fmla="*/ 252078 w 915585"/>
                      <a:gd name="connsiteY2" fmla="*/ 615538 h 704247"/>
                      <a:gd name="connsiteX3" fmla="*/ 303132 w 915585"/>
                      <a:gd name="connsiteY3" fmla="*/ 564484 h 704247"/>
                      <a:gd name="connsiteX4" fmla="*/ 354186 w 915585"/>
                      <a:gd name="connsiteY4" fmla="*/ 615538 h 704247"/>
                      <a:gd name="connsiteX0" fmla="*/ 4729 w 43256"/>
                      <a:gd name="connsiteY0" fmla="*/ 26036 h 49659"/>
                      <a:gd name="connsiteX1" fmla="*/ 2196 w 43256"/>
                      <a:gd name="connsiteY1" fmla="*/ 25239 h 49659"/>
                      <a:gd name="connsiteX2" fmla="*/ 6964 w 43256"/>
                      <a:gd name="connsiteY2" fmla="*/ 34758 h 49659"/>
                      <a:gd name="connsiteX3" fmla="*/ 5856 w 43256"/>
                      <a:gd name="connsiteY3" fmla="*/ 35139 h 49659"/>
                      <a:gd name="connsiteX4" fmla="*/ 16514 w 43256"/>
                      <a:gd name="connsiteY4" fmla="*/ 38949 h 49659"/>
                      <a:gd name="connsiteX5" fmla="*/ 15846 w 43256"/>
                      <a:gd name="connsiteY5" fmla="*/ 37209 h 49659"/>
                      <a:gd name="connsiteX6" fmla="*/ 28863 w 43256"/>
                      <a:gd name="connsiteY6" fmla="*/ 34610 h 49659"/>
                      <a:gd name="connsiteX7" fmla="*/ 28596 w 43256"/>
                      <a:gd name="connsiteY7" fmla="*/ 36519 h 49659"/>
                      <a:gd name="connsiteX8" fmla="*/ 34165 w 43256"/>
                      <a:gd name="connsiteY8" fmla="*/ 22813 h 49659"/>
                      <a:gd name="connsiteX9" fmla="*/ 37416 w 43256"/>
                      <a:gd name="connsiteY9" fmla="*/ 29949 h 49659"/>
                      <a:gd name="connsiteX10" fmla="*/ 41834 w 43256"/>
                      <a:gd name="connsiteY10" fmla="*/ 15213 h 49659"/>
                      <a:gd name="connsiteX11" fmla="*/ 40386 w 43256"/>
                      <a:gd name="connsiteY11" fmla="*/ 17889 h 49659"/>
                      <a:gd name="connsiteX12" fmla="*/ 38360 w 43256"/>
                      <a:gd name="connsiteY12" fmla="*/ 5285 h 49659"/>
                      <a:gd name="connsiteX13" fmla="*/ 38436 w 43256"/>
                      <a:gd name="connsiteY13" fmla="*/ 6549 h 49659"/>
                      <a:gd name="connsiteX14" fmla="*/ 29114 w 43256"/>
                      <a:gd name="connsiteY14" fmla="*/ 3811 h 49659"/>
                      <a:gd name="connsiteX15" fmla="*/ 29856 w 43256"/>
                      <a:gd name="connsiteY15" fmla="*/ 2199 h 49659"/>
                      <a:gd name="connsiteX16" fmla="*/ 22177 w 43256"/>
                      <a:gd name="connsiteY16" fmla="*/ 4579 h 49659"/>
                      <a:gd name="connsiteX17" fmla="*/ 22536 w 43256"/>
                      <a:gd name="connsiteY17" fmla="*/ 3189 h 49659"/>
                      <a:gd name="connsiteX18" fmla="*/ 14036 w 43256"/>
                      <a:gd name="connsiteY18" fmla="*/ 5051 h 49659"/>
                      <a:gd name="connsiteX19" fmla="*/ 15336 w 43256"/>
                      <a:gd name="connsiteY19" fmla="*/ 6399 h 49659"/>
                      <a:gd name="connsiteX20" fmla="*/ 4163 w 43256"/>
                      <a:gd name="connsiteY20" fmla="*/ 15648 h 49659"/>
                      <a:gd name="connsiteX21" fmla="*/ 3936 w 43256"/>
                      <a:gd name="connsiteY21" fmla="*/ 14229 h 49659"/>
                      <a:gd name="connsiteX0" fmla="*/ 3936 w 43256"/>
                      <a:gd name="connsiteY0" fmla="*/ 14229 h 49659"/>
                      <a:gd name="connsiteX1" fmla="*/ 5659 w 43256"/>
                      <a:gd name="connsiteY1" fmla="*/ 6766 h 49659"/>
                      <a:gd name="connsiteX2" fmla="*/ 14041 w 43256"/>
                      <a:gd name="connsiteY2" fmla="*/ 5061 h 49659"/>
                      <a:gd name="connsiteX3" fmla="*/ 22492 w 43256"/>
                      <a:gd name="connsiteY3" fmla="*/ 3291 h 49659"/>
                      <a:gd name="connsiteX4" fmla="*/ 25785 w 43256"/>
                      <a:gd name="connsiteY4" fmla="*/ 59 h 49659"/>
                      <a:gd name="connsiteX5" fmla="*/ 29869 w 43256"/>
                      <a:gd name="connsiteY5" fmla="*/ 2340 h 49659"/>
                      <a:gd name="connsiteX6" fmla="*/ 35499 w 43256"/>
                      <a:gd name="connsiteY6" fmla="*/ 549 h 49659"/>
                      <a:gd name="connsiteX7" fmla="*/ 38354 w 43256"/>
                      <a:gd name="connsiteY7" fmla="*/ 5435 h 49659"/>
                      <a:gd name="connsiteX8" fmla="*/ 42018 w 43256"/>
                      <a:gd name="connsiteY8" fmla="*/ 10177 h 49659"/>
                      <a:gd name="connsiteX9" fmla="*/ 41854 w 43256"/>
                      <a:gd name="connsiteY9" fmla="*/ 15319 h 49659"/>
                      <a:gd name="connsiteX10" fmla="*/ 43052 w 43256"/>
                      <a:gd name="connsiteY10" fmla="*/ 23181 h 49659"/>
                      <a:gd name="connsiteX11" fmla="*/ 37440 w 43256"/>
                      <a:gd name="connsiteY11" fmla="*/ 30063 h 49659"/>
                      <a:gd name="connsiteX12" fmla="*/ 35431 w 43256"/>
                      <a:gd name="connsiteY12" fmla="*/ 35960 h 49659"/>
                      <a:gd name="connsiteX13" fmla="*/ 28591 w 43256"/>
                      <a:gd name="connsiteY13" fmla="*/ 36674 h 49659"/>
                      <a:gd name="connsiteX14" fmla="*/ 23703 w 43256"/>
                      <a:gd name="connsiteY14" fmla="*/ 42965 h 49659"/>
                      <a:gd name="connsiteX15" fmla="*/ 16516 w 43256"/>
                      <a:gd name="connsiteY15" fmla="*/ 39125 h 49659"/>
                      <a:gd name="connsiteX16" fmla="*/ 5840 w 43256"/>
                      <a:gd name="connsiteY16" fmla="*/ 35331 h 49659"/>
                      <a:gd name="connsiteX17" fmla="*/ 1146 w 43256"/>
                      <a:gd name="connsiteY17" fmla="*/ 31109 h 49659"/>
                      <a:gd name="connsiteX18" fmla="*/ 2149 w 43256"/>
                      <a:gd name="connsiteY18" fmla="*/ 25410 h 49659"/>
                      <a:gd name="connsiteX19" fmla="*/ 31 w 43256"/>
                      <a:gd name="connsiteY19" fmla="*/ 19563 h 49659"/>
                      <a:gd name="connsiteX20" fmla="*/ 3899 w 43256"/>
                      <a:gd name="connsiteY20" fmla="*/ 14366 h 49659"/>
                      <a:gd name="connsiteX21" fmla="*/ 3936 w 43256"/>
                      <a:gd name="connsiteY21" fmla="*/ 14229 h 49659"/>
                      <a:gd name="connsiteX0" fmla="*/ 284483 w 915585"/>
                      <a:gd name="connsiteY0" fmla="*/ 687229 h 704247"/>
                      <a:gd name="connsiteX1" fmla="*/ 267465 w 915585"/>
                      <a:gd name="connsiteY1" fmla="*/ 704247 h 704247"/>
                      <a:gd name="connsiteX2" fmla="*/ 250447 w 915585"/>
                      <a:gd name="connsiteY2" fmla="*/ 687229 h 704247"/>
                      <a:gd name="connsiteX3" fmla="*/ 267465 w 915585"/>
                      <a:gd name="connsiteY3" fmla="*/ 670211 h 704247"/>
                      <a:gd name="connsiteX4" fmla="*/ 284483 w 915585"/>
                      <a:gd name="connsiteY4" fmla="*/ 687229 h 704247"/>
                      <a:gd name="connsiteX0" fmla="*/ 311754 w 915585"/>
                      <a:gd name="connsiteY0" fmla="*/ 666620 h 704247"/>
                      <a:gd name="connsiteX1" fmla="*/ 277718 w 915585"/>
                      <a:gd name="connsiteY1" fmla="*/ 632584 h 704247"/>
                      <a:gd name="connsiteX2" fmla="*/ 311754 w 915585"/>
                      <a:gd name="connsiteY2" fmla="*/ 666620 h 704247"/>
                      <a:gd name="connsiteX0" fmla="*/ 354186 w 915585"/>
                      <a:gd name="connsiteY0" fmla="*/ 615538 h 704247"/>
                      <a:gd name="connsiteX1" fmla="*/ 303132 w 915585"/>
                      <a:gd name="connsiteY1" fmla="*/ 666592 h 704247"/>
                      <a:gd name="connsiteX2" fmla="*/ 252078 w 915585"/>
                      <a:gd name="connsiteY2" fmla="*/ 615538 h 704247"/>
                      <a:gd name="connsiteX3" fmla="*/ 303132 w 915585"/>
                      <a:gd name="connsiteY3" fmla="*/ 564484 h 704247"/>
                      <a:gd name="connsiteX4" fmla="*/ 354186 w 915585"/>
                      <a:gd name="connsiteY4" fmla="*/ 615538 h 704247"/>
                      <a:gd name="connsiteX0" fmla="*/ 4729 w 43256"/>
                      <a:gd name="connsiteY0" fmla="*/ 26036 h 49659"/>
                      <a:gd name="connsiteX1" fmla="*/ 2196 w 43256"/>
                      <a:gd name="connsiteY1" fmla="*/ 25239 h 49659"/>
                      <a:gd name="connsiteX2" fmla="*/ 6964 w 43256"/>
                      <a:gd name="connsiteY2" fmla="*/ 34758 h 49659"/>
                      <a:gd name="connsiteX3" fmla="*/ 5856 w 43256"/>
                      <a:gd name="connsiteY3" fmla="*/ 35139 h 49659"/>
                      <a:gd name="connsiteX4" fmla="*/ 16514 w 43256"/>
                      <a:gd name="connsiteY4" fmla="*/ 38949 h 49659"/>
                      <a:gd name="connsiteX5" fmla="*/ 15846 w 43256"/>
                      <a:gd name="connsiteY5" fmla="*/ 37209 h 49659"/>
                      <a:gd name="connsiteX6" fmla="*/ 28863 w 43256"/>
                      <a:gd name="connsiteY6" fmla="*/ 34610 h 49659"/>
                      <a:gd name="connsiteX7" fmla="*/ 28596 w 43256"/>
                      <a:gd name="connsiteY7" fmla="*/ 36519 h 49659"/>
                      <a:gd name="connsiteX8" fmla="*/ 34165 w 43256"/>
                      <a:gd name="connsiteY8" fmla="*/ 22813 h 49659"/>
                      <a:gd name="connsiteX9" fmla="*/ 37416 w 43256"/>
                      <a:gd name="connsiteY9" fmla="*/ 29949 h 49659"/>
                      <a:gd name="connsiteX10" fmla="*/ 41834 w 43256"/>
                      <a:gd name="connsiteY10" fmla="*/ 15213 h 49659"/>
                      <a:gd name="connsiteX11" fmla="*/ 40386 w 43256"/>
                      <a:gd name="connsiteY11" fmla="*/ 17889 h 49659"/>
                      <a:gd name="connsiteX12" fmla="*/ 38360 w 43256"/>
                      <a:gd name="connsiteY12" fmla="*/ 5285 h 49659"/>
                      <a:gd name="connsiteX13" fmla="*/ 38436 w 43256"/>
                      <a:gd name="connsiteY13" fmla="*/ 6549 h 49659"/>
                      <a:gd name="connsiteX14" fmla="*/ 29114 w 43256"/>
                      <a:gd name="connsiteY14" fmla="*/ 3811 h 49659"/>
                      <a:gd name="connsiteX15" fmla="*/ 29856 w 43256"/>
                      <a:gd name="connsiteY15" fmla="*/ 2199 h 49659"/>
                      <a:gd name="connsiteX16" fmla="*/ 22177 w 43256"/>
                      <a:gd name="connsiteY16" fmla="*/ 4579 h 49659"/>
                      <a:gd name="connsiteX17" fmla="*/ 22536 w 43256"/>
                      <a:gd name="connsiteY17" fmla="*/ 3189 h 49659"/>
                      <a:gd name="connsiteX18" fmla="*/ 14036 w 43256"/>
                      <a:gd name="connsiteY18" fmla="*/ 5051 h 49659"/>
                      <a:gd name="connsiteX19" fmla="*/ 15336 w 43256"/>
                      <a:gd name="connsiteY19" fmla="*/ 6399 h 49659"/>
                      <a:gd name="connsiteX20" fmla="*/ 4163 w 43256"/>
                      <a:gd name="connsiteY20" fmla="*/ 15648 h 49659"/>
                      <a:gd name="connsiteX21" fmla="*/ 3936 w 43256"/>
                      <a:gd name="connsiteY21" fmla="*/ 14229 h 496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50447 w 915585"/>
                      <a:gd name="connsiteY1" fmla="*/ 687229 h 687229"/>
                      <a:gd name="connsiteX2" fmla="*/ 267465 w 915585"/>
                      <a:gd name="connsiteY2" fmla="*/ 670211 h 687229"/>
                      <a:gd name="connsiteX3" fmla="*/ 284483 w 915585"/>
                      <a:gd name="connsiteY3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54186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4" fmla="*/ 354186 w 915585"/>
                      <a:gd name="connsiteY4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54186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4" fmla="*/ 354186 w 915585"/>
                      <a:gd name="connsiteY4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03132 w 915585"/>
                      <a:gd name="connsiteY0" fmla="*/ 564484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252078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7259"/>
                      <a:gd name="connsiteX1" fmla="*/ 5659 w 43256"/>
                      <a:gd name="connsiteY1" fmla="*/ 6766 h 47259"/>
                      <a:gd name="connsiteX2" fmla="*/ 14041 w 43256"/>
                      <a:gd name="connsiteY2" fmla="*/ 5061 h 47259"/>
                      <a:gd name="connsiteX3" fmla="*/ 22492 w 43256"/>
                      <a:gd name="connsiteY3" fmla="*/ 3291 h 47259"/>
                      <a:gd name="connsiteX4" fmla="*/ 25785 w 43256"/>
                      <a:gd name="connsiteY4" fmla="*/ 59 h 47259"/>
                      <a:gd name="connsiteX5" fmla="*/ 29869 w 43256"/>
                      <a:gd name="connsiteY5" fmla="*/ 2340 h 47259"/>
                      <a:gd name="connsiteX6" fmla="*/ 35499 w 43256"/>
                      <a:gd name="connsiteY6" fmla="*/ 549 h 47259"/>
                      <a:gd name="connsiteX7" fmla="*/ 38354 w 43256"/>
                      <a:gd name="connsiteY7" fmla="*/ 5435 h 47259"/>
                      <a:gd name="connsiteX8" fmla="*/ 42018 w 43256"/>
                      <a:gd name="connsiteY8" fmla="*/ 10177 h 47259"/>
                      <a:gd name="connsiteX9" fmla="*/ 41854 w 43256"/>
                      <a:gd name="connsiteY9" fmla="*/ 15319 h 47259"/>
                      <a:gd name="connsiteX10" fmla="*/ 43052 w 43256"/>
                      <a:gd name="connsiteY10" fmla="*/ 23181 h 47259"/>
                      <a:gd name="connsiteX11" fmla="*/ 37440 w 43256"/>
                      <a:gd name="connsiteY11" fmla="*/ 30063 h 47259"/>
                      <a:gd name="connsiteX12" fmla="*/ 35431 w 43256"/>
                      <a:gd name="connsiteY12" fmla="*/ 35960 h 47259"/>
                      <a:gd name="connsiteX13" fmla="*/ 28591 w 43256"/>
                      <a:gd name="connsiteY13" fmla="*/ 36674 h 47259"/>
                      <a:gd name="connsiteX14" fmla="*/ 23703 w 43256"/>
                      <a:gd name="connsiteY14" fmla="*/ 42965 h 47259"/>
                      <a:gd name="connsiteX15" fmla="*/ 16516 w 43256"/>
                      <a:gd name="connsiteY15" fmla="*/ 39125 h 47259"/>
                      <a:gd name="connsiteX16" fmla="*/ 5840 w 43256"/>
                      <a:gd name="connsiteY16" fmla="*/ 35331 h 47259"/>
                      <a:gd name="connsiteX17" fmla="*/ 1146 w 43256"/>
                      <a:gd name="connsiteY17" fmla="*/ 31109 h 47259"/>
                      <a:gd name="connsiteX18" fmla="*/ 2149 w 43256"/>
                      <a:gd name="connsiteY18" fmla="*/ 25410 h 47259"/>
                      <a:gd name="connsiteX19" fmla="*/ 31 w 43256"/>
                      <a:gd name="connsiteY19" fmla="*/ 19563 h 47259"/>
                      <a:gd name="connsiteX20" fmla="*/ 3899 w 43256"/>
                      <a:gd name="connsiteY20" fmla="*/ 14366 h 47259"/>
                      <a:gd name="connsiteX21" fmla="*/ 3936 w 43256"/>
                      <a:gd name="connsiteY21" fmla="*/ 14229 h 47259"/>
                      <a:gd name="connsiteX0" fmla="*/ 459035 w 915585"/>
                      <a:gd name="connsiteY0" fmla="*/ 494479 h 670211"/>
                      <a:gd name="connsiteX1" fmla="*/ 267465 w 915585"/>
                      <a:gd name="connsiteY1" fmla="*/ 670211 h 670211"/>
                      <a:gd name="connsiteX2" fmla="*/ 459035 w 915585"/>
                      <a:gd name="connsiteY2" fmla="*/ 494479 h 670211"/>
                      <a:gd name="connsiteX0" fmla="*/ 311754 w 915585"/>
                      <a:gd name="connsiteY0" fmla="*/ 666620 h 670211"/>
                      <a:gd name="connsiteX1" fmla="*/ 277718 w 915585"/>
                      <a:gd name="connsiteY1" fmla="*/ 632584 h 670211"/>
                      <a:gd name="connsiteX2" fmla="*/ 311754 w 915585"/>
                      <a:gd name="connsiteY2" fmla="*/ 666620 h 670211"/>
                      <a:gd name="connsiteX0" fmla="*/ 252078 w 915585"/>
                      <a:gd name="connsiteY0" fmla="*/ 615538 h 670211"/>
                      <a:gd name="connsiteX1" fmla="*/ 303132 w 915585"/>
                      <a:gd name="connsiteY1" fmla="*/ 666592 h 670211"/>
                      <a:gd name="connsiteX2" fmla="*/ 252078 w 915585"/>
                      <a:gd name="connsiteY2" fmla="*/ 615538 h 670211"/>
                      <a:gd name="connsiteX0" fmla="*/ 4729 w 43256"/>
                      <a:gd name="connsiteY0" fmla="*/ 26036 h 47259"/>
                      <a:gd name="connsiteX1" fmla="*/ 2196 w 43256"/>
                      <a:gd name="connsiteY1" fmla="*/ 25239 h 47259"/>
                      <a:gd name="connsiteX2" fmla="*/ 6964 w 43256"/>
                      <a:gd name="connsiteY2" fmla="*/ 34758 h 47259"/>
                      <a:gd name="connsiteX3" fmla="*/ 5856 w 43256"/>
                      <a:gd name="connsiteY3" fmla="*/ 35139 h 47259"/>
                      <a:gd name="connsiteX4" fmla="*/ 16514 w 43256"/>
                      <a:gd name="connsiteY4" fmla="*/ 38949 h 47259"/>
                      <a:gd name="connsiteX5" fmla="*/ 15846 w 43256"/>
                      <a:gd name="connsiteY5" fmla="*/ 37209 h 47259"/>
                      <a:gd name="connsiteX6" fmla="*/ 28863 w 43256"/>
                      <a:gd name="connsiteY6" fmla="*/ 34610 h 47259"/>
                      <a:gd name="connsiteX7" fmla="*/ 28596 w 43256"/>
                      <a:gd name="connsiteY7" fmla="*/ 36519 h 47259"/>
                      <a:gd name="connsiteX8" fmla="*/ 34165 w 43256"/>
                      <a:gd name="connsiteY8" fmla="*/ 22813 h 47259"/>
                      <a:gd name="connsiteX9" fmla="*/ 37416 w 43256"/>
                      <a:gd name="connsiteY9" fmla="*/ 29949 h 47259"/>
                      <a:gd name="connsiteX10" fmla="*/ 41834 w 43256"/>
                      <a:gd name="connsiteY10" fmla="*/ 15213 h 47259"/>
                      <a:gd name="connsiteX11" fmla="*/ 40386 w 43256"/>
                      <a:gd name="connsiteY11" fmla="*/ 17889 h 47259"/>
                      <a:gd name="connsiteX12" fmla="*/ 38360 w 43256"/>
                      <a:gd name="connsiteY12" fmla="*/ 5285 h 47259"/>
                      <a:gd name="connsiteX13" fmla="*/ 38436 w 43256"/>
                      <a:gd name="connsiteY13" fmla="*/ 6549 h 47259"/>
                      <a:gd name="connsiteX14" fmla="*/ 29114 w 43256"/>
                      <a:gd name="connsiteY14" fmla="*/ 3811 h 47259"/>
                      <a:gd name="connsiteX15" fmla="*/ 29856 w 43256"/>
                      <a:gd name="connsiteY15" fmla="*/ 2199 h 47259"/>
                      <a:gd name="connsiteX16" fmla="*/ 22177 w 43256"/>
                      <a:gd name="connsiteY16" fmla="*/ 4579 h 47259"/>
                      <a:gd name="connsiteX17" fmla="*/ 22536 w 43256"/>
                      <a:gd name="connsiteY17" fmla="*/ 3189 h 47259"/>
                      <a:gd name="connsiteX18" fmla="*/ 14036 w 43256"/>
                      <a:gd name="connsiteY18" fmla="*/ 5051 h 47259"/>
                      <a:gd name="connsiteX19" fmla="*/ 15336 w 43256"/>
                      <a:gd name="connsiteY19" fmla="*/ 6399 h 47259"/>
                      <a:gd name="connsiteX20" fmla="*/ 4163 w 43256"/>
                      <a:gd name="connsiteY20" fmla="*/ 15648 h 47259"/>
                      <a:gd name="connsiteX21" fmla="*/ 3936 w 43256"/>
                      <a:gd name="connsiteY21" fmla="*/ 14229 h 47259"/>
                      <a:gd name="connsiteX0" fmla="*/ 3936 w 43256"/>
                      <a:gd name="connsiteY0" fmla="*/ 14229 h 47259"/>
                      <a:gd name="connsiteX1" fmla="*/ 5659 w 43256"/>
                      <a:gd name="connsiteY1" fmla="*/ 6766 h 47259"/>
                      <a:gd name="connsiteX2" fmla="*/ 14041 w 43256"/>
                      <a:gd name="connsiteY2" fmla="*/ 5061 h 47259"/>
                      <a:gd name="connsiteX3" fmla="*/ 22492 w 43256"/>
                      <a:gd name="connsiteY3" fmla="*/ 3291 h 47259"/>
                      <a:gd name="connsiteX4" fmla="*/ 25785 w 43256"/>
                      <a:gd name="connsiteY4" fmla="*/ 59 h 47259"/>
                      <a:gd name="connsiteX5" fmla="*/ 29869 w 43256"/>
                      <a:gd name="connsiteY5" fmla="*/ 2340 h 47259"/>
                      <a:gd name="connsiteX6" fmla="*/ 35499 w 43256"/>
                      <a:gd name="connsiteY6" fmla="*/ 549 h 47259"/>
                      <a:gd name="connsiteX7" fmla="*/ 38354 w 43256"/>
                      <a:gd name="connsiteY7" fmla="*/ 5435 h 47259"/>
                      <a:gd name="connsiteX8" fmla="*/ 42018 w 43256"/>
                      <a:gd name="connsiteY8" fmla="*/ 10177 h 47259"/>
                      <a:gd name="connsiteX9" fmla="*/ 41854 w 43256"/>
                      <a:gd name="connsiteY9" fmla="*/ 15319 h 47259"/>
                      <a:gd name="connsiteX10" fmla="*/ 43052 w 43256"/>
                      <a:gd name="connsiteY10" fmla="*/ 23181 h 47259"/>
                      <a:gd name="connsiteX11" fmla="*/ 37440 w 43256"/>
                      <a:gd name="connsiteY11" fmla="*/ 30063 h 47259"/>
                      <a:gd name="connsiteX12" fmla="*/ 35431 w 43256"/>
                      <a:gd name="connsiteY12" fmla="*/ 35960 h 47259"/>
                      <a:gd name="connsiteX13" fmla="*/ 28591 w 43256"/>
                      <a:gd name="connsiteY13" fmla="*/ 36674 h 47259"/>
                      <a:gd name="connsiteX14" fmla="*/ 23703 w 43256"/>
                      <a:gd name="connsiteY14" fmla="*/ 42965 h 47259"/>
                      <a:gd name="connsiteX15" fmla="*/ 16516 w 43256"/>
                      <a:gd name="connsiteY15" fmla="*/ 39125 h 47259"/>
                      <a:gd name="connsiteX16" fmla="*/ 5840 w 43256"/>
                      <a:gd name="connsiteY16" fmla="*/ 35331 h 47259"/>
                      <a:gd name="connsiteX17" fmla="*/ 1146 w 43256"/>
                      <a:gd name="connsiteY17" fmla="*/ 31109 h 47259"/>
                      <a:gd name="connsiteX18" fmla="*/ 2149 w 43256"/>
                      <a:gd name="connsiteY18" fmla="*/ 25410 h 47259"/>
                      <a:gd name="connsiteX19" fmla="*/ 31 w 43256"/>
                      <a:gd name="connsiteY19" fmla="*/ 19563 h 47259"/>
                      <a:gd name="connsiteX20" fmla="*/ 3899 w 43256"/>
                      <a:gd name="connsiteY20" fmla="*/ 14366 h 47259"/>
                      <a:gd name="connsiteX21" fmla="*/ 3936 w 43256"/>
                      <a:gd name="connsiteY21" fmla="*/ 14229 h 47259"/>
                      <a:gd name="connsiteX0" fmla="*/ 459035 w 915585"/>
                      <a:gd name="connsiteY0" fmla="*/ 494479 h 670211"/>
                      <a:gd name="connsiteX1" fmla="*/ 267465 w 915585"/>
                      <a:gd name="connsiteY1" fmla="*/ 670211 h 670211"/>
                      <a:gd name="connsiteX2" fmla="*/ 459035 w 915585"/>
                      <a:gd name="connsiteY2" fmla="*/ 494479 h 670211"/>
                      <a:gd name="connsiteX0" fmla="*/ 311754 w 915585"/>
                      <a:gd name="connsiteY0" fmla="*/ 666620 h 670211"/>
                      <a:gd name="connsiteX1" fmla="*/ 277718 w 915585"/>
                      <a:gd name="connsiteY1" fmla="*/ 632584 h 670211"/>
                      <a:gd name="connsiteX2" fmla="*/ 311754 w 915585"/>
                      <a:gd name="connsiteY2" fmla="*/ 666620 h 670211"/>
                      <a:gd name="connsiteX0" fmla="*/ 252078 w 915585"/>
                      <a:gd name="connsiteY0" fmla="*/ 615538 h 670211"/>
                      <a:gd name="connsiteX1" fmla="*/ 303131 w 915585"/>
                      <a:gd name="connsiteY1" fmla="*/ 466429 h 670211"/>
                      <a:gd name="connsiteX2" fmla="*/ 252078 w 915585"/>
                      <a:gd name="connsiteY2" fmla="*/ 615538 h 670211"/>
                      <a:gd name="connsiteX0" fmla="*/ 4729 w 43256"/>
                      <a:gd name="connsiteY0" fmla="*/ 26036 h 47259"/>
                      <a:gd name="connsiteX1" fmla="*/ 2196 w 43256"/>
                      <a:gd name="connsiteY1" fmla="*/ 25239 h 47259"/>
                      <a:gd name="connsiteX2" fmla="*/ 6964 w 43256"/>
                      <a:gd name="connsiteY2" fmla="*/ 34758 h 47259"/>
                      <a:gd name="connsiteX3" fmla="*/ 5856 w 43256"/>
                      <a:gd name="connsiteY3" fmla="*/ 35139 h 47259"/>
                      <a:gd name="connsiteX4" fmla="*/ 16514 w 43256"/>
                      <a:gd name="connsiteY4" fmla="*/ 38949 h 47259"/>
                      <a:gd name="connsiteX5" fmla="*/ 15846 w 43256"/>
                      <a:gd name="connsiteY5" fmla="*/ 37209 h 47259"/>
                      <a:gd name="connsiteX6" fmla="*/ 28863 w 43256"/>
                      <a:gd name="connsiteY6" fmla="*/ 34610 h 47259"/>
                      <a:gd name="connsiteX7" fmla="*/ 28596 w 43256"/>
                      <a:gd name="connsiteY7" fmla="*/ 36519 h 47259"/>
                      <a:gd name="connsiteX8" fmla="*/ 34165 w 43256"/>
                      <a:gd name="connsiteY8" fmla="*/ 22813 h 47259"/>
                      <a:gd name="connsiteX9" fmla="*/ 37416 w 43256"/>
                      <a:gd name="connsiteY9" fmla="*/ 29949 h 47259"/>
                      <a:gd name="connsiteX10" fmla="*/ 41834 w 43256"/>
                      <a:gd name="connsiteY10" fmla="*/ 15213 h 47259"/>
                      <a:gd name="connsiteX11" fmla="*/ 40386 w 43256"/>
                      <a:gd name="connsiteY11" fmla="*/ 17889 h 47259"/>
                      <a:gd name="connsiteX12" fmla="*/ 38360 w 43256"/>
                      <a:gd name="connsiteY12" fmla="*/ 5285 h 47259"/>
                      <a:gd name="connsiteX13" fmla="*/ 38436 w 43256"/>
                      <a:gd name="connsiteY13" fmla="*/ 6549 h 47259"/>
                      <a:gd name="connsiteX14" fmla="*/ 29114 w 43256"/>
                      <a:gd name="connsiteY14" fmla="*/ 3811 h 47259"/>
                      <a:gd name="connsiteX15" fmla="*/ 29856 w 43256"/>
                      <a:gd name="connsiteY15" fmla="*/ 2199 h 47259"/>
                      <a:gd name="connsiteX16" fmla="*/ 22177 w 43256"/>
                      <a:gd name="connsiteY16" fmla="*/ 4579 h 47259"/>
                      <a:gd name="connsiteX17" fmla="*/ 22536 w 43256"/>
                      <a:gd name="connsiteY17" fmla="*/ 3189 h 47259"/>
                      <a:gd name="connsiteX18" fmla="*/ 14036 w 43256"/>
                      <a:gd name="connsiteY18" fmla="*/ 5051 h 47259"/>
                      <a:gd name="connsiteX19" fmla="*/ 15336 w 43256"/>
                      <a:gd name="connsiteY19" fmla="*/ 6399 h 47259"/>
                      <a:gd name="connsiteX20" fmla="*/ 4163 w 43256"/>
                      <a:gd name="connsiteY20" fmla="*/ 15648 h 47259"/>
                      <a:gd name="connsiteX21" fmla="*/ 3936 w 43256"/>
                      <a:gd name="connsiteY21" fmla="*/ 14229 h 47259"/>
                      <a:gd name="connsiteX0" fmla="*/ 3936 w 43256"/>
                      <a:gd name="connsiteY0" fmla="*/ 14229 h 47006"/>
                      <a:gd name="connsiteX1" fmla="*/ 5659 w 43256"/>
                      <a:gd name="connsiteY1" fmla="*/ 6766 h 47006"/>
                      <a:gd name="connsiteX2" fmla="*/ 14041 w 43256"/>
                      <a:gd name="connsiteY2" fmla="*/ 5061 h 47006"/>
                      <a:gd name="connsiteX3" fmla="*/ 22492 w 43256"/>
                      <a:gd name="connsiteY3" fmla="*/ 3291 h 47006"/>
                      <a:gd name="connsiteX4" fmla="*/ 25785 w 43256"/>
                      <a:gd name="connsiteY4" fmla="*/ 59 h 47006"/>
                      <a:gd name="connsiteX5" fmla="*/ 29869 w 43256"/>
                      <a:gd name="connsiteY5" fmla="*/ 2340 h 47006"/>
                      <a:gd name="connsiteX6" fmla="*/ 35499 w 43256"/>
                      <a:gd name="connsiteY6" fmla="*/ 549 h 47006"/>
                      <a:gd name="connsiteX7" fmla="*/ 38354 w 43256"/>
                      <a:gd name="connsiteY7" fmla="*/ 5435 h 47006"/>
                      <a:gd name="connsiteX8" fmla="*/ 42018 w 43256"/>
                      <a:gd name="connsiteY8" fmla="*/ 10177 h 47006"/>
                      <a:gd name="connsiteX9" fmla="*/ 41854 w 43256"/>
                      <a:gd name="connsiteY9" fmla="*/ 15319 h 47006"/>
                      <a:gd name="connsiteX10" fmla="*/ 43052 w 43256"/>
                      <a:gd name="connsiteY10" fmla="*/ 23181 h 47006"/>
                      <a:gd name="connsiteX11" fmla="*/ 37440 w 43256"/>
                      <a:gd name="connsiteY11" fmla="*/ 30063 h 47006"/>
                      <a:gd name="connsiteX12" fmla="*/ 35431 w 43256"/>
                      <a:gd name="connsiteY12" fmla="*/ 35960 h 47006"/>
                      <a:gd name="connsiteX13" fmla="*/ 28591 w 43256"/>
                      <a:gd name="connsiteY13" fmla="*/ 36674 h 47006"/>
                      <a:gd name="connsiteX14" fmla="*/ 23703 w 43256"/>
                      <a:gd name="connsiteY14" fmla="*/ 42965 h 47006"/>
                      <a:gd name="connsiteX15" fmla="*/ 16516 w 43256"/>
                      <a:gd name="connsiteY15" fmla="*/ 39125 h 47006"/>
                      <a:gd name="connsiteX16" fmla="*/ 5840 w 43256"/>
                      <a:gd name="connsiteY16" fmla="*/ 35331 h 47006"/>
                      <a:gd name="connsiteX17" fmla="*/ 1146 w 43256"/>
                      <a:gd name="connsiteY17" fmla="*/ 31109 h 47006"/>
                      <a:gd name="connsiteX18" fmla="*/ 2149 w 43256"/>
                      <a:gd name="connsiteY18" fmla="*/ 25410 h 47006"/>
                      <a:gd name="connsiteX19" fmla="*/ 31 w 43256"/>
                      <a:gd name="connsiteY19" fmla="*/ 19563 h 47006"/>
                      <a:gd name="connsiteX20" fmla="*/ 3899 w 43256"/>
                      <a:gd name="connsiteY20" fmla="*/ 14366 h 47006"/>
                      <a:gd name="connsiteX21" fmla="*/ 3936 w 43256"/>
                      <a:gd name="connsiteY21" fmla="*/ 14229 h 47006"/>
                      <a:gd name="connsiteX0" fmla="*/ 459035 w 915585"/>
                      <a:gd name="connsiteY0" fmla="*/ 494479 h 666620"/>
                      <a:gd name="connsiteX1" fmla="*/ 354741 w 915585"/>
                      <a:gd name="connsiteY1" fmla="*/ 462634 h 666620"/>
                      <a:gd name="connsiteX2" fmla="*/ 459035 w 915585"/>
                      <a:gd name="connsiteY2" fmla="*/ 494479 h 666620"/>
                      <a:gd name="connsiteX0" fmla="*/ 311754 w 915585"/>
                      <a:gd name="connsiteY0" fmla="*/ 666620 h 666620"/>
                      <a:gd name="connsiteX1" fmla="*/ 277718 w 915585"/>
                      <a:gd name="connsiteY1" fmla="*/ 632584 h 666620"/>
                      <a:gd name="connsiteX2" fmla="*/ 311754 w 915585"/>
                      <a:gd name="connsiteY2" fmla="*/ 666620 h 666620"/>
                      <a:gd name="connsiteX0" fmla="*/ 252078 w 915585"/>
                      <a:gd name="connsiteY0" fmla="*/ 615538 h 666620"/>
                      <a:gd name="connsiteX1" fmla="*/ 303131 w 915585"/>
                      <a:gd name="connsiteY1" fmla="*/ 466429 h 666620"/>
                      <a:gd name="connsiteX2" fmla="*/ 252078 w 915585"/>
                      <a:gd name="connsiteY2" fmla="*/ 615538 h 666620"/>
                      <a:gd name="connsiteX0" fmla="*/ 4729 w 43256"/>
                      <a:gd name="connsiteY0" fmla="*/ 26036 h 47006"/>
                      <a:gd name="connsiteX1" fmla="*/ 2196 w 43256"/>
                      <a:gd name="connsiteY1" fmla="*/ 25239 h 47006"/>
                      <a:gd name="connsiteX2" fmla="*/ 6964 w 43256"/>
                      <a:gd name="connsiteY2" fmla="*/ 34758 h 47006"/>
                      <a:gd name="connsiteX3" fmla="*/ 5856 w 43256"/>
                      <a:gd name="connsiteY3" fmla="*/ 35139 h 47006"/>
                      <a:gd name="connsiteX4" fmla="*/ 16514 w 43256"/>
                      <a:gd name="connsiteY4" fmla="*/ 38949 h 47006"/>
                      <a:gd name="connsiteX5" fmla="*/ 15846 w 43256"/>
                      <a:gd name="connsiteY5" fmla="*/ 37209 h 47006"/>
                      <a:gd name="connsiteX6" fmla="*/ 28863 w 43256"/>
                      <a:gd name="connsiteY6" fmla="*/ 34610 h 47006"/>
                      <a:gd name="connsiteX7" fmla="*/ 28596 w 43256"/>
                      <a:gd name="connsiteY7" fmla="*/ 36519 h 47006"/>
                      <a:gd name="connsiteX8" fmla="*/ 34165 w 43256"/>
                      <a:gd name="connsiteY8" fmla="*/ 22813 h 47006"/>
                      <a:gd name="connsiteX9" fmla="*/ 37416 w 43256"/>
                      <a:gd name="connsiteY9" fmla="*/ 29949 h 47006"/>
                      <a:gd name="connsiteX10" fmla="*/ 41834 w 43256"/>
                      <a:gd name="connsiteY10" fmla="*/ 15213 h 47006"/>
                      <a:gd name="connsiteX11" fmla="*/ 40386 w 43256"/>
                      <a:gd name="connsiteY11" fmla="*/ 17889 h 47006"/>
                      <a:gd name="connsiteX12" fmla="*/ 38360 w 43256"/>
                      <a:gd name="connsiteY12" fmla="*/ 5285 h 47006"/>
                      <a:gd name="connsiteX13" fmla="*/ 38436 w 43256"/>
                      <a:gd name="connsiteY13" fmla="*/ 6549 h 47006"/>
                      <a:gd name="connsiteX14" fmla="*/ 29114 w 43256"/>
                      <a:gd name="connsiteY14" fmla="*/ 3811 h 47006"/>
                      <a:gd name="connsiteX15" fmla="*/ 29856 w 43256"/>
                      <a:gd name="connsiteY15" fmla="*/ 2199 h 47006"/>
                      <a:gd name="connsiteX16" fmla="*/ 22177 w 43256"/>
                      <a:gd name="connsiteY16" fmla="*/ 4579 h 47006"/>
                      <a:gd name="connsiteX17" fmla="*/ 22536 w 43256"/>
                      <a:gd name="connsiteY17" fmla="*/ 3189 h 47006"/>
                      <a:gd name="connsiteX18" fmla="*/ 14036 w 43256"/>
                      <a:gd name="connsiteY18" fmla="*/ 5051 h 47006"/>
                      <a:gd name="connsiteX19" fmla="*/ 15336 w 43256"/>
                      <a:gd name="connsiteY19" fmla="*/ 6399 h 47006"/>
                      <a:gd name="connsiteX20" fmla="*/ 4163 w 43256"/>
                      <a:gd name="connsiteY20" fmla="*/ 15648 h 47006"/>
                      <a:gd name="connsiteX21" fmla="*/ 3936 w 43256"/>
                      <a:gd name="connsiteY21" fmla="*/ 14229 h 47006"/>
                      <a:gd name="connsiteX0" fmla="*/ 3936 w 43256"/>
                      <a:gd name="connsiteY0" fmla="*/ 14229 h 44606"/>
                      <a:gd name="connsiteX1" fmla="*/ 5659 w 43256"/>
                      <a:gd name="connsiteY1" fmla="*/ 6766 h 44606"/>
                      <a:gd name="connsiteX2" fmla="*/ 14041 w 43256"/>
                      <a:gd name="connsiteY2" fmla="*/ 5061 h 44606"/>
                      <a:gd name="connsiteX3" fmla="*/ 22492 w 43256"/>
                      <a:gd name="connsiteY3" fmla="*/ 3291 h 44606"/>
                      <a:gd name="connsiteX4" fmla="*/ 25785 w 43256"/>
                      <a:gd name="connsiteY4" fmla="*/ 59 h 44606"/>
                      <a:gd name="connsiteX5" fmla="*/ 29869 w 43256"/>
                      <a:gd name="connsiteY5" fmla="*/ 2340 h 44606"/>
                      <a:gd name="connsiteX6" fmla="*/ 35499 w 43256"/>
                      <a:gd name="connsiteY6" fmla="*/ 549 h 44606"/>
                      <a:gd name="connsiteX7" fmla="*/ 38354 w 43256"/>
                      <a:gd name="connsiteY7" fmla="*/ 5435 h 44606"/>
                      <a:gd name="connsiteX8" fmla="*/ 42018 w 43256"/>
                      <a:gd name="connsiteY8" fmla="*/ 10177 h 44606"/>
                      <a:gd name="connsiteX9" fmla="*/ 41854 w 43256"/>
                      <a:gd name="connsiteY9" fmla="*/ 15319 h 44606"/>
                      <a:gd name="connsiteX10" fmla="*/ 43052 w 43256"/>
                      <a:gd name="connsiteY10" fmla="*/ 23181 h 44606"/>
                      <a:gd name="connsiteX11" fmla="*/ 37440 w 43256"/>
                      <a:gd name="connsiteY11" fmla="*/ 30063 h 44606"/>
                      <a:gd name="connsiteX12" fmla="*/ 35431 w 43256"/>
                      <a:gd name="connsiteY12" fmla="*/ 35960 h 44606"/>
                      <a:gd name="connsiteX13" fmla="*/ 28591 w 43256"/>
                      <a:gd name="connsiteY13" fmla="*/ 36674 h 44606"/>
                      <a:gd name="connsiteX14" fmla="*/ 23703 w 43256"/>
                      <a:gd name="connsiteY14" fmla="*/ 42965 h 44606"/>
                      <a:gd name="connsiteX15" fmla="*/ 16516 w 43256"/>
                      <a:gd name="connsiteY15" fmla="*/ 39125 h 44606"/>
                      <a:gd name="connsiteX16" fmla="*/ 5840 w 43256"/>
                      <a:gd name="connsiteY16" fmla="*/ 35331 h 44606"/>
                      <a:gd name="connsiteX17" fmla="*/ 1146 w 43256"/>
                      <a:gd name="connsiteY17" fmla="*/ 31109 h 44606"/>
                      <a:gd name="connsiteX18" fmla="*/ 2149 w 43256"/>
                      <a:gd name="connsiteY18" fmla="*/ 25410 h 44606"/>
                      <a:gd name="connsiteX19" fmla="*/ 31 w 43256"/>
                      <a:gd name="connsiteY19" fmla="*/ 19563 h 44606"/>
                      <a:gd name="connsiteX20" fmla="*/ 3899 w 43256"/>
                      <a:gd name="connsiteY20" fmla="*/ 14366 h 44606"/>
                      <a:gd name="connsiteX21" fmla="*/ 3936 w 43256"/>
                      <a:gd name="connsiteY21" fmla="*/ 14229 h 44606"/>
                      <a:gd name="connsiteX0" fmla="*/ 459035 w 915585"/>
                      <a:gd name="connsiteY0" fmla="*/ 494479 h 632584"/>
                      <a:gd name="connsiteX1" fmla="*/ 354741 w 915585"/>
                      <a:gd name="connsiteY1" fmla="*/ 462634 h 632584"/>
                      <a:gd name="connsiteX2" fmla="*/ 459035 w 915585"/>
                      <a:gd name="connsiteY2" fmla="*/ 494479 h 632584"/>
                      <a:gd name="connsiteX0" fmla="*/ 452737 w 915585"/>
                      <a:gd name="connsiteY0" fmla="*/ 599899 h 632584"/>
                      <a:gd name="connsiteX1" fmla="*/ 277718 w 915585"/>
                      <a:gd name="connsiteY1" fmla="*/ 632584 h 632584"/>
                      <a:gd name="connsiteX2" fmla="*/ 452737 w 915585"/>
                      <a:gd name="connsiteY2" fmla="*/ 599899 h 632584"/>
                      <a:gd name="connsiteX0" fmla="*/ 252078 w 915585"/>
                      <a:gd name="connsiteY0" fmla="*/ 615538 h 632584"/>
                      <a:gd name="connsiteX1" fmla="*/ 303131 w 915585"/>
                      <a:gd name="connsiteY1" fmla="*/ 466429 h 632584"/>
                      <a:gd name="connsiteX2" fmla="*/ 252078 w 915585"/>
                      <a:gd name="connsiteY2" fmla="*/ 615538 h 632584"/>
                      <a:gd name="connsiteX0" fmla="*/ 4729 w 43256"/>
                      <a:gd name="connsiteY0" fmla="*/ 26036 h 44606"/>
                      <a:gd name="connsiteX1" fmla="*/ 2196 w 43256"/>
                      <a:gd name="connsiteY1" fmla="*/ 25239 h 44606"/>
                      <a:gd name="connsiteX2" fmla="*/ 6964 w 43256"/>
                      <a:gd name="connsiteY2" fmla="*/ 34758 h 44606"/>
                      <a:gd name="connsiteX3" fmla="*/ 5856 w 43256"/>
                      <a:gd name="connsiteY3" fmla="*/ 35139 h 44606"/>
                      <a:gd name="connsiteX4" fmla="*/ 16514 w 43256"/>
                      <a:gd name="connsiteY4" fmla="*/ 38949 h 44606"/>
                      <a:gd name="connsiteX5" fmla="*/ 15846 w 43256"/>
                      <a:gd name="connsiteY5" fmla="*/ 37209 h 44606"/>
                      <a:gd name="connsiteX6" fmla="*/ 28863 w 43256"/>
                      <a:gd name="connsiteY6" fmla="*/ 34610 h 44606"/>
                      <a:gd name="connsiteX7" fmla="*/ 28596 w 43256"/>
                      <a:gd name="connsiteY7" fmla="*/ 36519 h 44606"/>
                      <a:gd name="connsiteX8" fmla="*/ 34165 w 43256"/>
                      <a:gd name="connsiteY8" fmla="*/ 22813 h 44606"/>
                      <a:gd name="connsiteX9" fmla="*/ 37416 w 43256"/>
                      <a:gd name="connsiteY9" fmla="*/ 29949 h 44606"/>
                      <a:gd name="connsiteX10" fmla="*/ 41834 w 43256"/>
                      <a:gd name="connsiteY10" fmla="*/ 15213 h 44606"/>
                      <a:gd name="connsiteX11" fmla="*/ 40386 w 43256"/>
                      <a:gd name="connsiteY11" fmla="*/ 17889 h 44606"/>
                      <a:gd name="connsiteX12" fmla="*/ 38360 w 43256"/>
                      <a:gd name="connsiteY12" fmla="*/ 5285 h 44606"/>
                      <a:gd name="connsiteX13" fmla="*/ 38436 w 43256"/>
                      <a:gd name="connsiteY13" fmla="*/ 6549 h 44606"/>
                      <a:gd name="connsiteX14" fmla="*/ 29114 w 43256"/>
                      <a:gd name="connsiteY14" fmla="*/ 3811 h 44606"/>
                      <a:gd name="connsiteX15" fmla="*/ 29856 w 43256"/>
                      <a:gd name="connsiteY15" fmla="*/ 2199 h 44606"/>
                      <a:gd name="connsiteX16" fmla="*/ 22177 w 43256"/>
                      <a:gd name="connsiteY16" fmla="*/ 4579 h 44606"/>
                      <a:gd name="connsiteX17" fmla="*/ 22536 w 43256"/>
                      <a:gd name="connsiteY17" fmla="*/ 3189 h 44606"/>
                      <a:gd name="connsiteX18" fmla="*/ 14036 w 43256"/>
                      <a:gd name="connsiteY18" fmla="*/ 5051 h 44606"/>
                      <a:gd name="connsiteX19" fmla="*/ 15336 w 43256"/>
                      <a:gd name="connsiteY19" fmla="*/ 6399 h 44606"/>
                      <a:gd name="connsiteX20" fmla="*/ 4163 w 43256"/>
                      <a:gd name="connsiteY20" fmla="*/ 15648 h 44606"/>
                      <a:gd name="connsiteX21" fmla="*/ 3936 w 43256"/>
                      <a:gd name="connsiteY21" fmla="*/ 14229 h 44606"/>
                      <a:gd name="connsiteX0" fmla="*/ 3936 w 43256"/>
                      <a:gd name="connsiteY0" fmla="*/ 14229 h 43404"/>
                      <a:gd name="connsiteX1" fmla="*/ 5659 w 43256"/>
                      <a:gd name="connsiteY1" fmla="*/ 6766 h 43404"/>
                      <a:gd name="connsiteX2" fmla="*/ 14041 w 43256"/>
                      <a:gd name="connsiteY2" fmla="*/ 5061 h 43404"/>
                      <a:gd name="connsiteX3" fmla="*/ 22492 w 43256"/>
                      <a:gd name="connsiteY3" fmla="*/ 3291 h 43404"/>
                      <a:gd name="connsiteX4" fmla="*/ 25785 w 43256"/>
                      <a:gd name="connsiteY4" fmla="*/ 59 h 43404"/>
                      <a:gd name="connsiteX5" fmla="*/ 29869 w 43256"/>
                      <a:gd name="connsiteY5" fmla="*/ 2340 h 43404"/>
                      <a:gd name="connsiteX6" fmla="*/ 35499 w 43256"/>
                      <a:gd name="connsiteY6" fmla="*/ 549 h 43404"/>
                      <a:gd name="connsiteX7" fmla="*/ 38354 w 43256"/>
                      <a:gd name="connsiteY7" fmla="*/ 5435 h 43404"/>
                      <a:gd name="connsiteX8" fmla="*/ 42018 w 43256"/>
                      <a:gd name="connsiteY8" fmla="*/ 10177 h 43404"/>
                      <a:gd name="connsiteX9" fmla="*/ 41854 w 43256"/>
                      <a:gd name="connsiteY9" fmla="*/ 15319 h 43404"/>
                      <a:gd name="connsiteX10" fmla="*/ 43052 w 43256"/>
                      <a:gd name="connsiteY10" fmla="*/ 23181 h 43404"/>
                      <a:gd name="connsiteX11" fmla="*/ 37440 w 43256"/>
                      <a:gd name="connsiteY11" fmla="*/ 30063 h 43404"/>
                      <a:gd name="connsiteX12" fmla="*/ 35431 w 43256"/>
                      <a:gd name="connsiteY12" fmla="*/ 35960 h 43404"/>
                      <a:gd name="connsiteX13" fmla="*/ 28591 w 43256"/>
                      <a:gd name="connsiteY13" fmla="*/ 36674 h 43404"/>
                      <a:gd name="connsiteX14" fmla="*/ 23703 w 43256"/>
                      <a:gd name="connsiteY14" fmla="*/ 42965 h 43404"/>
                      <a:gd name="connsiteX15" fmla="*/ 16516 w 43256"/>
                      <a:gd name="connsiteY15" fmla="*/ 39125 h 43404"/>
                      <a:gd name="connsiteX16" fmla="*/ 5840 w 43256"/>
                      <a:gd name="connsiteY16" fmla="*/ 35331 h 43404"/>
                      <a:gd name="connsiteX17" fmla="*/ 1146 w 43256"/>
                      <a:gd name="connsiteY17" fmla="*/ 31109 h 43404"/>
                      <a:gd name="connsiteX18" fmla="*/ 2149 w 43256"/>
                      <a:gd name="connsiteY18" fmla="*/ 25410 h 43404"/>
                      <a:gd name="connsiteX19" fmla="*/ 31 w 43256"/>
                      <a:gd name="connsiteY19" fmla="*/ 19563 h 43404"/>
                      <a:gd name="connsiteX20" fmla="*/ 3899 w 43256"/>
                      <a:gd name="connsiteY20" fmla="*/ 14366 h 43404"/>
                      <a:gd name="connsiteX21" fmla="*/ 3936 w 43256"/>
                      <a:gd name="connsiteY21" fmla="*/ 14229 h 43404"/>
                      <a:gd name="connsiteX0" fmla="*/ 459035 w 915585"/>
                      <a:gd name="connsiteY0" fmla="*/ 494479 h 615538"/>
                      <a:gd name="connsiteX1" fmla="*/ 354741 w 915585"/>
                      <a:gd name="connsiteY1" fmla="*/ 462634 h 615538"/>
                      <a:gd name="connsiteX2" fmla="*/ 459035 w 915585"/>
                      <a:gd name="connsiteY2" fmla="*/ 494479 h 615538"/>
                      <a:gd name="connsiteX0" fmla="*/ 452737 w 915585"/>
                      <a:gd name="connsiteY0" fmla="*/ 599899 h 615538"/>
                      <a:gd name="connsiteX1" fmla="*/ 512690 w 915585"/>
                      <a:gd name="connsiteY1" fmla="*/ 602931 h 615538"/>
                      <a:gd name="connsiteX2" fmla="*/ 452737 w 915585"/>
                      <a:gd name="connsiteY2" fmla="*/ 599899 h 615538"/>
                      <a:gd name="connsiteX0" fmla="*/ 252078 w 915585"/>
                      <a:gd name="connsiteY0" fmla="*/ 615538 h 615538"/>
                      <a:gd name="connsiteX1" fmla="*/ 303131 w 915585"/>
                      <a:gd name="connsiteY1" fmla="*/ 466429 h 615538"/>
                      <a:gd name="connsiteX2" fmla="*/ 252078 w 915585"/>
                      <a:gd name="connsiteY2" fmla="*/ 615538 h 615538"/>
                      <a:gd name="connsiteX0" fmla="*/ 4729 w 43256"/>
                      <a:gd name="connsiteY0" fmla="*/ 26036 h 43404"/>
                      <a:gd name="connsiteX1" fmla="*/ 2196 w 43256"/>
                      <a:gd name="connsiteY1" fmla="*/ 25239 h 43404"/>
                      <a:gd name="connsiteX2" fmla="*/ 6964 w 43256"/>
                      <a:gd name="connsiteY2" fmla="*/ 34758 h 43404"/>
                      <a:gd name="connsiteX3" fmla="*/ 5856 w 43256"/>
                      <a:gd name="connsiteY3" fmla="*/ 35139 h 43404"/>
                      <a:gd name="connsiteX4" fmla="*/ 16514 w 43256"/>
                      <a:gd name="connsiteY4" fmla="*/ 38949 h 43404"/>
                      <a:gd name="connsiteX5" fmla="*/ 15846 w 43256"/>
                      <a:gd name="connsiteY5" fmla="*/ 37209 h 43404"/>
                      <a:gd name="connsiteX6" fmla="*/ 28863 w 43256"/>
                      <a:gd name="connsiteY6" fmla="*/ 34610 h 43404"/>
                      <a:gd name="connsiteX7" fmla="*/ 28596 w 43256"/>
                      <a:gd name="connsiteY7" fmla="*/ 36519 h 43404"/>
                      <a:gd name="connsiteX8" fmla="*/ 34165 w 43256"/>
                      <a:gd name="connsiteY8" fmla="*/ 22813 h 43404"/>
                      <a:gd name="connsiteX9" fmla="*/ 37416 w 43256"/>
                      <a:gd name="connsiteY9" fmla="*/ 29949 h 43404"/>
                      <a:gd name="connsiteX10" fmla="*/ 41834 w 43256"/>
                      <a:gd name="connsiteY10" fmla="*/ 15213 h 43404"/>
                      <a:gd name="connsiteX11" fmla="*/ 40386 w 43256"/>
                      <a:gd name="connsiteY11" fmla="*/ 17889 h 43404"/>
                      <a:gd name="connsiteX12" fmla="*/ 38360 w 43256"/>
                      <a:gd name="connsiteY12" fmla="*/ 5285 h 43404"/>
                      <a:gd name="connsiteX13" fmla="*/ 38436 w 43256"/>
                      <a:gd name="connsiteY13" fmla="*/ 6549 h 43404"/>
                      <a:gd name="connsiteX14" fmla="*/ 29114 w 43256"/>
                      <a:gd name="connsiteY14" fmla="*/ 3811 h 43404"/>
                      <a:gd name="connsiteX15" fmla="*/ 29856 w 43256"/>
                      <a:gd name="connsiteY15" fmla="*/ 2199 h 43404"/>
                      <a:gd name="connsiteX16" fmla="*/ 22177 w 43256"/>
                      <a:gd name="connsiteY16" fmla="*/ 4579 h 43404"/>
                      <a:gd name="connsiteX17" fmla="*/ 22536 w 43256"/>
                      <a:gd name="connsiteY17" fmla="*/ 3189 h 43404"/>
                      <a:gd name="connsiteX18" fmla="*/ 14036 w 43256"/>
                      <a:gd name="connsiteY18" fmla="*/ 5051 h 43404"/>
                      <a:gd name="connsiteX19" fmla="*/ 15336 w 43256"/>
                      <a:gd name="connsiteY19" fmla="*/ 6399 h 43404"/>
                      <a:gd name="connsiteX20" fmla="*/ 4163 w 43256"/>
                      <a:gd name="connsiteY20" fmla="*/ 15648 h 43404"/>
                      <a:gd name="connsiteX21" fmla="*/ 3936 w 43256"/>
                      <a:gd name="connsiteY21" fmla="*/ 14229 h 43404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459035 w 915585"/>
                      <a:gd name="connsiteY0" fmla="*/ 494479 h 612914"/>
                      <a:gd name="connsiteX1" fmla="*/ 354741 w 915585"/>
                      <a:gd name="connsiteY1" fmla="*/ 462634 h 612914"/>
                      <a:gd name="connsiteX2" fmla="*/ 459035 w 915585"/>
                      <a:gd name="connsiteY2" fmla="*/ 494479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54741 w 915585"/>
                      <a:gd name="connsiteY1" fmla="*/ 462634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14460 w 915585"/>
                      <a:gd name="connsiteY1" fmla="*/ 551596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14460 w 915585"/>
                      <a:gd name="connsiteY1" fmla="*/ 551596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562804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</a:cxnLst>
                    <a:rect l="l" t="t" r="r" b="b"/>
                    <a:pathLst>
                      <a:path w="43256" h="43219">
                        <a:moveTo>
                          <a:pt x="3936" y="14229"/>
                        </a:moveTo>
                        <a:cubicBezTo>
                          <a:pt x="3665" y="11516"/>
                          <a:pt x="4297" y="8780"/>
                          <a:pt x="5659" y="6766"/>
                        </a:cubicBezTo>
                        <a:cubicBezTo>
                          <a:pt x="7811" y="3585"/>
                          <a:pt x="11300" y="2876"/>
                          <a:pt x="14041" y="5061"/>
                        </a:cubicBezTo>
                        <a:cubicBezTo>
                          <a:pt x="15714" y="768"/>
                          <a:pt x="19950" y="-119"/>
                          <a:pt x="22492" y="3291"/>
                        </a:cubicBezTo>
                        <a:cubicBezTo>
                          <a:pt x="23133" y="1542"/>
                          <a:pt x="24364" y="333"/>
                          <a:pt x="25785" y="59"/>
                        </a:cubicBezTo>
                        <a:cubicBezTo>
                          <a:pt x="27349" y="-243"/>
                          <a:pt x="28911" y="629"/>
                          <a:pt x="29869" y="2340"/>
                        </a:cubicBezTo>
                        <a:cubicBezTo>
                          <a:pt x="31251" y="126"/>
                          <a:pt x="33537" y="-601"/>
                          <a:pt x="35499" y="549"/>
                        </a:cubicBezTo>
                        <a:cubicBezTo>
                          <a:pt x="36994" y="1425"/>
                          <a:pt x="38066" y="3259"/>
                          <a:pt x="38354" y="5435"/>
                        </a:cubicBezTo>
                        <a:cubicBezTo>
                          <a:pt x="40082" y="6077"/>
                          <a:pt x="41458" y="7857"/>
                          <a:pt x="42018" y="10177"/>
                        </a:cubicBezTo>
                        <a:cubicBezTo>
                          <a:pt x="42425" y="11861"/>
                          <a:pt x="42367" y="13690"/>
                          <a:pt x="41854" y="15319"/>
                        </a:cubicBezTo>
                        <a:cubicBezTo>
                          <a:pt x="43115" y="17553"/>
                          <a:pt x="43556" y="20449"/>
                          <a:pt x="43052" y="23181"/>
                        </a:cubicBezTo>
                        <a:cubicBezTo>
                          <a:pt x="42382" y="26813"/>
                          <a:pt x="40164" y="29533"/>
                          <a:pt x="37440" y="30063"/>
                        </a:cubicBezTo>
                        <a:cubicBezTo>
                          <a:pt x="37427" y="32330"/>
                          <a:pt x="36694" y="34480"/>
                          <a:pt x="35431" y="35960"/>
                        </a:cubicBezTo>
                        <a:cubicBezTo>
                          <a:pt x="33512" y="38209"/>
                          <a:pt x="30740" y="38498"/>
                          <a:pt x="28591" y="36674"/>
                        </a:cubicBezTo>
                        <a:cubicBezTo>
                          <a:pt x="27896" y="39807"/>
                          <a:pt x="26035" y="42202"/>
                          <a:pt x="23703" y="42965"/>
                        </a:cubicBezTo>
                        <a:cubicBezTo>
                          <a:pt x="20955" y="43864"/>
                          <a:pt x="18087" y="42332"/>
                          <a:pt x="16516" y="39125"/>
                        </a:cubicBezTo>
                        <a:cubicBezTo>
                          <a:pt x="12808" y="42169"/>
                          <a:pt x="7992" y="40458"/>
                          <a:pt x="5840" y="35331"/>
                        </a:cubicBezTo>
                        <a:cubicBezTo>
                          <a:pt x="3726" y="35668"/>
                          <a:pt x="1741" y="33883"/>
                          <a:pt x="1146" y="31109"/>
                        </a:cubicBezTo>
                        <a:cubicBezTo>
                          <a:pt x="715" y="29102"/>
                          <a:pt x="1096" y="26936"/>
                          <a:pt x="2149" y="25410"/>
                        </a:cubicBezTo>
                        <a:cubicBezTo>
                          <a:pt x="655" y="24213"/>
                          <a:pt x="-177" y="21916"/>
                          <a:pt x="31" y="19563"/>
                        </a:cubicBezTo>
                        <a:cubicBezTo>
                          <a:pt x="275" y="16808"/>
                          <a:pt x="1881" y="14650"/>
                          <a:pt x="3899" y="14366"/>
                        </a:cubicBezTo>
                        <a:cubicBezTo>
                          <a:pt x="3911" y="14320"/>
                          <a:pt x="3924" y="14275"/>
                          <a:pt x="3936" y="14229"/>
                        </a:cubicBezTo>
                        <a:close/>
                      </a:path>
                      <a:path w="915585" h="612914">
                        <a:moveTo>
                          <a:pt x="365047" y="568613"/>
                        </a:moveTo>
                        <a:lnTo>
                          <a:pt x="314460" y="551596"/>
                        </a:lnTo>
                        <a:lnTo>
                          <a:pt x="365047" y="568613"/>
                        </a:lnTo>
                        <a:close/>
                      </a:path>
                      <a:path w="915585" h="612914">
                        <a:moveTo>
                          <a:pt x="452737" y="599899"/>
                        </a:moveTo>
                        <a:lnTo>
                          <a:pt x="512690" y="602931"/>
                        </a:lnTo>
                        <a:lnTo>
                          <a:pt x="452737" y="599899"/>
                        </a:lnTo>
                        <a:close/>
                      </a:path>
                      <a:path w="915585" h="612914">
                        <a:moveTo>
                          <a:pt x="252079" y="585885"/>
                        </a:moveTo>
                        <a:lnTo>
                          <a:pt x="303131" y="562804"/>
                        </a:lnTo>
                        <a:lnTo>
                          <a:pt x="252079" y="585885"/>
                        </a:lnTo>
                        <a:close/>
                      </a:path>
                      <a:path w="43256" h="43219" fill="none" extrusionOk="0">
                        <a:moveTo>
                          <a:pt x="4729" y="26036"/>
                        </a:moveTo>
                        <a:cubicBezTo>
                          <a:pt x="3845" y="26130"/>
                          <a:pt x="2961" y="25852"/>
                          <a:pt x="2196" y="25239"/>
                        </a:cubicBezTo>
                        <a:moveTo>
                          <a:pt x="6964" y="34758"/>
                        </a:moveTo>
                        <a:cubicBezTo>
                          <a:pt x="6609" y="34951"/>
                          <a:pt x="6236" y="35079"/>
                          <a:pt x="5856" y="35139"/>
                        </a:cubicBezTo>
                        <a:moveTo>
                          <a:pt x="16514" y="38949"/>
                        </a:moveTo>
                        <a:cubicBezTo>
                          <a:pt x="16247" y="38403"/>
                          <a:pt x="16023" y="37820"/>
                          <a:pt x="15846" y="37209"/>
                        </a:cubicBezTo>
                        <a:moveTo>
                          <a:pt x="28863" y="34610"/>
                        </a:moveTo>
                        <a:cubicBezTo>
                          <a:pt x="28824" y="35257"/>
                          <a:pt x="28734" y="35897"/>
                          <a:pt x="28596" y="36519"/>
                        </a:cubicBezTo>
                        <a:moveTo>
                          <a:pt x="34165" y="22813"/>
                        </a:moveTo>
                        <a:cubicBezTo>
                          <a:pt x="36169" y="24141"/>
                          <a:pt x="37434" y="26917"/>
                          <a:pt x="37416" y="29949"/>
                        </a:cubicBezTo>
                        <a:moveTo>
                          <a:pt x="41834" y="15213"/>
                        </a:moveTo>
                        <a:cubicBezTo>
                          <a:pt x="41509" y="16245"/>
                          <a:pt x="41014" y="17161"/>
                          <a:pt x="40386" y="17889"/>
                        </a:cubicBezTo>
                        <a:moveTo>
                          <a:pt x="38360" y="5285"/>
                        </a:moveTo>
                        <a:cubicBezTo>
                          <a:pt x="38415" y="5702"/>
                          <a:pt x="38441" y="6125"/>
                          <a:pt x="38436" y="6549"/>
                        </a:cubicBezTo>
                        <a:moveTo>
                          <a:pt x="29114" y="3811"/>
                        </a:moveTo>
                        <a:cubicBezTo>
                          <a:pt x="29303" y="3228"/>
                          <a:pt x="29552" y="2685"/>
                          <a:pt x="29856" y="2199"/>
                        </a:cubicBezTo>
                        <a:moveTo>
                          <a:pt x="22177" y="4579"/>
                        </a:moveTo>
                        <a:cubicBezTo>
                          <a:pt x="22254" y="4097"/>
                          <a:pt x="22375" y="3630"/>
                          <a:pt x="22536" y="3189"/>
                        </a:cubicBezTo>
                        <a:moveTo>
                          <a:pt x="14036" y="5051"/>
                        </a:moveTo>
                        <a:cubicBezTo>
                          <a:pt x="14508" y="5427"/>
                          <a:pt x="14944" y="5880"/>
                          <a:pt x="15336" y="6399"/>
                        </a:cubicBezTo>
                        <a:moveTo>
                          <a:pt x="4163" y="15648"/>
                        </a:moveTo>
                        <a:cubicBezTo>
                          <a:pt x="4060" y="15184"/>
                          <a:pt x="3984" y="14710"/>
                          <a:pt x="3936" y="14229"/>
                        </a:cubicBezTo>
                      </a:path>
                    </a:pathLst>
                  </a:custGeom>
                  <a:gradFill flip="none" rotWithShape="1">
                    <a:gsLst>
                      <a:gs pos="0">
                        <a:schemeClr val="bg1"/>
                      </a:gs>
                      <a:gs pos="50000">
                        <a:schemeClr val="bg1">
                          <a:lumMod val="75000"/>
                        </a:schemeClr>
                      </a:gs>
                      <a:gs pos="100000">
                        <a:schemeClr val="tx1">
                          <a:lumMod val="75000"/>
                          <a:lumOff val="25000"/>
                        </a:scheme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GB" dirty="0"/>
                  </a:p>
                </p:txBody>
              </p:sp>
              <p:sp>
                <p:nvSpPr>
                  <p:cNvPr id="62" name="Cloud Callout 3"/>
                  <p:cNvSpPr/>
                  <p:nvPr/>
                </p:nvSpPr>
                <p:spPr>
                  <a:xfrm>
                    <a:off x="5661640" y="2278103"/>
                    <a:ext cx="720842" cy="436989"/>
                  </a:xfrm>
                  <a:custGeom>
                    <a:avLst/>
                    <a:gdLst>
                      <a:gd name="connsiteX0" fmla="*/ 3900 w 43200"/>
                      <a:gd name="connsiteY0" fmla="*/ 14370 h 43200"/>
                      <a:gd name="connsiteX1" fmla="*/ 5623 w 43200"/>
                      <a:gd name="connsiteY1" fmla="*/ 6907 h 43200"/>
                      <a:gd name="connsiteX2" fmla="*/ 14005 w 43200"/>
                      <a:gd name="connsiteY2" fmla="*/ 5202 h 43200"/>
                      <a:gd name="connsiteX3" fmla="*/ 22456 w 43200"/>
                      <a:gd name="connsiteY3" fmla="*/ 3432 h 43200"/>
                      <a:gd name="connsiteX4" fmla="*/ 25749 w 43200"/>
                      <a:gd name="connsiteY4" fmla="*/ 200 h 43200"/>
                      <a:gd name="connsiteX5" fmla="*/ 29833 w 43200"/>
                      <a:gd name="connsiteY5" fmla="*/ 2481 h 43200"/>
                      <a:gd name="connsiteX6" fmla="*/ 35463 w 43200"/>
                      <a:gd name="connsiteY6" fmla="*/ 690 h 43200"/>
                      <a:gd name="connsiteX7" fmla="*/ 38318 w 43200"/>
                      <a:gd name="connsiteY7" fmla="*/ 5576 h 43200"/>
                      <a:gd name="connsiteX8" fmla="*/ 41982 w 43200"/>
                      <a:gd name="connsiteY8" fmla="*/ 10318 h 43200"/>
                      <a:gd name="connsiteX9" fmla="*/ 41818 w 43200"/>
                      <a:gd name="connsiteY9" fmla="*/ 15460 h 43200"/>
                      <a:gd name="connsiteX10" fmla="*/ 43016 w 43200"/>
                      <a:gd name="connsiteY10" fmla="*/ 23322 h 43200"/>
                      <a:gd name="connsiteX11" fmla="*/ 37404 w 43200"/>
                      <a:gd name="connsiteY11" fmla="*/ 30204 h 43200"/>
                      <a:gd name="connsiteX12" fmla="*/ 35395 w 43200"/>
                      <a:gd name="connsiteY12" fmla="*/ 36101 h 43200"/>
                      <a:gd name="connsiteX13" fmla="*/ 28555 w 43200"/>
                      <a:gd name="connsiteY13" fmla="*/ 36815 h 43200"/>
                      <a:gd name="connsiteX14" fmla="*/ 23667 w 43200"/>
                      <a:gd name="connsiteY14" fmla="*/ 43106 h 43200"/>
                      <a:gd name="connsiteX15" fmla="*/ 16480 w 43200"/>
                      <a:gd name="connsiteY15" fmla="*/ 39266 h 43200"/>
                      <a:gd name="connsiteX16" fmla="*/ 5804 w 43200"/>
                      <a:gd name="connsiteY16" fmla="*/ 35472 h 43200"/>
                      <a:gd name="connsiteX17" fmla="*/ 1110 w 43200"/>
                      <a:gd name="connsiteY17" fmla="*/ 31250 h 43200"/>
                      <a:gd name="connsiteX18" fmla="*/ 2113 w 43200"/>
                      <a:gd name="connsiteY18" fmla="*/ 25551 h 43200"/>
                      <a:gd name="connsiteX19" fmla="*/ -5 w 43200"/>
                      <a:gd name="connsiteY19" fmla="*/ 19704 h 43200"/>
                      <a:gd name="connsiteX20" fmla="*/ 3863 w 43200"/>
                      <a:gd name="connsiteY20" fmla="*/ 14507 h 43200"/>
                      <a:gd name="connsiteX21" fmla="*/ 3900 w 43200"/>
                      <a:gd name="connsiteY21" fmla="*/ 14370 h 43200"/>
                      <a:gd name="connsiteX0" fmla="*/ 283721 w 914400"/>
                      <a:gd name="connsiteY0" fmla="*/ 689229 h 612648"/>
                      <a:gd name="connsiteX1" fmla="*/ 266703 w 914400"/>
                      <a:gd name="connsiteY1" fmla="*/ 706247 h 612648"/>
                      <a:gd name="connsiteX2" fmla="*/ 249685 w 914400"/>
                      <a:gd name="connsiteY2" fmla="*/ 689229 h 612648"/>
                      <a:gd name="connsiteX3" fmla="*/ 266703 w 914400"/>
                      <a:gd name="connsiteY3" fmla="*/ 672211 h 612648"/>
                      <a:gd name="connsiteX4" fmla="*/ 283721 w 914400"/>
                      <a:gd name="connsiteY4" fmla="*/ 689229 h 612648"/>
                      <a:gd name="connsiteX0" fmla="*/ 310992 w 914400"/>
                      <a:gd name="connsiteY0" fmla="*/ 668620 h 612648"/>
                      <a:gd name="connsiteX1" fmla="*/ 276956 w 914400"/>
                      <a:gd name="connsiteY1" fmla="*/ 702656 h 612648"/>
                      <a:gd name="connsiteX2" fmla="*/ 242920 w 914400"/>
                      <a:gd name="connsiteY2" fmla="*/ 668620 h 612648"/>
                      <a:gd name="connsiteX3" fmla="*/ 276956 w 914400"/>
                      <a:gd name="connsiteY3" fmla="*/ 634584 h 612648"/>
                      <a:gd name="connsiteX4" fmla="*/ 310992 w 914400"/>
                      <a:gd name="connsiteY4" fmla="*/ 668620 h 612648"/>
                      <a:gd name="connsiteX0" fmla="*/ 353424 w 914400"/>
                      <a:gd name="connsiteY0" fmla="*/ 617538 h 612648"/>
                      <a:gd name="connsiteX1" fmla="*/ 302370 w 914400"/>
                      <a:gd name="connsiteY1" fmla="*/ 668592 h 612648"/>
                      <a:gd name="connsiteX2" fmla="*/ 251316 w 914400"/>
                      <a:gd name="connsiteY2" fmla="*/ 617538 h 612648"/>
                      <a:gd name="connsiteX3" fmla="*/ 302370 w 914400"/>
                      <a:gd name="connsiteY3" fmla="*/ 566484 h 612648"/>
                      <a:gd name="connsiteX4" fmla="*/ 353424 w 914400"/>
                      <a:gd name="connsiteY4" fmla="*/ 617538 h 612648"/>
                      <a:gd name="connsiteX0" fmla="*/ 4693 w 43200"/>
                      <a:gd name="connsiteY0" fmla="*/ 26177 h 43200"/>
                      <a:gd name="connsiteX1" fmla="*/ 2160 w 43200"/>
                      <a:gd name="connsiteY1" fmla="*/ 25380 h 43200"/>
                      <a:gd name="connsiteX2" fmla="*/ 6928 w 43200"/>
                      <a:gd name="connsiteY2" fmla="*/ 34899 h 43200"/>
                      <a:gd name="connsiteX3" fmla="*/ 5820 w 43200"/>
                      <a:gd name="connsiteY3" fmla="*/ 35280 h 43200"/>
                      <a:gd name="connsiteX4" fmla="*/ 16478 w 43200"/>
                      <a:gd name="connsiteY4" fmla="*/ 39090 h 43200"/>
                      <a:gd name="connsiteX5" fmla="*/ 15810 w 43200"/>
                      <a:gd name="connsiteY5" fmla="*/ 37350 h 43200"/>
                      <a:gd name="connsiteX6" fmla="*/ 28827 w 43200"/>
                      <a:gd name="connsiteY6" fmla="*/ 34751 h 43200"/>
                      <a:gd name="connsiteX7" fmla="*/ 28560 w 43200"/>
                      <a:gd name="connsiteY7" fmla="*/ 36660 h 43200"/>
                      <a:gd name="connsiteX8" fmla="*/ 34129 w 43200"/>
                      <a:gd name="connsiteY8" fmla="*/ 22954 h 43200"/>
                      <a:gd name="connsiteX9" fmla="*/ 37380 w 43200"/>
                      <a:gd name="connsiteY9" fmla="*/ 30090 h 43200"/>
                      <a:gd name="connsiteX10" fmla="*/ 41798 w 43200"/>
                      <a:gd name="connsiteY10" fmla="*/ 15354 h 43200"/>
                      <a:gd name="connsiteX11" fmla="*/ 40350 w 43200"/>
                      <a:gd name="connsiteY11" fmla="*/ 18030 h 43200"/>
                      <a:gd name="connsiteX12" fmla="*/ 38324 w 43200"/>
                      <a:gd name="connsiteY12" fmla="*/ 5426 h 43200"/>
                      <a:gd name="connsiteX13" fmla="*/ 38400 w 43200"/>
                      <a:gd name="connsiteY13" fmla="*/ 6690 h 43200"/>
                      <a:gd name="connsiteX14" fmla="*/ 29078 w 43200"/>
                      <a:gd name="connsiteY14" fmla="*/ 3952 h 43200"/>
                      <a:gd name="connsiteX15" fmla="*/ 29820 w 43200"/>
                      <a:gd name="connsiteY15" fmla="*/ 2340 h 43200"/>
                      <a:gd name="connsiteX16" fmla="*/ 22141 w 43200"/>
                      <a:gd name="connsiteY16" fmla="*/ 4720 h 43200"/>
                      <a:gd name="connsiteX17" fmla="*/ 22500 w 43200"/>
                      <a:gd name="connsiteY17" fmla="*/ 3330 h 43200"/>
                      <a:gd name="connsiteX18" fmla="*/ 14000 w 43200"/>
                      <a:gd name="connsiteY18" fmla="*/ 5192 h 43200"/>
                      <a:gd name="connsiteX19" fmla="*/ 15300 w 43200"/>
                      <a:gd name="connsiteY19" fmla="*/ 6540 h 43200"/>
                      <a:gd name="connsiteX20" fmla="*/ 4127 w 43200"/>
                      <a:gd name="connsiteY20" fmla="*/ 15789 h 43200"/>
                      <a:gd name="connsiteX21" fmla="*/ 3900 w 43200"/>
                      <a:gd name="connsiteY21" fmla="*/ 14370 h 43200"/>
                      <a:gd name="connsiteX0" fmla="*/ 3936 w 43256"/>
                      <a:gd name="connsiteY0" fmla="*/ 14229 h 49659"/>
                      <a:gd name="connsiteX1" fmla="*/ 5659 w 43256"/>
                      <a:gd name="connsiteY1" fmla="*/ 6766 h 49659"/>
                      <a:gd name="connsiteX2" fmla="*/ 14041 w 43256"/>
                      <a:gd name="connsiteY2" fmla="*/ 5061 h 49659"/>
                      <a:gd name="connsiteX3" fmla="*/ 22492 w 43256"/>
                      <a:gd name="connsiteY3" fmla="*/ 3291 h 49659"/>
                      <a:gd name="connsiteX4" fmla="*/ 25785 w 43256"/>
                      <a:gd name="connsiteY4" fmla="*/ 59 h 49659"/>
                      <a:gd name="connsiteX5" fmla="*/ 29869 w 43256"/>
                      <a:gd name="connsiteY5" fmla="*/ 2340 h 49659"/>
                      <a:gd name="connsiteX6" fmla="*/ 35499 w 43256"/>
                      <a:gd name="connsiteY6" fmla="*/ 549 h 49659"/>
                      <a:gd name="connsiteX7" fmla="*/ 38354 w 43256"/>
                      <a:gd name="connsiteY7" fmla="*/ 5435 h 49659"/>
                      <a:gd name="connsiteX8" fmla="*/ 42018 w 43256"/>
                      <a:gd name="connsiteY8" fmla="*/ 10177 h 49659"/>
                      <a:gd name="connsiteX9" fmla="*/ 41854 w 43256"/>
                      <a:gd name="connsiteY9" fmla="*/ 15319 h 49659"/>
                      <a:gd name="connsiteX10" fmla="*/ 43052 w 43256"/>
                      <a:gd name="connsiteY10" fmla="*/ 23181 h 49659"/>
                      <a:gd name="connsiteX11" fmla="*/ 37440 w 43256"/>
                      <a:gd name="connsiteY11" fmla="*/ 30063 h 49659"/>
                      <a:gd name="connsiteX12" fmla="*/ 35431 w 43256"/>
                      <a:gd name="connsiteY12" fmla="*/ 35960 h 49659"/>
                      <a:gd name="connsiteX13" fmla="*/ 28591 w 43256"/>
                      <a:gd name="connsiteY13" fmla="*/ 36674 h 49659"/>
                      <a:gd name="connsiteX14" fmla="*/ 23703 w 43256"/>
                      <a:gd name="connsiteY14" fmla="*/ 42965 h 49659"/>
                      <a:gd name="connsiteX15" fmla="*/ 16516 w 43256"/>
                      <a:gd name="connsiteY15" fmla="*/ 39125 h 49659"/>
                      <a:gd name="connsiteX16" fmla="*/ 5840 w 43256"/>
                      <a:gd name="connsiteY16" fmla="*/ 35331 h 49659"/>
                      <a:gd name="connsiteX17" fmla="*/ 1146 w 43256"/>
                      <a:gd name="connsiteY17" fmla="*/ 31109 h 49659"/>
                      <a:gd name="connsiteX18" fmla="*/ 2149 w 43256"/>
                      <a:gd name="connsiteY18" fmla="*/ 25410 h 49659"/>
                      <a:gd name="connsiteX19" fmla="*/ 31 w 43256"/>
                      <a:gd name="connsiteY19" fmla="*/ 19563 h 49659"/>
                      <a:gd name="connsiteX20" fmla="*/ 3899 w 43256"/>
                      <a:gd name="connsiteY20" fmla="*/ 14366 h 49659"/>
                      <a:gd name="connsiteX21" fmla="*/ 3936 w 43256"/>
                      <a:gd name="connsiteY21" fmla="*/ 14229 h 49659"/>
                      <a:gd name="connsiteX0" fmla="*/ 284483 w 915585"/>
                      <a:gd name="connsiteY0" fmla="*/ 687229 h 704247"/>
                      <a:gd name="connsiteX1" fmla="*/ 267465 w 915585"/>
                      <a:gd name="connsiteY1" fmla="*/ 704247 h 704247"/>
                      <a:gd name="connsiteX2" fmla="*/ 250447 w 915585"/>
                      <a:gd name="connsiteY2" fmla="*/ 687229 h 704247"/>
                      <a:gd name="connsiteX3" fmla="*/ 267465 w 915585"/>
                      <a:gd name="connsiteY3" fmla="*/ 670211 h 704247"/>
                      <a:gd name="connsiteX4" fmla="*/ 284483 w 915585"/>
                      <a:gd name="connsiteY4" fmla="*/ 687229 h 704247"/>
                      <a:gd name="connsiteX0" fmla="*/ 311754 w 915585"/>
                      <a:gd name="connsiteY0" fmla="*/ 666620 h 704247"/>
                      <a:gd name="connsiteX1" fmla="*/ 277718 w 915585"/>
                      <a:gd name="connsiteY1" fmla="*/ 700656 h 704247"/>
                      <a:gd name="connsiteX2" fmla="*/ 277718 w 915585"/>
                      <a:gd name="connsiteY2" fmla="*/ 632584 h 704247"/>
                      <a:gd name="connsiteX3" fmla="*/ 311754 w 915585"/>
                      <a:gd name="connsiteY3" fmla="*/ 666620 h 704247"/>
                      <a:gd name="connsiteX0" fmla="*/ 354186 w 915585"/>
                      <a:gd name="connsiteY0" fmla="*/ 615538 h 704247"/>
                      <a:gd name="connsiteX1" fmla="*/ 303132 w 915585"/>
                      <a:gd name="connsiteY1" fmla="*/ 666592 h 704247"/>
                      <a:gd name="connsiteX2" fmla="*/ 252078 w 915585"/>
                      <a:gd name="connsiteY2" fmla="*/ 615538 h 704247"/>
                      <a:gd name="connsiteX3" fmla="*/ 303132 w 915585"/>
                      <a:gd name="connsiteY3" fmla="*/ 564484 h 704247"/>
                      <a:gd name="connsiteX4" fmla="*/ 354186 w 915585"/>
                      <a:gd name="connsiteY4" fmla="*/ 615538 h 704247"/>
                      <a:gd name="connsiteX0" fmla="*/ 4729 w 43256"/>
                      <a:gd name="connsiteY0" fmla="*/ 26036 h 49659"/>
                      <a:gd name="connsiteX1" fmla="*/ 2196 w 43256"/>
                      <a:gd name="connsiteY1" fmla="*/ 25239 h 49659"/>
                      <a:gd name="connsiteX2" fmla="*/ 6964 w 43256"/>
                      <a:gd name="connsiteY2" fmla="*/ 34758 h 49659"/>
                      <a:gd name="connsiteX3" fmla="*/ 5856 w 43256"/>
                      <a:gd name="connsiteY3" fmla="*/ 35139 h 49659"/>
                      <a:gd name="connsiteX4" fmla="*/ 16514 w 43256"/>
                      <a:gd name="connsiteY4" fmla="*/ 38949 h 49659"/>
                      <a:gd name="connsiteX5" fmla="*/ 15846 w 43256"/>
                      <a:gd name="connsiteY5" fmla="*/ 37209 h 49659"/>
                      <a:gd name="connsiteX6" fmla="*/ 28863 w 43256"/>
                      <a:gd name="connsiteY6" fmla="*/ 34610 h 49659"/>
                      <a:gd name="connsiteX7" fmla="*/ 28596 w 43256"/>
                      <a:gd name="connsiteY7" fmla="*/ 36519 h 49659"/>
                      <a:gd name="connsiteX8" fmla="*/ 34165 w 43256"/>
                      <a:gd name="connsiteY8" fmla="*/ 22813 h 49659"/>
                      <a:gd name="connsiteX9" fmla="*/ 37416 w 43256"/>
                      <a:gd name="connsiteY9" fmla="*/ 29949 h 49659"/>
                      <a:gd name="connsiteX10" fmla="*/ 41834 w 43256"/>
                      <a:gd name="connsiteY10" fmla="*/ 15213 h 49659"/>
                      <a:gd name="connsiteX11" fmla="*/ 40386 w 43256"/>
                      <a:gd name="connsiteY11" fmla="*/ 17889 h 49659"/>
                      <a:gd name="connsiteX12" fmla="*/ 38360 w 43256"/>
                      <a:gd name="connsiteY12" fmla="*/ 5285 h 49659"/>
                      <a:gd name="connsiteX13" fmla="*/ 38436 w 43256"/>
                      <a:gd name="connsiteY13" fmla="*/ 6549 h 49659"/>
                      <a:gd name="connsiteX14" fmla="*/ 29114 w 43256"/>
                      <a:gd name="connsiteY14" fmla="*/ 3811 h 49659"/>
                      <a:gd name="connsiteX15" fmla="*/ 29856 w 43256"/>
                      <a:gd name="connsiteY15" fmla="*/ 2199 h 49659"/>
                      <a:gd name="connsiteX16" fmla="*/ 22177 w 43256"/>
                      <a:gd name="connsiteY16" fmla="*/ 4579 h 49659"/>
                      <a:gd name="connsiteX17" fmla="*/ 22536 w 43256"/>
                      <a:gd name="connsiteY17" fmla="*/ 3189 h 49659"/>
                      <a:gd name="connsiteX18" fmla="*/ 14036 w 43256"/>
                      <a:gd name="connsiteY18" fmla="*/ 5051 h 49659"/>
                      <a:gd name="connsiteX19" fmla="*/ 15336 w 43256"/>
                      <a:gd name="connsiteY19" fmla="*/ 6399 h 49659"/>
                      <a:gd name="connsiteX20" fmla="*/ 4163 w 43256"/>
                      <a:gd name="connsiteY20" fmla="*/ 15648 h 49659"/>
                      <a:gd name="connsiteX21" fmla="*/ 3936 w 43256"/>
                      <a:gd name="connsiteY21" fmla="*/ 14229 h 49659"/>
                      <a:gd name="connsiteX0" fmla="*/ 3936 w 43256"/>
                      <a:gd name="connsiteY0" fmla="*/ 14229 h 49659"/>
                      <a:gd name="connsiteX1" fmla="*/ 5659 w 43256"/>
                      <a:gd name="connsiteY1" fmla="*/ 6766 h 49659"/>
                      <a:gd name="connsiteX2" fmla="*/ 14041 w 43256"/>
                      <a:gd name="connsiteY2" fmla="*/ 5061 h 49659"/>
                      <a:gd name="connsiteX3" fmla="*/ 22492 w 43256"/>
                      <a:gd name="connsiteY3" fmla="*/ 3291 h 49659"/>
                      <a:gd name="connsiteX4" fmla="*/ 25785 w 43256"/>
                      <a:gd name="connsiteY4" fmla="*/ 59 h 49659"/>
                      <a:gd name="connsiteX5" fmla="*/ 29869 w 43256"/>
                      <a:gd name="connsiteY5" fmla="*/ 2340 h 49659"/>
                      <a:gd name="connsiteX6" fmla="*/ 35499 w 43256"/>
                      <a:gd name="connsiteY6" fmla="*/ 549 h 49659"/>
                      <a:gd name="connsiteX7" fmla="*/ 38354 w 43256"/>
                      <a:gd name="connsiteY7" fmla="*/ 5435 h 49659"/>
                      <a:gd name="connsiteX8" fmla="*/ 42018 w 43256"/>
                      <a:gd name="connsiteY8" fmla="*/ 10177 h 49659"/>
                      <a:gd name="connsiteX9" fmla="*/ 41854 w 43256"/>
                      <a:gd name="connsiteY9" fmla="*/ 15319 h 49659"/>
                      <a:gd name="connsiteX10" fmla="*/ 43052 w 43256"/>
                      <a:gd name="connsiteY10" fmla="*/ 23181 h 49659"/>
                      <a:gd name="connsiteX11" fmla="*/ 37440 w 43256"/>
                      <a:gd name="connsiteY11" fmla="*/ 30063 h 49659"/>
                      <a:gd name="connsiteX12" fmla="*/ 35431 w 43256"/>
                      <a:gd name="connsiteY12" fmla="*/ 35960 h 49659"/>
                      <a:gd name="connsiteX13" fmla="*/ 28591 w 43256"/>
                      <a:gd name="connsiteY13" fmla="*/ 36674 h 49659"/>
                      <a:gd name="connsiteX14" fmla="*/ 23703 w 43256"/>
                      <a:gd name="connsiteY14" fmla="*/ 42965 h 49659"/>
                      <a:gd name="connsiteX15" fmla="*/ 16516 w 43256"/>
                      <a:gd name="connsiteY15" fmla="*/ 39125 h 49659"/>
                      <a:gd name="connsiteX16" fmla="*/ 5840 w 43256"/>
                      <a:gd name="connsiteY16" fmla="*/ 35331 h 49659"/>
                      <a:gd name="connsiteX17" fmla="*/ 1146 w 43256"/>
                      <a:gd name="connsiteY17" fmla="*/ 31109 h 49659"/>
                      <a:gd name="connsiteX18" fmla="*/ 2149 w 43256"/>
                      <a:gd name="connsiteY18" fmla="*/ 25410 h 49659"/>
                      <a:gd name="connsiteX19" fmla="*/ 31 w 43256"/>
                      <a:gd name="connsiteY19" fmla="*/ 19563 h 49659"/>
                      <a:gd name="connsiteX20" fmla="*/ 3899 w 43256"/>
                      <a:gd name="connsiteY20" fmla="*/ 14366 h 49659"/>
                      <a:gd name="connsiteX21" fmla="*/ 3936 w 43256"/>
                      <a:gd name="connsiteY21" fmla="*/ 14229 h 49659"/>
                      <a:gd name="connsiteX0" fmla="*/ 284483 w 915585"/>
                      <a:gd name="connsiteY0" fmla="*/ 687229 h 704247"/>
                      <a:gd name="connsiteX1" fmla="*/ 267465 w 915585"/>
                      <a:gd name="connsiteY1" fmla="*/ 704247 h 704247"/>
                      <a:gd name="connsiteX2" fmla="*/ 250447 w 915585"/>
                      <a:gd name="connsiteY2" fmla="*/ 687229 h 704247"/>
                      <a:gd name="connsiteX3" fmla="*/ 267465 w 915585"/>
                      <a:gd name="connsiteY3" fmla="*/ 670211 h 704247"/>
                      <a:gd name="connsiteX4" fmla="*/ 284483 w 915585"/>
                      <a:gd name="connsiteY4" fmla="*/ 687229 h 704247"/>
                      <a:gd name="connsiteX0" fmla="*/ 311754 w 915585"/>
                      <a:gd name="connsiteY0" fmla="*/ 666620 h 704247"/>
                      <a:gd name="connsiteX1" fmla="*/ 277718 w 915585"/>
                      <a:gd name="connsiteY1" fmla="*/ 632584 h 704247"/>
                      <a:gd name="connsiteX2" fmla="*/ 311754 w 915585"/>
                      <a:gd name="connsiteY2" fmla="*/ 666620 h 704247"/>
                      <a:gd name="connsiteX0" fmla="*/ 354186 w 915585"/>
                      <a:gd name="connsiteY0" fmla="*/ 615538 h 704247"/>
                      <a:gd name="connsiteX1" fmla="*/ 303132 w 915585"/>
                      <a:gd name="connsiteY1" fmla="*/ 666592 h 704247"/>
                      <a:gd name="connsiteX2" fmla="*/ 252078 w 915585"/>
                      <a:gd name="connsiteY2" fmla="*/ 615538 h 704247"/>
                      <a:gd name="connsiteX3" fmla="*/ 303132 w 915585"/>
                      <a:gd name="connsiteY3" fmla="*/ 564484 h 704247"/>
                      <a:gd name="connsiteX4" fmla="*/ 354186 w 915585"/>
                      <a:gd name="connsiteY4" fmla="*/ 615538 h 704247"/>
                      <a:gd name="connsiteX0" fmla="*/ 4729 w 43256"/>
                      <a:gd name="connsiteY0" fmla="*/ 26036 h 49659"/>
                      <a:gd name="connsiteX1" fmla="*/ 2196 w 43256"/>
                      <a:gd name="connsiteY1" fmla="*/ 25239 h 49659"/>
                      <a:gd name="connsiteX2" fmla="*/ 6964 w 43256"/>
                      <a:gd name="connsiteY2" fmla="*/ 34758 h 49659"/>
                      <a:gd name="connsiteX3" fmla="*/ 5856 w 43256"/>
                      <a:gd name="connsiteY3" fmla="*/ 35139 h 49659"/>
                      <a:gd name="connsiteX4" fmla="*/ 16514 w 43256"/>
                      <a:gd name="connsiteY4" fmla="*/ 38949 h 49659"/>
                      <a:gd name="connsiteX5" fmla="*/ 15846 w 43256"/>
                      <a:gd name="connsiteY5" fmla="*/ 37209 h 49659"/>
                      <a:gd name="connsiteX6" fmla="*/ 28863 w 43256"/>
                      <a:gd name="connsiteY6" fmla="*/ 34610 h 49659"/>
                      <a:gd name="connsiteX7" fmla="*/ 28596 w 43256"/>
                      <a:gd name="connsiteY7" fmla="*/ 36519 h 49659"/>
                      <a:gd name="connsiteX8" fmla="*/ 34165 w 43256"/>
                      <a:gd name="connsiteY8" fmla="*/ 22813 h 49659"/>
                      <a:gd name="connsiteX9" fmla="*/ 37416 w 43256"/>
                      <a:gd name="connsiteY9" fmla="*/ 29949 h 49659"/>
                      <a:gd name="connsiteX10" fmla="*/ 41834 w 43256"/>
                      <a:gd name="connsiteY10" fmla="*/ 15213 h 49659"/>
                      <a:gd name="connsiteX11" fmla="*/ 40386 w 43256"/>
                      <a:gd name="connsiteY11" fmla="*/ 17889 h 49659"/>
                      <a:gd name="connsiteX12" fmla="*/ 38360 w 43256"/>
                      <a:gd name="connsiteY12" fmla="*/ 5285 h 49659"/>
                      <a:gd name="connsiteX13" fmla="*/ 38436 w 43256"/>
                      <a:gd name="connsiteY13" fmla="*/ 6549 h 49659"/>
                      <a:gd name="connsiteX14" fmla="*/ 29114 w 43256"/>
                      <a:gd name="connsiteY14" fmla="*/ 3811 h 49659"/>
                      <a:gd name="connsiteX15" fmla="*/ 29856 w 43256"/>
                      <a:gd name="connsiteY15" fmla="*/ 2199 h 49659"/>
                      <a:gd name="connsiteX16" fmla="*/ 22177 w 43256"/>
                      <a:gd name="connsiteY16" fmla="*/ 4579 h 49659"/>
                      <a:gd name="connsiteX17" fmla="*/ 22536 w 43256"/>
                      <a:gd name="connsiteY17" fmla="*/ 3189 h 49659"/>
                      <a:gd name="connsiteX18" fmla="*/ 14036 w 43256"/>
                      <a:gd name="connsiteY18" fmla="*/ 5051 h 49659"/>
                      <a:gd name="connsiteX19" fmla="*/ 15336 w 43256"/>
                      <a:gd name="connsiteY19" fmla="*/ 6399 h 49659"/>
                      <a:gd name="connsiteX20" fmla="*/ 4163 w 43256"/>
                      <a:gd name="connsiteY20" fmla="*/ 15648 h 49659"/>
                      <a:gd name="connsiteX21" fmla="*/ 3936 w 43256"/>
                      <a:gd name="connsiteY21" fmla="*/ 14229 h 496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50447 w 915585"/>
                      <a:gd name="connsiteY1" fmla="*/ 687229 h 687229"/>
                      <a:gd name="connsiteX2" fmla="*/ 267465 w 915585"/>
                      <a:gd name="connsiteY2" fmla="*/ 670211 h 687229"/>
                      <a:gd name="connsiteX3" fmla="*/ 284483 w 915585"/>
                      <a:gd name="connsiteY3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54186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4" fmla="*/ 354186 w 915585"/>
                      <a:gd name="connsiteY4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54186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4" fmla="*/ 354186 w 915585"/>
                      <a:gd name="connsiteY4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03132 w 915585"/>
                      <a:gd name="connsiteY0" fmla="*/ 564484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252078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7259"/>
                      <a:gd name="connsiteX1" fmla="*/ 5659 w 43256"/>
                      <a:gd name="connsiteY1" fmla="*/ 6766 h 47259"/>
                      <a:gd name="connsiteX2" fmla="*/ 14041 w 43256"/>
                      <a:gd name="connsiteY2" fmla="*/ 5061 h 47259"/>
                      <a:gd name="connsiteX3" fmla="*/ 22492 w 43256"/>
                      <a:gd name="connsiteY3" fmla="*/ 3291 h 47259"/>
                      <a:gd name="connsiteX4" fmla="*/ 25785 w 43256"/>
                      <a:gd name="connsiteY4" fmla="*/ 59 h 47259"/>
                      <a:gd name="connsiteX5" fmla="*/ 29869 w 43256"/>
                      <a:gd name="connsiteY5" fmla="*/ 2340 h 47259"/>
                      <a:gd name="connsiteX6" fmla="*/ 35499 w 43256"/>
                      <a:gd name="connsiteY6" fmla="*/ 549 h 47259"/>
                      <a:gd name="connsiteX7" fmla="*/ 38354 w 43256"/>
                      <a:gd name="connsiteY7" fmla="*/ 5435 h 47259"/>
                      <a:gd name="connsiteX8" fmla="*/ 42018 w 43256"/>
                      <a:gd name="connsiteY8" fmla="*/ 10177 h 47259"/>
                      <a:gd name="connsiteX9" fmla="*/ 41854 w 43256"/>
                      <a:gd name="connsiteY9" fmla="*/ 15319 h 47259"/>
                      <a:gd name="connsiteX10" fmla="*/ 43052 w 43256"/>
                      <a:gd name="connsiteY10" fmla="*/ 23181 h 47259"/>
                      <a:gd name="connsiteX11" fmla="*/ 37440 w 43256"/>
                      <a:gd name="connsiteY11" fmla="*/ 30063 h 47259"/>
                      <a:gd name="connsiteX12" fmla="*/ 35431 w 43256"/>
                      <a:gd name="connsiteY12" fmla="*/ 35960 h 47259"/>
                      <a:gd name="connsiteX13" fmla="*/ 28591 w 43256"/>
                      <a:gd name="connsiteY13" fmla="*/ 36674 h 47259"/>
                      <a:gd name="connsiteX14" fmla="*/ 23703 w 43256"/>
                      <a:gd name="connsiteY14" fmla="*/ 42965 h 47259"/>
                      <a:gd name="connsiteX15" fmla="*/ 16516 w 43256"/>
                      <a:gd name="connsiteY15" fmla="*/ 39125 h 47259"/>
                      <a:gd name="connsiteX16" fmla="*/ 5840 w 43256"/>
                      <a:gd name="connsiteY16" fmla="*/ 35331 h 47259"/>
                      <a:gd name="connsiteX17" fmla="*/ 1146 w 43256"/>
                      <a:gd name="connsiteY17" fmla="*/ 31109 h 47259"/>
                      <a:gd name="connsiteX18" fmla="*/ 2149 w 43256"/>
                      <a:gd name="connsiteY18" fmla="*/ 25410 h 47259"/>
                      <a:gd name="connsiteX19" fmla="*/ 31 w 43256"/>
                      <a:gd name="connsiteY19" fmla="*/ 19563 h 47259"/>
                      <a:gd name="connsiteX20" fmla="*/ 3899 w 43256"/>
                      <a:gd name="connsiteY20" fmla="*/ 14366 h 47259"/>
                      <a:gd name="connsiteX21" fmla="*/ 3936 w 43256"/>
                      <a:gd name="connsiteY21" fmla="*/ 14229 h 47259"/>
                      <a:gd name="connsiteX0" fmla="*/ 459035 w 915585"/>
                      <a:gd name="connsiteY0" fmla="*/ 494479 h 670211"/>
                      <a:gd name="connsiteX1" fmla="*/ 267465 w 915585"/>
                      <a:gd name="connsiteY1" fmla="*/ 670211 h 670211"/>
                      <a:gd name="connsiteX2" fmla="*/ 459035 w 915585"/>
                      <a:gd name="connsiteY2" fmla="*/ 494479 h 670211"/>
                      <a:gd name="connsiteX0" fmla="*/ 311754 w 915585"/>
                      <a:gd name="connsiteY0" fmla="*/ 666620 h 670211"/>
                      <a:gd name="connsiteX1" fmla="*/ 277718 w 915585"/>
                      <a:gd name="connsiteY1" fmla="*/ 632584 h 670211"/>
                      <a:gd name="connsiteX2" fmla="*/ 311754 w 915585"/>
                      <a:gd name="connsiteY2" fmla="*/ 666620 h 670211"/>
                      <a:gd name="connsiteX0" fmla="*/ 252078 w 915585"/>
                      <a:gd name="connsiteY0" fmla="*/ 615538 h 670211"/>
                      <a:gd name="connsiteX1" fmla="*/ 303132 w 915585"/>
                      <a:gd name="connsiteY1" fmla="*/ 666592 h 670211"/>
                      <a:gd name="connsiteX2" fmla="*/ 252078 w 915585"/>
                      <a:gd name="connsiteY2" fmla="*/ 615538 h 670211"/>
                      <a:gd name="connsiteX0" fmla="*/ 4729 w 43256"/>
                      <a:gd name="connsiteY0" fmla="*/ 26036 h 47259"/>
                      <a:gd name="connsiteX1" fmla="*/ 2196 w 43256"/>
                      <a:gd name="connsiteY1" fmla="*/ 25239 h 47259"/>
                      <a:gd name="connsiteX2" fmla="*/ 6964 w 43256"/>
                      <a:gd name="connsiteY2" fmla="*/ 34758 h 47259"/>
                      <a:gd name="connsiteX3" fmla="*/ 5856 w 43256"/>
                      <a:gd name="connsiteY3" fmla="*/ 35139 h 47259"/>
                      <a:gd name="connsiteX4" fmla="*/ 16514 w 43256"/>
                      <a:gd name="connsiteY4" fmla="*/ 38949 h 47259"/>
                      <a:gd name="connsiteX5" fmla="*/ 15846 w 43256"/>
                      <a:gd name="connsiteY5" fmla="*/ 37209 h 47259"/>
                      <a:gd name="connsiteX6" fmla="*/ 28863 w 43256"/>
                      <a:gd name="connsiteY6" fmla="*/ 34610 h 47259"/>
                      <a:gd name="connsiteX7" fmla="*/ 28596 w 43256"/>
                      <a:gd name="connsiteY7" fmla="*/ 36519 h 47259"/>
                      <a:gd name="connsiteX8" fmla="*/ 34165 w 43256"/>
                      <a:gd name="connsiteY8" fmla="*/ 22813 h 47259"/>
                      <a:gd name="connsiteX9" fmla="*/ 37416 w 43256"/>
                      <a:gd name="connsiteY9" fmla="*/ 29949 h 47259"/>
                      <a:gd name="connsiteX10" fmla="*/ 41834 w 43256"/>
                      <a:gd name="connsiteY10" fmla="*/ 15213 h 47259"/>
                      <a:gd name="connsiteX11" fmla="*/ 40386 w 43256"/>
                      <a:gd name="connsiteY11" fmla="*/ 17889 h 47259"/>
                      <a:gd name="connsiteX12" fmla="*/ 38360 w 43256"/>
                      <a:gd name="connsiteY12" fmla="*/ 5285 h 47259"/>
                      <a:gd name="connsiteX13" fmla="*/ 38436 w 43256"/>
                      <a:gd name="connsiteY13" fmla="*/ 6549 h 47259"/>
                      <a:gd name="connsiteX14" fmla="*/ 29114 w 43256"/>
                      <a:gd name="connsiteY14" fmla="*/ 3811 h 47259"/>
                      <a:gd name="connsiteX15" fmla="*/ 29856 w 43256"/>
                      <a:gd name="connsiteY15" fmla="*/ 2199 h 47259"/>
                      <a:gd name="connsiteX16" fmla="*/ 22177 w 43256"/>
                      <a:gd name="connsiteY16" fmla="*/ 4579 h 47259"/>
                      <a:gd name="connsiteX17" fmla="*/ 22536 w 43256"/>
                      <a:gd name="connsiteY17" fmla="*/ 3189 h 47259"/>
                      <a:gd name="connsiteX18" fmla="*/ 14036 w 43256"/>
                      <a:gd name="connsiteY18" fmla="*/ 5051 h 47259"/>
                      <a:gd name="connsiteX19" fmla="*/ 15336 w 43256"/>
                      <a:gd name="connsiteY19" fmla="*/ 6399 h 47259"/>
                      <a:gd name="connsiteX20" fmla="*/ 4163 w 43256"/>
                      <a:gd name="connsiteY20" fmla="*/ 15648 h 47259"/>
                      <a:gd name="connsiteX21" fmla="*/ 3936 w 43256"/>
                      <a:gd name="connsiteY21" fmla="*/ 14229 h 47259"/>
                      <a:gd name="connsiteX0" fmla="*/ 3936 w 43256"/>
                      <a:gd name="connsiteY0" fmla="*/ 14229 h 47259"/>
                      <a:gd name="connsiteX1" fmla="*/ 5659 w 43256"/>
                      <a:gd name="connsiteY1" fmla="*/ 6766 h 47259"/>
                      <a:gd name="connsiteX2" fmla="*/ 14041 w 43256"/>
                      <a:gd name="connsiteY2" fmla="*/ 5061 h 47259"/>
                      <a:gd name="connsiteX3" fmla="*/ 22492 w 43256"/>
                      <a:gd name="connsiteY3" fmla="*/ 3291 h 47259"/>
                      <a:gd name="connsiteX4" fmla="*/ 25785 w 43256"/>
                      <a:gd name="connsiteY4" fmla="*/ 59 h 47259"/>
                      <a:gd name="connsiteX5" fmla="*/ 29869 w 43256"/>
                      <a:gd name="connsiteY5" fmla="*/ 2340 h 47259"/>
                      <a:gd name="connsiteX6" fmla="*/ 35499 w 43256"/>
                      <a:gd name="connsiteY6" fmla="*/ 549 h 47259"/>
                      <a:gd name="connsiteX7" fmla="*/ 38354 w 43256"/>
                      <a:gd name="connsiteY7" fmla="*/ 5435 h 47259"/>
                      <a:gd name="connsiteX8" fmla="*/ 42018 w 43256"/>
                      <a:gd name="connsiteY8" fmla="*/ 10177 h 47259"/>
                      <a:gd name="connsiteX9" fmla="*/ 41854 w 43256"/>
                      <a:gd name="connsiteY9" fmla="*/ 15319 h 47259"/>
                      <a:gd name="connsiteX10" fmla="*/ 43052 w 43256"/>
                      <a:gd name="connsiteY10" fmla="*/ 23181 h 47259"/>
                      <a:gd name="connsiteX11" fmla="*/ 37440 w 43256"/>
                      <a:gd name="connsiteY11" fmla="*/ 30063 h 47259"/>
                      <a:gd name="connsiteX12" fmla="*/ 35431 w 43256"/>
                      <a:gd name="connsiteY12" fmla="*/ 35960 h 47259"/>
                      <a:gd name="connsiteX13" fmla="*/ 28591 w 43256"/>
                      <a:gd name="connsiteY13" fmla="*/ 36674 h 47259"/>
                      <a:gd name="connsiteX14" fmla="*/ 23703 w 43256"/>
                      <a:gd name="connsiteY14" fmla="*/ 42965 h 47259"/>
                      <a:gd name="connsiteX15" fmla="*/ 16516 w 43256"/>
                      <a:gd name="connsiteY15" fmla="*/ 39125 h 47259"/>
                      <a:gd name="connsiteX16" fmla="*/ 5840 w 43256"/>
                      <a:gd name="connsiteY16" fmla="*/ 35331 h 47259"/>
                      <a:gd name="connsiteX17" fmla="*/ 1146 w 43256"/>
                      <a:gd name="connsiteY17" fmla="*/ 31109 h 47259"/>
                      <a:gd name="connsiteX18" fmla="*/ 2149 w 43256"/>
                      <a:gd name="connsiteY18" fmla="*/ 25410 h 47259"/>
                      <a:gd name="connsiteX19" fmla="*/ 31 w 43256"/>
                      <a:gd name="connsiteY19" fmla="*/ 19563 h 47259"/>
                      <a:gd name="connsiteX20" fmla="*/ 3899 w 43256"/>
                      <a:gd name="connsiteY20" fmla="*/ 14366 h 47259"/>
                      <a:gd name="connsiteX21" fmla="*/ 3936 w 43256"/>
                      <a:gd name="connsiteY21" fmla="*/ 14229 h 47259"/>
                      <a:gd name="connsiteX0" fmla="*/ 459035 w 915585"/>
                      <a:gd name="connsiteY0" fmla="*/ 494479 h 670211"/>
                      <a:gd name="connsiteX1" fmla="*/ 267465 w 915585"/>
                      <a:gd name="connsiteY1" fmla="*/ 670211 h 670211"/>
                      <a:gd name="connsiteX2" fmla="*/ 459035 w 915585"/>
                      <a:gd name="connsiteY2" fmla="*/ 494479 h 670211"/>
                      <a:gd name="connsiteX0" fmla="*/ 311754 w 915585"/>
                      <a:gd name="connsiteY0" fmla="*/ 666620 h 670211"/>
                      <a:gd name="connsiteX1" fmla="*/ 277718 w 915585"/>
                      <a:gd name="connsiteY1" fmla="*/ 632584 h 670211"/>
                      <a:gd name="connsiteX2" fmla="*/ 311754 w 915585"/>
                      <a:gd name="connsiteY2" fmla="*/ 666620 h 670211"/>
                      <a:gd name="connsiteX0" fmla="*/ 252078 w 915585"/>
                      <a:gd name="connsiteY0" fmla="*/ 615538 h 670211"/>
                      <a:gd name="connsiteX1" fmla="*/ 303131 w 915585"/>
                      <a:gd name="connsiteY1" fmla="*/ 466429 h 670211"/>
                      <a:gd name="connsiteX2" fmla="*/ 252078 w 915585"/>
                      <a:gd name="connsiteY2" fmla="*/ 615538 h 670211"/>
                      <a:gd name="connsiteX0" fmla="*/ 4729 w 43256"/>
                      <a:gd name="connsiteY0" fmla="*/ 26036 h 47259"/>
                      <a:gd name="connsiteX1" fmla="*/ 2196 w 43256"/>
                      <a:gd name="connsiteY1" fmla="*/ 25239 h 47259"/>
                      <a:gd name="connsiteX2" fmla="*/ 6964 w 43256"/>
                      <a:gd name="connsiteY2" fmla="*/ 34758 h 47259"/>
                      <a:gd name="connsiteX3" fmla="*/ 5856 w 43256"/>
                      <a:gd name="connsiteY3" fmla="*/ 35139 h 47259"/>
                      <a:gd name="connsiteX4" fmla="*/ 16514 w 43256"/>
                      <a:gd name="connsiteY4" fmla="*/ 38949 h 47259"/>
                      <a:gd name="connsiteX5" fmla="*/ 15846 w 43256"/>
                      <a:gd name="connsiteY5" fmla="*/ 37209 h 47259"/>
                      <a:gd name="connsiteX6" fmla="*/ 28863 w 43256"/>
                      <a:gd name="connsiteY6" fmla="*/ 34610 h 47259"/>
                      <a:gd name="connsiteX7" fmla="*/ 28596 w 43256"/>
                      <a:gd name="connsiteY7" fmla="*/ 36519 h 47259"/>
                      <a:gd name="connsiteX8" fmla="*/ 34165 w 43256"/>
                      <a:gd name="connsiteY8" fmla="*/ 22813 h 47259"/>
                      <a:gd name="connsiteX9" fmla="*/ 37416 w 43256"/>
                      <a:gd name="connsiteY9" fmla="*/ 29949 h 47259"/>
                      <a:gd name="connsiteX10" fmla="*/ 41834 w 43256"/>
                      <a:gd name="connsiteY10" fmla="*/ 15213 h 47259"/>
                      <a:gd name="connsiteX11" fmla="*/ 40386 w 43256"/>
                      <a:gd name="connsiteY11" fmla="*/ 17889 h 47259"/>
                      <a:gd name="connsiteX12" fmla="*/ 38360 w 43256"/>
                      <a:gd name="connsiteY12" fmla="*/ 5285 h 47259"/>
                      <a:gd name="connsiteX13" fmla="*/ 38436 w 43256"/>
                      <a:gd name="connsiteY13" fmla="*/ 6549 h 47259"/>
                      <a:gd name="connsiteX14" fmla="*/ 29114 w 43256"/>
                      <a:gd name="connsiteY14" fmla="*/ 3811 h 47259"/>
                      <a:gd name="connsiteX15" fmla="*/ 29856 w 43256"/>
                      <a:gd name="connsiteY15" fmla="*/ 2199 h 47259"/>
                      <a:gd name="connsiteX16" fmla="*/ 22177 w 43256"/>
                      <a:gd name="connsiteY16" fmla="*/ 4579 h 47259"/>
                      <a:gd name="connsiteX17" fmla="*/ 22536 w 43256"/>
                      <a:gd name="connsiteY17" fmla="*/ 3189 h 47259"/>
                      <a:gd name="connsiteX18" fmla="*/ 14036 w 43256"/>
                      <a:gd name="connsiteY18" fmla="*/ 5051 h 47259"/>
                      <a:gd name="connsiteX19" fmla="*/ 15336 w 43256"/>
                      <a:gd name="connsiteY19" fmla="*/ 6399 h 47259"/>
                      <a:gd name="connsiteX20" fmla="*/ 4163 w 43256"/>
                      <a:gd name="connsiteY20" fmla="*/ 15648 h 47259"/>
                      <a:gd name="connsiteX21" fmla="*/ 3936 w 43256"/>
                      <a:gd name="connsiteY21" fmla="*/ 14229 h 47259"/>
                      <a:gd name="connsiteX0" fmla="*/ 3936 w 43256"/>
                      <a:gd name="connsiteY0" fmla="*/ 14229 h 47006"/>
                      <a:gd name="connsiteX1" fmla="*/ 5659 w 43256"/>
                      <a:gd name="connsiteY1" fmla="*/ 6766 h 47006"/>
                      <a:gd name="connsiteX2" fmla="*/ 14041 w 43256"/>
                      <a:gd name="connsiteY2" fmla="*/ 5061 h 47006"/>
                      <a:gd name="connsiteX3" fmla="*/ 22492 w 43256"/>
                      <a:gd name="connsiteY3" fmla="*/ 3291 h 47006"/>
                      <a:gd name="connsiteX4" fmla="*/ 25785 w 43256"/>
                      <a:gd name="connsiteY4" fmla="*/ 59 h 47006"/>
                      <a:gd name="connsiteX5" fmla="*/ 29869 w 43256"/>
                      <a:gd name="connsiteY5" fmla="*/ 2340 h 47006"/>
                      <a:gd name="connsiteX6" fmla="*/ 35499 w 43256"/>
                      <a:gd name="connsiteY6" fmla="*/ 549 h 47006"/>
                      <a:gd name="connsiteX7" fmla="*/ 38354 w 43256"/>
                      <a:gd name="connsiteY7" fmla="*/ 5435 h 47006"/>
                      <a:gd name="connsiteX8" fmla="*/ 42018 w 43256"/>
                      <a:gd name="connsiteY8" fmla="*/ 10177 h 47006"/>
                      <a:gd name="connsiteX9" fmla="*/ 41854 w 43256"/>
                      <a:gd name="connsiteY9" fmla="*/ 15319 h 47006"/>
                      <a:gd name="connsiteX10" fmla="*/ 43052 w 43256"/>
                      <a:gd name="connsiteY10" fmla="*/ 23181 h 47006"/>
                      <a:gd name="connsiteX11" fmla="*/ 37440 w 43256"/>
                      <a:gd name="connsiteY11" fmla="*/ 30063 h 47006"/>
                      <a:gd name="connsiteX12" fmla="*/ 35431 w 43256"/>
                      <a:gd name="connsiteY12" fmla="*/ 35960 h 47006"/>
                      <a:gd name="connsiteX13" fmla="*/ 28591 w 43256"/>
                      <a:gd name="connsiteY13" fmla="*/ 36674 h 47006"/>
                      <a:gd name="connsiteX14" fmla="*/ 23703 w 43256"/>
                      <a:gd name="connsiteY14" fmla="*/ 42965 h 47006"/>
                      <a:gd name="connsiteX15" fmla="*/ 16516 w 43256"/>
                      <a:gd name="connsiteY15" fmla="*/ 39125 h 47006"/>
                      <a:gd name="connsiteX16" fmla="*/ 5840 w 43256"/>
                      <a:gd name="connsiteY16" fmla="*/ 35331 h 47006"/>
                      <a:gd name="connsiteX17" fmla="*/ 1146 w 43256"/>
                      <a:gd name="connsiteY17" fmla="*/ 31109 h 47006"/>
                      <a:gd name="connsiteX18" fmla="*/ 2149 w 43256"/>
                      <a:gd name="connsiteY18" fmla="*/ 25410 h 47006"/>
                      <a:gd name="connsiteX19" fmla="*/ 31 w 43256"/>
                      <a:gd name="connsiteY19" fmla="*/ 19563 h 47006"/>
                      <a:gd name="connsiteX20" fmla="*/ 3899 w 43256"/>
                      <a:gd name="connsiteY20" fmla="*/ 14366 h 47006"/>
                      <a:gd name="connsiteX21" fmla="*/ 3936 w 43256"/>
                      <a:gd name="connsiteY21" fmla="*/ 14229 h 47006"/>
                      <a:gd name="connsiteX0" fmla="*/ 459035 w 915585"/>
                      <a:gd name="connsiteY0" fmla="*/ 494479 h 666620"/>
                      <a:gd name="connsiteX1" fmla="*/ 354741 w 915585"/>
                      <a:gd name="connsiteY1" fmla="*/ 462634 h 666620"/>
                      <a:gd name="connsiteX2" fmla="*/ 459035 w 915585"/>
                      <a:gd name="connsiteY2" fmla="*/ 494479 h 666620"/>
                      <a:gd name="connsiteX0" fmla="*/ 311754 w 915585"/>
                      <a:gd name="connsiteY0" fmla="*/ 666620 h 666620"/>
                      <a:gd name="connsiteX1" fmla="*/ 277718 w 915585"/>
                      <a:gd name="connsiteY1" fmla="*/ 632584 h 666620"/>
                      <a:gd name="connsiteX2" fmla="*/ 311754 w 915585"/>
                      <a:gd name="connsiteY2" fmla="*/ 666620 h 666620"/>
                      <a:gd name="connsiteX0" fmla="*/ 252078 w 915585"/>
                      <a:gd name="connsiteY0" fmla="*/ 615538 h 666620"/>
                      <a:gd name="connsiteX1" fmla="*/ 303131 w 915585"/>
                      <a:gd name="connsiteY1" fmla="*/ 466429 h 666620"/>
                      <a:gd name="connsiteX2" fmla="*/ 252078 w 915585"/>
                      <a:gd name="connsiteY2" fmla="*/ 615538 h 666620"/>
                      <a:gd name="connsiteX0" fmla="*/ 4729 w 43256"/>
                      <a:gd name="connsiteY0" fmla="*/ 26036 h 47006"/>
                      <a:gd name="connsiteX1" fmla="*/ 2196 w 43256"/>
                      <a:gd name="connsiteY1" fmla="*/ 25239 h 47006"/>
                      <a:gd name="connsiteX2" fmla="*/ 6964 w 43256"/>
                      <a:gd name="connsiteY2" fmla="*/ 34758 h 47006"/>
                      <a:gd name="connsiteX3" fmla="*/ 5856 w 43256"/>
                      <a:gd name="connsiteY3" fmla="*/ 35139 h 47006"/>
                      <a:gd name="connsiteX4" fmla="*/ 16514 w 43256"/>
                      <a:gd name="connsiteY4" fmla="*/ 38949 h 47006"/>
                      <a:gd name="connsiteX5" fmla="*/ 15846 w 43256"/>
                      <a:gd name="connsiteY5" fmla="*/ 37209 h 47006"/>
                      <a:gd name="connsiteX6" fmla="*/ 28863 w 43256"/>
                      <a:gd name="connsiteY6" fmla="*/ 34610 h 47006"/>
                      <a:gd name="connsiteX7" fmla="*/ 28596 w 43256"/>
                      <a:gd name="connsiteY7" fmla="*/ 36519 h 47006"/>
                      <a:gd name="connsiteX8" fmla="*/ 34165 w 43256"/>
                      <a:gd name="connsiteY8" fmla="*/ 22813 h 47006"/>
                      <a:gd name="connsiteX9" fmla="*/ 37416 w 43256"/>
                      <a:gd name="connsiteY9" fmla="*/ 29949 h 47006"/>
                      <a:gd name="connsiteX10" fmla="*/ 41834 w 43256"/>
                      <a:gd name="connsiteY10" fmla="*/ 15213 h 47006"/>
                      <a:gd name="connsiteX11" fmla="*/ 40386 w 43256"/>
                      <a:gd name="connsiteY11" fmla="*/ 17889 h 47006"/>
                      <a:gd name="connsiteX12" fmla="*/ 38360 w 43256"/>
                      <a:gd name="connsiteY12" fmla="*/ 5285 h 47006"/>
                      <a:gd name="connsiteX13" fmla="*/ 38436 w 43256"/>
                      <a:gd name="connsiteY13" fmla="*/ 6549 h 47006"/>
                      <a:gd name="connsiteX14" fmla="*/ 29114 w 43256"/>
                      <a:gd name="connsiteY14" fmla="*/ 3811 h 47006"/>
                      <a:gd name="connsiteX15" fmla="*/ 29856 w 43256"/>
                      <a:gd name="connsiteY15" fmla="*/ 2199 h 47006"/>
                      <a:gd name="connsiteX16" fmla="*/ 22177 w 43256"/>
                      <a:gd name="connsiteY16" fmla="*/ 4579 h 47006"/>
                      <a:gd name="connsiteX17" fmla="*/ 22536 w 43256"/>
                      <a:gd name="connsiteY17" fmla="*/ 3189 h 47006"/>
                      <a:gd name="connsiteX18" fmla="*/ 14036 w 43256"/>
                      <a:gd name="connsiteY18" fmla="*/ 5051 h 47006"/>
                      <a:gd name="connsiteX19" fmla="*/ 15336 w 43256"/>
                      <a:gd name="connsiteY19" fmla="*/ 6399 h 47006"/>
                      <a:gd name="connsiteX20" fmla="*/ 4163 w 43256"/>
                      <a:gd name="connsiteY20" fmla="*/ 15648 h 47006"/>
                      <a:gd name="connsiteX21" fmla="*/ 3936 w 43256"/>
                      <a:gd name="connsiteY21" fmla="*/ 14229 h 47006"/>
                      <a:gd name="connsiteX0" fmla="*/ 3936 w 43256"/>
                      <a:gd name="connsiteY0" fmla="*/ 14229 h 44606"/>
                      <a:gd name="connsiteX1" fmla="*/ 5659 w 43256"/>
                      <a:gd name="connsiteY1" fmla="*/ 6766 h 44606"/>
                      <a:gd name="connsiteX2" fmla="*/ 14041 w 43256"/>
                      <a:gd name="connsiteY2" fmla="*/ 5061 h 44606"/>
                      <a:gd name="connsiteX3" fmla="*/ 22492 w 43256"/>
                      <a:gd name="connsiteY3" fmla="*/ 3291 h 44606"/>
                      <a:gd name="connsiteX4" fmla="*/ 25785 w 43256"/>
                      <a:gd name="connsiteY4" fmla="*/ 59 h 44606"/>
                      <a:gd name="connsiteX5" fmla="*/ 29869 w 43256"/>
                      <a:gd name="connsiteY5" fmla="*/ 2340 h 44606"/>
                      <a:gd name="connsiteX6" fmla="*/ 35499 w 43256"/>
                      <a:gd name="connsiteY6" fmla="*/ 549 h 44606"/>
                      <a:gd name="connsiteX7" fmla="*/ 38354 w 43256"/>
                      <a:gd name="connsiteY7" fmla="*/ 5435 h 44606"/>
                      <a:gd name="connsiteX8" fmla="*/ 42018 w 43256"/>
                      <a:gd name="connsiteY8" fmla="*/ 10177 h 44606"/>
                      <a:gd name="connsiteX9" fmla="*/ 41854 w 43256"/>
                      <a:gd name="connsiteY9" fmla="*/ 15319 h 44606"/>
                      <a:gd name="connsiteX10" fmla="*/ 43052 w 43256"/>
                      <a:gd name="connsiteY10" fmla="*/ 23181 h 44606"/>
                      <a:gd name="connsiteX11" fmla="*/ 37440 w 43256"/>
                      <a:gd name="connsiteY11" fmla="*/ 30063 h 44606"/>
                      <a:gd name="connsiteX12" fmla="*/ 35431 w 43256"/>
                      <a:gd name="connsiteY12" fmla="*/ 35960 h 44606"/>
                      <a:gd name="connsiteX13" fmla="*/ 28591 w 43256"/>
                      <a:gd name="connsiteY13" fmla="*/ 36674 h 44606"/>
                      <a:gd name="connsiteX14" fmla="*/ 23703 w 43256"/>
                      <a:gd name="connsiteY14" fmla="*/ 42965 h 44606"/>
                      <a:gd name="connsiteX15" fmla="*/ 16516 w 43256"/>
                      <a:gd name="connsiteY15" fmla="*/ 39125 h 44606"/>
                      <a:gd name="connsiteX16" fmla="*/ 5840 w 43256"/>
                      <a:gd name="connsiteY16" fmla="*/ 35331 h 44606"/>
                      <a:gd name="connsiteX17" fmla="*/ 1146 w 43256"/>
                      <a:gd name="connsiteY17" fmla="*/ 31109 h 44606"/>
                      <a:gd name="connsiteX18" fmla="*/ 2149 w 43256"/>
                      <a:gd name="connsiteY18" fmla="*/ 25410 h 44606"/>
                      <a:gd name="connsiteX19" fmla="*/ 31 w 43256"/>
                      <a:gd name="connsiteY19" fmla="*/ 19563 h 44606"/>
                      <a:gd name="connsiteX20" fmla="*/ 3899 w 43256"/>
                      <a:gd name="connsiteY20" fmla="*/ 14366 h 44606"/>
                      <a:gd name="connsiteX21" fmla="*/ 3936 w 43256"/>
                      <a:gd name="connsiteY21" fmla="*/ 14229 h 44606"/>
                      <a:gd name="connsiteX0" fmla="*/ 459035 w 915585"/>
                      <a:gd name="connsiteY0" fmla="*/ 494479 h 632584"/>
                      <a:gd name="connsiteX1" fmla="*/ 354741 w 915585"/>
                      <a:gd name="connsiteY1" fmla="*/ 462634 h 632584"/>
                      <a:gd name="connsiteX2" fmla="*/ 459035 w 915585"/>
                      <a:gd name="connsiteY2" fmla="*/ 494479 h 632584"/>
                      <a:gd name="connsiteX0" fmla="*/ 452737 w 915585"/>
                      <a:gd name="connsiteY0" fmla="*/ 599899 h 632584"/>
                      <a:gd name="connsiteX1" fmla="*/ 277718 w 915585"/>
                      <a:gd name="connsiteY1" fmla="*/ 632584 h 632584"/>
                      <a:gd name="connsiteX2" fmla="*/ 452737 w 915585"/>
                      <a:gd name="connsiteY2" fmla="*/ 599899 h 632584"/>
                      <a:gd name="connsiteX0" fmla="*/ 252078 w 915585"/>
                      <a:gd name="connsiteY0" fmla="*/ 615538 h 632584"/>
                      <a:gd name="connsiteX1" fmla="*/ 303131 w 915585"/>
                      <a:gd name="connsiteY1" fmla="*/ 466429 h 632584"/>
                      <a:gd name="connsiteX2" fmla="*/ 252078 w 915585"/>
                      <a:gd name="connsiteY2" fmla="*/ 615538 h 632584"/>
                      <a:gd name="connsiteX0" fmla="*/ 4729 w 43256"/>
                      <a:gd name="connsiteY0" fmla="*/ 26036 h 44606"/>
                      <a:gd name="connsiteX1" fmla="*/ 2196 w 43256"/>
                      <a:gd name="connsiteY1" fmla="*/ 25239 h 44606"/>
                      <a:gd name="connsiteX2" fmla="*/ 6964 w 43256"/>
                      <a:gd name="connsiteY2" fmla="*/ 34758 h 44606"/>
                      <a:gd name="connsiteX3" fmla="*/ 5856 w 43256"/>
                      <a:gd name="connsiteY3" fmla="*/ 35139 h 44606"/>
                      <a:gd name="connsiteX4" fmla="*/ 16514 w 43256"/>
                      <a:gd name="connsiteY4" fmla="*/ 38949 h 44606"/>
                      <a:gd name="connsiteX5" fmla="*/ 15846 w 43256"/>
                      <a:gd name="connsiteY5" fmla="*/ 37209 h 44606"/>
                      <a:gd name="connsiteX6" fmla="*/ 28863 w 43256"/>
                      <a:gd name="connsiteY6" fmla="*/ 34610 h 44606"/>
                      <a:gd name="connsiteX7" fmla="*/ 28596 w 43256"/>
                      <a:gd name="connsiteY7" fmla="*/ 36519 h 44606"/>
                      <a:gd name="connsiteX8" fmla="*/ 34165 w 43256"/>
                      <a:gd name="connsiteY8" fmla="*/ 22813 h 44606"/>
                      <a:gd name="connsiteX9" fmla="*/ 37416 w 43256"/>
                      <a:gd name="connsiteY9" fmla="*/ 29949 h 44606"/>
                      <a:gd name="connsiteX10" fmla="*/ 41834 w 43256"/>
                      <a:gd name="connsiteY10" fmla="*/ 15213 h 44606"/>
                      <a:gd name="connsiteX11" fmla="*/ 40386 w 43256"/>
                      <a:gd name="connsiteY11" fmla="*/ 17889 h 44606"/>
                      <a:gd name="connsiteX12" fmla="*/ 38360 w 43256"/>
                      <a:gd name="connsiteY12" fmla="*/ 5285 h 44606"/>
                      <a:gd name="connsiteX13" fmla="*/ 38436 w 43256"/>
                      <a:gd name="connsiteY13" fmla="*/ 6549 h 44606"/>
                      <a:gd name="connsiteX14" fmla="*/ 29114 w 43256"/>
                      <a:gd name="connsiteY14" fmla="*/ 3811 h 44606"/>
                      <a:gd name="connsiteX15" fmla="*/ 29856 w 43256"/>
                      <a:gd name="connsiteY15" fmla="*/ 2199 h 44606"/>
                      <a:gd name="connsiteX16" fmla="*/ 22177 w 43256"/>
                      <a:gd name="connsiteY16" fmla="*/ 4579 h 44606"/>
                      <a:gd name="connsiteX17" fmla="*/ 22536 w 43256"/>
                      <a:gd name="connsiteY17" fmla="*/ 3189 h 44606"/>
                      <a:gd name="connsiteX18" fmla="*/ 14036 w 43256"/>
                      <a:gd name="connsiteY18" fmla="*/ 5051 h 44606"/>
                      <a:gd name="connsiteX19" fmla="*/ 15336 w 43256"/>
                      <a:gd name="connsiteY19" fmla="*/ 6399 h 44606"/>
                      <a:gd name="connsiteX20" fmla="*/ 4163 w 43256"/>
                      <a:gd name="connsiteY20" fmla="*/ 15648 h 44606"/>
                      <a:gd name="connsiteX21" fmla="*/ 3936 w 43256"/>
                      <a:gd name="connsiteY21" fmla="*/ 14229 h 44606"/>
                      <a:gd name="connsiteX0" fmla="*/ 3936 w 43256"/>
                      <a:gd name="connsiteY0" fmla="*/ 14229 h 43404"/>
                      <a:gd name="connsiteX1" fmla="*/ 5659 w 43256"/>
                      <a:gd name="connsiteY1" fmla="*/ 6766 h 43404"/>
                      <a:gd name="connsiteX2" fmla="*/ 14041 w 43256"/>
                      <a:gd name="connsiteY2" fmla="*/ 5061 h 43404"/>
                      <a:gd name="connsiteX3" fmla="*/ 22492 w 43256"/>
                      <a:gd name="connsiteY3" fmla="*/ 3291 h 43404"/>
                      <a:gd name="connsiteX4" fmla="*/ 25785 w 43256"/>
                      <a:gd name="connsiteY4" fmla="*/ 59 h 43404"/>
                      <a:gd name="connsiteX5" fmla="*/ 29869 w 43256"/>
                      <a:gd name="connsiteY5" fmla="*/ 2340 h 43404"/>
                      <a:gd name="connsiteX6" fmla="*/ 35499 w 43256"/>
                      <a:gd name="connsiteY6" fmla="*/ 549 h 43404"/>
                      <a:gd name="connsiteX7" fmla="*/ 38354 w 43256"/>
                      <a:gd name="connsiteY7" fmla="*/ 5435 h 43404"/>
                      <a:gd name="connsiteX8" fmla="*/ 42018 w 43256"/>
                      <a:gd name="connsiteY8" fmla="*/ 10177 h 43404"/>
                      <a:gd name="connsiteX9" fmla="*/ 41854 w 43256"/>
                      <a:gd name="connsiteY9" fmla="*/ 15319 h 43404"/>
                      <a:gd name="connsiteX10" fmla="*/ 43052 w 43256"/>
                      <a:gd name="connsiteY10" fmla="*/ 23181 h 43404"/>
                      <a:gd name="connsiteX11" fmla="*/ 37440 w 43256"/>
                      <a:gd name="connsiteY11" fmla="*/ 30063 h 43404"/>
                      <a:gd name="connsiteX12" fmla="*/ 35431 w 43256"/>
                      <a:gd name="connsiteY12" fmla="*/ 35960 h 43404"/>
                      <a:gd name="connsiteX13" fmla="*/ 28591 w 43256"/>
                      <a:gd name="connsiteY13" fmla="*/ 36674 h 43404"/>
                      <a:gd name="connsiteX14" fmla="*/ 23703 w 43256"/>
                      <a:gd name="connsiteY14" fmla="*/ 42965 h 43404"/>
                      <a:gd name="connsiteX15" fmla="*/ 16516 w 43256"/>
                      <a:gd name="connsiteY15" fmla="*/ 39125 h 43404"/>
                      <a:gd name="connsiteX16" fmla="*/ 5840 w 43256"/>
                      <a:gd name="connsiteY16" fmla="*/ 35331 h 43404"/>
                      <a:gd name="connsiteX17" fmla="*/ 1146 w 43256"/>
                      <a:gd name="connsiteY17" fmla="*/ 31109 h 43404"/>
                      <a:gd name="connsiteX18" fmla="*/ 2149 w 43256"/>
                      <a:gd name="connsiteY18" fmla="*/ 25410 h 43404"/>
                      <a:gd name="connsiteX19" fmla="*/ 31 w 43256"/>
                      <a:gd name="connsiteY19" fmla="*/ 19563 h 43404"/>
                      <a:gd name="connsiteX20" fmla="*/ 3899 w 43256"/>
                      <a:gd name="connsiteY20" fmla="*/ 14366 h 43404"/>
                      <a:gd name="connsiteX21" fmla="*/ 3936 w 43256"/>
                      <a:gd name="connsiteY21" fmla="*/ 14229 h 43404"/>
                      <a:gd name="connsiteX0" fmla="*/ 459035 w 915585"/>
                      <a:gd name="connsiteY0" fmla="*/ 494479 h 615538"/>
                      <a:gd name="connsiteX1" fmla="*/ 354741 w 915585"/>
                      <a:gd name="connsiteY1" fmla="*/ 462634 h 615538"/>
                      <a:gd name="connsiteX2" fmla="*/ 459035 w 915585"/>
                      <a:gd name="connsiteY2" fmla="*/ 494479 h 615538"/>
                      <a:gd name="connsiteX0" fmla="*/ 452737 w 915585"/>
                      <a:gd name="connsiteY0" fmla="*/ 599899 h 615538"/>
                      <a:gd name="connsiteX1" fmla="*/ 512690 w 915585"/>
                      <a:gd name="connsiteY1" fmla="*/ 602931 h 615538"/>
                      <a:gd name="connsiteX2" fmla="*/ 452737 w 915585"/>
                      <a:gd name="connsiteY2" fmla="*/ 599899 h 615538"/>
                      <a:gd name="connsiteX0" fmla="*/ 252078 w 915585"/>
                      <a:gd name="connsiteY0" fmla="*/ 615538 h 615538"/>
                      <a:gd name="connsiteX1" fmla="*/ 303131 w 915585"/>
                      <a:gd name="connsiteY1" fmla="*/ 466429 h 615538"/>
                      <a:gd name="connsiteX2" fmla="*/ 252078 w 915585"/>
                      <a:gd name="connsiteY2" fmla="*/ 615538 h 615538"/>
                      <a:gd name="connsiteX0" fmla="*/ 4729 w 43256"/>
                      <a:gd name="connsiteY0" fmla="*/ 26036 h 43404"/>
                      <a:gd name="connsiteX1" fmla="*/ 2196 w 43256"/>
                      <a:gd name="connsiteY1" fmla="*/ 25239 h 43404"/>
                      <a:gd name="connsiteX2" fmla="*/ 6964 w 43256"/>
                      <a:gd name="connsiteY2" fmla="*/ 34758 h 43404"/>
                      <a:gd name="connsiteX3" fmla="*/ 5856 w 43256"/>
                      <a:gd name="connsiteY3" fmla="*/ 35139 h 43404"/>
                      <a:gd name="connsiteX4" fmla="*/ 16514 w 43256"/>
                      <a:gd name="connsiteY4" fmla="*/ 38949 h 43404"/>
                      <a:gd name="connsiteX5" fmla="*/ 15846 w 43256"/>
                      <a:gd name="connsiteY5" fmla="*/ 37209 h 43404"/>
                      <a:gd name="connsiteX6" fmla="*/ 28863 w 43256"/>
                      <a:gd name="connsiteY6" fmla="*/ 34610 h 43404"/>
                      <a:gd name="connsiteX7" fmla="*/ 28596 w 43256"/>
                      <a:gd name="connsiteY7" fmla="*/ 36519 h 43404"/>
                      <a:gd name="connsiteX8" fmla="*/ 34165 w 43256"/>
                      <a:gd name="connsiteY8" fmla="*/ 22813 h 43404"/>
                      <a:gd name="connsiteX9" fmla="*/ 37416 w 43256"/>
                      <a:gd name="connsiteY9" fmla="*/ 29949 h 43404"/>
                      <a:gd name="connsiteX10" fmla="*/ 41834 w 43256"/>
                      <a:gd name="connsiteY10" fmla="*/ 15213 h 43404"/>
                      <a:gd name="connsiteX11" fmla="*/ 40386 w 43256"/>
                      <a:gd name="connsiteY11" fmla="*/ 17889 h 43404"/>
                      <a:gd name="connsiteX12" fmla="*/ 38360 w 43256"/>
                      <a:gd name="connsiteY12" fmla="*/ 5285 h 43404"/>
                      <a:gd name="connsiteX13" fmla="*/ 38436 w 43256"/>
                      <a:gd name="connsiteY13" fmla="*/ 6549 h 43404"/>
                      <a:gd name="connsiteX14" fmla="*/ 29114 w 43256"/>
                      <a:gd name="connsiteY14" fmla="*/ 3811 h 43404"/>
                      <a:gd name="connsiteX15" fmla="*/ 29856 w 43256"/>
                      <a:gd name="connsiteY15" fmla="*/ 2199 h 43404"/>
                      <a:gd name="connsiteX16" fmla="*/ 22177 w 43256"/>
                      <a:gd name="connsiteY16" fmla="*/ 4579 h 43404"/>
                      <a:gd name="connsiteX17" fmla="*/ 22536 w 43256"/>
                      <a:gd name="connsiteY17" fmla="*/ 3189 h 43404"/>
                      <a:gd name="connsiteX18" fmla="*/ 14036 w 43256"/>
                      <a:gd name="connsiteY18" fmla="*/ 5051 h 43404"/>
                      <a:gd name="connsiteX19" fmla="*/ 15336 w 43256"/>
                      <a:gd name="connsiteY19" fmla="*/ 6399 h 43404"/>
                      <a:gd name="connsiteX20" fmla="*/ 4163 w 43256"/>
                      <a:gd name="connsiteY20" fmla="*/ 15648 h 43404"/>
                      <a:gd name="connsiteX21" fmla="*/ 3936 w 43256"/>
                      <a:gd name="connsiteY21" fmla="*/ 14229 h 43404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459035 w 915585"/>
                      <a:gd name="connsiteY0" fmla="*/ 494479 h 612914"/>
                      <a:gd name="connsiteX1" fmla="*/ 354741 w 915585"/>
                      <a:gd name="connsiteY1" fmla="*/ 462634 h 612914"/>
                      <a:gd name="connsiteX2" fmla="*/ 459035 w 915585"/>
                      <a:gd name="connsiteY2" fmla="*/ 494479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54741 w 915585"/>
                      <a:gd name="connsiteY1" fmla="*/ 462634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14460 w 915585"/>
                      <a:gd name="connsiteY1" fmla="*/ 551596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14460 w 915585"/>
                      <a:gd name="connsiteY1" fmla="*/ 551596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562804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</a:cxnLst>
                    <a:rect l="l" t="t" r="r" b="b"/>
                    <a:pathLst>
                      <a:path w="43256" h="43219">
                        <a:moveTo>
                          <a:pt x="3936" y="14229"/>
                        </a:moveTo>
                        <a:cubicBezTo>
                          <a:pt x="3665" y="11516"/>
                          <a:pt x="4297" y="8780"/>
                          <a:pt x="5659" y="6766"/>
                        </a:cubicBezTo>
                        <a:cubicBezTo>
                          <a:pt x="7811" y="3585"/>
                          <a:pt x="11300" y="2876"/>
                          <a:pt x="14041" y="5061"/>
                        </a:cubicBezTo>
                        <a:cubicBezTo>
                          <a:pt x="15714" y="768"/>
                          <a:pt x="19950" y="-119"/>
                          <a:pt x="22492" y="3291"/>
                        </a:cubicBezTo>
                        <a:cubicBezTo>
                          <a:pt x="23133" y="1542"/>
                          <a:pt x="24364" y="333"/>
                          <a:pt x="25785" y="59"/>
                        </a:cubicBezTo>
                        <a:cubicBezTo>
                          <a:pt x="27349" y="-243"/>
                          <a:pt x="28911" y="629"/>
                          <a:pt x="29869" y="2340"/>
                        </a:cubicBezTo>
                        <a:cubicBezTo>
                          <a:pt x="31251" y="126"/>
                          <a:pt x="33537" y="-601"/>
                          <a:pt x="35499" y="549"/>
                        </a:cubicBezTo>
                        <a:cubicBezTo>
                          <a:pt x="36994" y="1425"/>
                          <a:pt x="38066" y="3259"/>
                          <a:pt x="38354" y="5435"/>
                        </a:cubicBezTo>
                        <a:cubicBezTo>
                          <a:pt x="40082" y="6077"/>
                          <a:pt x="41458" y="7857"/>
                          <a:pt x="42018" y="10177"/>
                        </a:cubicBezTo>
                        <a:cubicBezTo>
                          <a:pt x="42425" y="11861"/>
                          <a:pt x="42367" y="13690"/>
                          <a:pt x="41854" y="15319"/>
                        </a:cubicBezTo>
                        <a:cubicBezTo>
                          <a:pt x="43115" y="17553"/>
                          <a:pt x="43556" y="20449"/>
                          <a:pt x="43052" y="23181"/>
                        </a:cubicBezTo>
                        <a:cubicBezTo>
                          <a:pt x="42382" y="26813"/>
                          <a:pt x="40164" y="29533"/>
                          <a:pt x="37440" y="30063"/>
                        </a:cubicBezTo>
                        <a:cubicBezTo>
                          <a:pt x="37427" y="32330"/>
                          <a:pt x="36694" y="34480"/>
                          <a:pt x="35431" y="35960"/>
                        </a:cubicBezTo>
                        <a:cubicBezTo>
                          <a:pt x="33512" y="38209"/>
                          <a:pt x="30740" y="38498"/>
                          <a:pt x="28591" y="36674"/>
                        </a:cubicBezTo>
                        <a:cubicBezTo>
                          <a:pt x="27896" y="39807"/>
                          <a:pt x="26035" y="42202"/>
                          <a:pt x="23703" y="42965"/>
                        </a:cubicBezTo>
                        <a:cubicBezTo>
                          <a:pt x="20955" y="43864"/>
                          <a:pt x="18087" y="42332"/>
                          <a:pt x="16516" y="39125"/>
                        </a:cubicBezTo>
                        <a:cubicBezTo>
                          <a:pt x="12808" y="42169"/>
                          <a:pt x="7992" y="40458"/>
                          <a:pt x="5840" y="35331"/>
                        </a:cubicBezTo>
                        <a:cubicBezTo>
                          <a:pt x="3726" y="35668"/>
                          <a:pt x="1741" y="33883"/>
                          <a:pt x="1146" y="31109"/>
                        </a:cubicBezTo>
                        <a:cubicBezTo>
                          <a:pt x="715" y="29102"/>
                          <a:pt x="1096" y="26936"/>
                          <a:pt x="2149" y="25410"/>
                        </a:cubicBezTo>
                        <a:cubicBezTo>
                          <a:pt x="655" y="24213"/>
                          <a:pt x="-177" y="21916"/>
                          <a:pt x="31" y="19563"/>
                        </a:cubicBezTo>
                        <a:cubicBezTo>
                          <a:pt x="275" y="16808"/>
                          <a:pt x="1881" y="14650"/>
                          <a:pt x="3899" y="14366"/>
                        </a:cubicBezTo>
                        <a:cubicBezTo>
                          <a:pt x="3911" y="14320"/>
                          <a:pt x="3924" y="14275"/>
                          <a:pt x="3936" y="14229"/>
                        </a:cubicBezTo>
                        <a:close/>
                      </a:path>
                      <a:path w="915585" h="612914">
                        <a:moveTo>
                          <a:pt x="365047" y="568613"/>
                        </a:moveTo>
                        <a:lnTo>
                          <a:pt x="314460" y="551596"/>
                        </a:lnTo>
                        <a:lnTo>
                          <a:pt x="365047" y="568613"/>
                        </a:lnTo>
                        <a:close/>
                      </a:path>
                      <a:path w="915585" h="612914">
                        <a:moveTo>
                          <a:pt x="452737" y="599899"/>
                        </a:moveTo>
                        <a:lnTo>
                          <a:pt x="512690" y="602931"/>
                        </a:lnTo>
                        <a:lnTo>
                          <a:pt x="452737" y="599899"/>
                        </a:lnTo>
                        <a:close/>
                      </a:path>
                      <a:path w="915585" h="612914">
                        <a:moveTo>
                          <a:pt x="252079" y="585885"/>
                        </a:moveTo>
                        <a:lnTo>
                          <a:pt x="303131" y="562804"/>
                        </a:lnTo>
                        <a:lnTo>
                          <a:pt x="252079" y="585885"/>
                        </a:lnTo>
                        <a:close/>
                      </a:path>
                      <a:path w="43256" h="43219" fill="none" extrusionOk="0">
                        <a:moveTo>
                          <a:pt x="4729" y="26036"/>
                        </a:moveTo>
                        <a:cubicBezTo>
                          <a:pt x="3845" y="26130"/>
                          <a:pt x="2961" y="25852"/>
                          <a:pt x="2196" y="25239"/>
                        </a:cubicBezTo>
                        <a:moveTo>
                          <a:pt x="6964" y="34758"/>
                        </a:moveTo>
                        <a:cubicBezTo>
                          <a:pt x="6609" y="34951"/>
                          <a:pt x="6236" y="35079"/>
                          <a:pt x="5856" y="35139"/>
                        </a:cubicBezTo>
                        <a:moveTo>
                          <a:pt x="16514" y="38949"/>
                        </a:moveTo>
                        <a:cubicBezTo>
                          <a:pt x="16247" y="38403"/>
                          <a:pt x="16023" y="37820"/>
                          <a:pt x="15846" y="37209"/>
                        </a:cubicBezTo>
                        <a:moveTo>
                          <a:pt x="28863" y="34610"/>
                        </a:moveTo>
                        <a:cubicBezTo>
                          <a:pt x="28824" y="35257"/>
                          <a:pt x="28734" y="35897"/>
                          <a:pt x="28596" y="36519"/>
                        </a:cubicBezTo>
                        <a:moveTo>
                          <a:pt x="34165" y="22813"/>
                        </a:moveTo>
                        <a:cubicBezTo>
                          <a:pt x="36169" y="24141"/>
                          <a:pt x="37434" y="26917"/>
                          <a:pt x="37416" y="29949"/>
                        </a:cubicBezTo>
                        <a:moveTo>
                          <a:pt x="41834" y="15213"/>
                        </a:moveTo>
                        <a:cubicBezTo>
                          <a:pt x="41509" y="16245"/>
                          <a:pt x="41014" y="17161"/>
                          <a:pt x="40386" y="17889"/>
                        </a:cubicBezTo>
                        <a:moveTo>
                          <a:pt x="38360" y="5285"/>
                        </a:moveTo>
                        <a:cubicBezTo>
                          <a:pt x="38415" y="5702"/>
                          <a:pt x="38441" y="6125"/>
                          <a:pt x="38436" y="6549"/>
                        </a:cubicBezTo>
                        <a:moveTo>
                          <a:pt x="29114" y="3811"/>
                        </a:moveTo>
                        <a:cubicBezTo>
                          <a:pt x="29303" y="3228"/>
                          <a:pt x="29552" y="2685"/>
                          <a:pt x="29856" y="2199"/>
                        </a:cubicBezTo>
                        <a:moveTo>
                          <a:pt x="22177" y="4579"/>
                        </a:moveTo>
                        <a:cubicBezTo>
                          <a:pt x="22254" y="4097"/>
                          <a:pt x="22375" y="3630"/>
                          <a:pt x="22536" y="3189"/>
                        </a:cubicBezTo>
                        <a:moveTo>
                          <a:pt x="14036" y="5051"/>
                        </a:moveTo>
                        <a:cubicBezTo>
                          <a:pt x="14508" y="5427"/>
                          <a:pt x="14944" y="5880"/>
                          <a:pt x="15336" y="6399"/>
                        </a:cubicBezTo>
                        <a:moveTo>
                          <a:pt x="4163" y="15648"/>
                        </a:moveTo>
                        <a:cubicBezTo>
                          <a:pt x="4060" y="15184"/>
                          <a:pt x="3984" y="14710"/>
                          <a:pt x="3936" y="14229"/>
                        </a:cubicBezTo>
                      </a:path>
                    </a:pathLst>
                  </a:custGeom>
                  <a:gradFill flip="none" rotWithShape="1">
                    <a:gsLst>
                      <a:gs pos="0">
                        <a:schemeClr val="bg1"/>
                      </a:gs>
                      <a:gs pos="50000">
                        <a:schemeClr val="bg1">
                          <a:lumMod val="75000"/>
                        </a:schemeClr>
                      </a:gs>
                      <a:gs pos="100000">
                        <a:schemeClr val="tx1">
                          <a:lumMod val="75000"/>
                          <a:lumOff val="25000"/>
                        </a:scheme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GB" dirty="0"/>
                  </a:p>
                </p:txBody>
              </p:sp>
              <p:sp>
                <p:nvSpPr>
                  <p:cNvPr id="63" name="Cloud Callout 3"/>
                  <p:cNvSpPr/>
                  <p:nvPr/>
                </p:nvSpPr>
                <p:spPr>
                  <a:xfrm>
                    <a:off x="5502126" y="2496598"/>
                    <a:ext cx="720842" cy="436989"/>
                  </a:xfrm>
                  <a:custGeom>
                    <a:avLst/>
                    <a:gdLst>
                      <a:gd name="connsiteX0" fmla="*/ 3900 w 43200"/>
                      <a:gd name="connsiteY0" fmla="*/ 14370 h 43200"/>
                      <a:gd name="connsiteX1" fmla="*/ 5623 w 43200"/>
                      <a:gd name="connsiteY1" fmla="*/ 6907 h 43200"/>
                      <a:gd name="connsiteX2" fmla="*/ 14005 w 43200"/>
                      <a:gd name="connsiteY2" fmla="*/ 5202 h 43200"/>
                      <a:gd name="connsiteX3" fmla="*/ 22456 w 43200"/>
                      <a:gd name="connsiteY3" fmla="*/ 3432 h 43200"/>
                      <a:gd name="connsiteX4" fmla="*/ 25749 w 43200"/>
                      <a:gd name="connsiteY4" fmla="*/ 200 h 43200"/>
                      <a:gd name="connsiteX5" fmla="*/ 29833 w 43200"/>
                      <a:gd name="connsiteY5" fmla="*/ 2481 h 43200"/>
                      <a:gd name="connsiteX6" fmla="*/ 35463 w 43200"/>
                      <a:gd name="connsiteY6" fmla="*/ 690 h 43200"/>
                      <a:gd name="connsiteX7" fmla="*/ 38318 w 43200"/>
                      <a:gd name="connsiteY7" fmla="*/ 5576 h 43200"/>
                      <a:gd name="connsiteX8" fmla="*/ 41982 w 43200"/>
                      <a:gd name="connsiteY8" fmla="*/ 10318 h 43200"/>
                      <a:gd name="connsiteX9" fmla="*/ 41818 w 43200"/>
                      <a:gd name="connsiteY9" fmla="*/ 15460 h 43200"/>
                      <a:gd name="connsiteX10" fmla="*/ 43016 w 43200"/>
                      <a:gd name="connsiteY10" fmla="*/ 23322 h 43200"/>
                      <a:gd name="connsiteX11" fmla="*/ 37404 w 43200"/>
                      <a:gd name="connsiteY11" fmla="*/ 30204 h 43200"/>
                      <a:gd name="connsiteX12" fmla="*/ 35395 w 43200"/>
                      <a:gd name="connsiteY12" fmla="*/ 36101 h 43200"/>
                      <a:gd name="connsiteX13" fmla="*/ 28555 w 43200"/>
                      <a:gd name="connsiteY13" fmla="*/ 36815 h 43200"/>
                      <a:gd name="connsiteX14" fmla="*/ 23667 w 43200"/>
                      <a:gd name="connsiteY14" fmla="*/ 43106 h 43200"/>
                      <a:gd name="connsiteX15" fmla="*/ 16480 w 43200"/>
                      <a:gd name="connsiteY15" fmla="*/ 39266 h 43200"/>
                      <a:gd name="connsiteX16" fmla="*/ 5804 w 43200"/>
                      <a:gd name="connsiteY16" fmla="*/ 35472 h 43200"/>
                      <a:gd name="connsiteX17" fmla="*/ 1110 w 43200"/>
                      <a:gd name="connsiteY17" fmla="*/ 31250 h 43200"/>
                      <a:gd name="connsiteX18" fmla="*/ 2113 w 43200"/>
                      <a:gd name="connsiteY18" fmla="*/ 25551 h 43200"/>
                      <a:gd name="connsiteX19" fmla="*/ -5 w 43200"/>
                      <a:gd name="connsiteY19" fmla="*/ 19704 h 43200"/>
                      <a:gd name="connsiteX20" fmla="*/ 3863 w 43200"/>
                      <a:gd name="connsiteY20" fmla="*/ 14507 h 43200"/>
                      <a:gd name="connsiteX21" fmla="*/ 3900 w 43200"/>
                      <a:gd name="connsiteY21" fmla="*/ 14370 h 43200"/>
                      <a:gd name="connsiteX0" fmla="*/ 283721 w 914400"/>
                      <a:gd name="connsiteY0" fmla="*/ 689229 h 612648"/>
                      <a:gd name="connsiteX1" fmla="*/ 266703 w 914400"/>
                      <a:gd name="connsiteY1" fmla="*/ 706247 h 612648"/>
                      <a:gd name="connsiteX2" fmla="*/ 249685 w 914400"/>
                      <a:gd name="connsiteY2" fmla="*/ 689229 h 612648"/>
                      <a:gd name="connsiteX3" fmla="*/ 266703 w 914400"/>
                      <a:gd name="connsiteY3" fmla="*/ 672211 h 612648"/>
                      <a:gd name="connsiteX4" fmla="*/ 283721 w 914400"/>
                      <a:gd name="connsiteY4" fmla="*/ 689229 h 612648"/>
                      <a:gd name="connsiteX0" fmla="*/ 310992 w 914400"/>
                      <a:gd name="connsiteY0" fmla="*/ 668620 h 612648"/>
                      <a:gd name="connsiteX1" fmla="*/ 276956 w 914400"/>
                      <a:gd name="connsiteY1" fmla="*/ 702656 h 612648"/>
                      <a:gd name="connsiteX2" fmla="*/ 242920 w 914400"/>
                      <a:gd name="connsiteY2" fmla="*/ 668620 h 612648"/>
                      <a:gd name="connsiteX3" fmla="*/ 276956 w 914400"/>
                      <a:gd name="connsiteY3" fmla="*/ 634584 h 612648"/>
                      <a:gd name="connsiteX4" fmla="*/ 310992 w 914400"/>
                      <a:gd name="connsiteY4" fmla="*/ 668620 h 612648"/>
                      <a:gd name="connsiteX0" fmla="*/ 353424 w 914400"/>
                      <a:gd name="connsiteY0" fmla="*/ 617538 h 612648"/>
                      <a:gd name="connsiteX1" fmla="*/ 302370 w 914400"/>
                      <a:gd name="connsiteY1" fmla="*/ 668592 h 612648"/>
                      <a:gd name="connsiteX2" fmla="*/ 251316 w 914400"/>
                      <a:gd name="connsiteY2" fmla="*/ 617538 h 612648"/>
                      <a:gd name="connsiteX3" fmla="*/ 302370 w 914400"/>
                      <a:gd name="connsiteY3" fmla="*/ 566484 h 612648"/>
                      <a:gd name="connsiteX4" fmla="*/ 353424 w 914400"/>
                      <a:gd name="connsiteY4" fmla="*/ 617538 h 612648"/>
                      <a:gd name="connsiteX0" fmla="*/ 4693 w 43200"/>
                      <a:gd name="connsiteY0" fmla="*/ 26177 h 43200"/>
                      <a:gd name="connsiteX1" fmla="*/ 2160 w 43200"/>
                      <a:gd name="connsiteY1" fmla="*/ 25380 h 43200"/>
                      <a:gd name="connsiteX2" fmla="*/ 6928 w 43200"/>
                      <a:gd name="connsiteY2" fmla="*/ 34899 h 43200"/>
                      <a:gd name="connsiteX3" fmla="*/ 5820 w 43200"/>
                      <a:gd name="connsiteY3" fmla="*/ 35280 h 43200"/>
                      <a:gd name="connsiteX4" fmla="*/ 16478 w 43200"/>
                      <a:gd name="connsiteY4" fmla="*/ 39090 h 43200"/>
                      <a:gd name="connsiteX5" fmla="*/ 15810 w 43200"/>
                      <a:gd name="connsiteY5" fmla="*/ 37350 h 43200"/>
                      <a:gd name="connsiteX6" fmla="*/ 28827 w 43200"/>
                      <a:gd name="connsiteY6" fmla="*/ 34751 h 43200"/>
                      <a:gd name="connsiteX7" fmla="*/ 28560 w 43200"/>
                      <a:gd name="connsiteY7" fmla="*/ 36660 h 43200"/>
                      <a:gd name="connsiteX8" fmla="*/ 34129 w 43200"/>
                      <a:gd name="connsiteY8" fmla="*/ 22954 h 43200"/>
                      <a:gd name="connsiteX9" fmla="*/ 37380 w 43200"/>
                      <a:gd name="connsiteY9" fmla="*/ 30090 h 43200"/>
                      <a:gd name="connsiteX10" fmla="*/ 41798 w 43200"/>
                      <a:gd name="connsiteY10" fmla="*/ 15354 h 43200"/>
                      <a:gd name="connsiteX11" fmla="*/ 40350 w 43200"/>
                      <a:gd name="connsiteY11" fmla="*/ 18030 h 43200"/>
                      <a:gd name="connsiteX12" fmla="*/ 38324 w 43200"/>
                      <a:gd name="connsiteY12" fmla="*/ 5426 h 43200"/>
                      <a:gd name="connsiteX13" fmla="*/ 38400 w 43200"/>
                      <a:gd name="connsiteY13" fmla="*/ 6690 h 43200"/>
                      <a:gd name="connsiteX14" fmla="*/ 29078 w 43200"/>
                      <a:gd name="connsiteY14" fmla="*/ 3952 h 43200"/>
                      <a:gd name="connsiteX15" fmla="*/ 29820 w 43200"/>
                      <a:gd name="connsiteY15" fmla="*/ 2340 h 43200"/>
                      <a:gd name="connsiteX16" fmla="*/ 22141 w 43200"/>
                      <a:gd name="connsiteY16" fmla="*/ 4720 h 43200"/>
                      <a:gd name="connsiteX17" fmla="*/ 22500 w 43200"/>
                      <a:gd name="connsiteY17" fmla="*/ 3330 h 43200"/>
                      <a:gd name="connsiteX18" fmla="*/ 14000 w 43200"/>
                      <a:gd name="connsiteY18" fmla="*/ 5192 h 43200"/>
                      <a:gd name="connsiteX19" fmla="*/ 15300 w 43200"/>
                      <a:gd name="connsiteY19" fmla="*/ 6540 h 43200"/>
                      <a:gd name="connsiteX20" fmla="*/ 4127 w 43200"/>
                      <a:gd name="connsiteY20" fmla="*/ 15789 h 43200"/>
                      <a:gd name="connsiteX21" fmla="*/ 3900 w 43200"/>
                      <a:gd name="connsiteY21" fmla="*/ 14370 h 43200"/>
                      <a:gd name="connsiteX0" fmla="*/ 3936 w 43256"/>
                      <a:gd name="connsiteY0" fmla="*/ 14229 h 49659"/>
                      <a:gd name="connsiteX1" fmla="*/ 5659 w 43256"/>
                      <a:gd name="connsiteY1" fmla="*/ 6766 h 49659"/>
                      <a:gd name="connsiteX2" fmla="*/ 14041 w 43256"/>
                      <a:gd name="connsiteY2" fmla="*/ 5061 h 49659"/>
                      <a:gd name="connsiteX3" fmla="*/ 22492 w 43256"/>
                      <a:gd name="connsiteY3" fmla="*/ 3291 h 49659"/>
                      <a:gd name="connsiteX4" fmla="*/ 25785 w 43256"/>
                      <a:gd name="connsiteY4" fmla="*/ 59 h 49659"/>
                      <a:gd name="connsiteX5" fmla="*/ 29869 w 43256"/>
                      <a:gd name="connsiteY5" fmla="*/ 2340 h 49659"/>
                      <a:gd name="connsiteX6" fmla="*/ 35499 w 43256"/>
                      <a:gd name="connsiteY6" fmla="*/ 549 h 49659"/>
                      <a:gd name="connsiteX7" fmla="*/ 38354 w 43256"/>
                      <a:gd name="connsiteY7" fmla="*/ 5435 h 49659"/>
                      <a:gd name="connsiteX8" fmla="*/ 42018 w 43256"/>
                      <a:gd name="connsiteY8" fmla="*/ 10177 h 49659"/>
                      <a:gd name="connsiteX9" fmla="*/ 41854 w 43256"/>
                      <a:gd name="connsiteY9" fmla="*/ 15319 h 49659"/>
                      <a:gd name="connsiteX10" fmla="*/ 43052 w 43256"/>
                      <a:gd name="connsiteY10" fmla="*/ 23181 h 49659"/>
                      <a:gd name="connsiteX11" fmla="*/ 37440 w 43256"/>
                      <a:gd name="connsiteY11" fmla="*/ 30063 h 49659"/>
                      <a:gd name="connsiteX12" fmla="*/ 35431 w 43256"/>
                      <a:gd name="connsiteY12" fmla="*/ 35960 h 49659"/>
                      <a:gd name="connsiteX13" fmla="*/ 28591 w 43256"/>
                      <a:gd name="connsiteY13" fmla="*/ 36674 h 49659"/>
                      <a:gd name="connsiteX14" fmla="*/ 23703 w 43256"/>
                      <a:gd name="connsiteY14" fmla="*/ 42965 h 49659"/>
                      <a:gd name="connsiteX15" fmla="*/ 16516 w 43256"/>
                      <a:gd name="connsiteY15" fmla="*/ 39125 h 49659"/>
                      <a:gd name="connsiteX16" fmla="*/ 5840 w 43256"/>
                      <a:gd name="connsiteY16" fmla="*/ 35331 h 49659"/>
                      <a:gd name="connsiteX17" fmla="*/ 1146 w 43256"/>
                      <a:gd name="connsiteY17" fmla="*/ 31109 h 49659"/>
                      <a:gd name="connsiteX18" fmla="*/ 2149 w 43256"/>
                      <a:gd name="connsiteY18" fmla="*/ 25410 h 49659"/>
                      <a:gd name="connsiteX19" fmla="*/ 31 w 43256"/>
                      <a:gd name="connsiteY19" fmla="*/ 19563 h 49659"/>
                      <a:gd name="connsiteX20" fmla="*/ 3899 w 43256"/>
                      <a:gd name="connsiteY20" fmla="*/ 14366 h 49659"/>
                      <a:gd name="connsiteX21" fmla="*/ 3936 w 43256"/>
                      <a:gd name="connsiteY21" fmla="*/ 14229 h 49659"/>
                      <a:gd name="connsiteX0" fmla="*/ 284483 w 915585"/>
                      <a:gd name="connsiteY0" fmla="*/ 687229 h 704247"/>
                      <a:gd name="connsiteX1" fmla="*/ 267465 w 915585"/>
                      <a:gd name="connsiteY1" fmla="*/ 704247 h 704247"/>
                      <a:gd name="connsiteX2" fmla="*/ 250447 w 915585"/>
                      <a:gd name="connsiteY2" fmla="*/ 687229 h 704247"/>
                      <a:gd name="connsiteX3" fmla="*/ 267465 w 915585"/>
                      <a:gd name="connsiteY3" fmla="*/ 670211 h 704247"/>
                      <a:gd name="connsiteX4" fmla="*/ 284483 w 915585"/>
                      <a:gd name="connsiteY4" fmla="*/ 687229 h 704247"/>
                      <a:gd name="connsiteX0" fmla="*/ 311754 w 915585"/>
                      <a:gd name="connsiteY0" fmla="*/ 666620 h 704247"/>
                      <a:gd name="connsiteX1" fmla="*/ 277718 w 915585"/>
                      <a:gd name="connsiteY1" fmla="*/ 700656 h 704247"/>
                      <a:gd name="connsiteX2" fmla="*/ 277718 w 915585"/>
                      <a:gd name="connsiteY2" fmla="*/ 632584 h 704247"/>
                      <a:gd name="connsiteX3" fmla="*/ 311754 w 915585"/>
                      <a:gd name="connsiteY3" fmla="*/ 666620 h 704247"/>
                      <a:gd name="connsiteX0" fmla="*/ 354186 w 915585"/>
                      <a:gd name="connsiteY0" fmla="*/ 615538 h 704247"/>
                      <a:gd name="connsiteX1" fmla="*/ 303132 w 915585"/>
                      <a:gd name="connsiteY1" fmla="*/ 666592 h 704247"/>
                      <a:gd name="connsiteX2" fmla="*/ 252078 w 915585"/>
                      <a:gd name="connsiteY2" fmla="*/ 615538 h 704247"/>
                      <a:gd name="connsiteX3" fmla="*/ 303132 w 915585"/>
                      <a:gd name="connsiteY3" fmla="*/ 564484 h 704247"/>
                      <a:gd name="connsiteX4" fmla="*/ 354186 w 915585"/>
                      <a:gd name="connsiteY4" fmla="*/ 615538 h 704247"/>
                      <a:gd name="connsiteX0" fmla="*/ 4729 w 43256"/>
                      <a:gd name="connsiteY0" fmla="*/ 26036 h 49659"/>
                      <a:gd name="connsiteX1" fmla="*/ 2196 w 43256"/>
                      <a:gd name="connsiteY1" fmla="*/ 25239 h 49659"/>
                      <a:gd name="connsiteX2" fmla="*/ 6964 w 43256"/>
                      <a:gd name="connsiteY2" fmla="*/ 34758 h 49659"/>
                      <a:gd name="connsiteX3" fmla="*/ 5856 w 43256"/>
                      <a:gd name="connsiteY3" fmla="*/ 35139 h 49659"/>
                      <a:gd name="connsiteX4" fmla="*/ 16514 w 43256"/>
                      <a:gd name="connsiteY4" fmla="*/ 38949 h 49659"/>
                      <a:gd name="connsiteX5" fmla="*/ 15846 w 43256"/>
                      <a:gd name="connsiteY5" fmla="*/ 37209 h 49659"/>
                      <a:gd name="connsiteX6" fmla="*/ 28863 w 43256"/>
                      <a:gd name="connsiteY6" fmla="*/ 34610 h 49659"/>
                      <a:gd name="connsiteX7" fmla="*/ 28596 w 43256"/>
                      <a:gd name="connsiteY7" fmla="*/ 36519 h 49659"/>
                      <a:gd name="connsiteX8" fmla="*/ 34165 w 43256"/>
                      <a:gd name="connsiteY8" fmla="*/ 22813 h 49659"/>
                      <a:gd name="connsiteX9" fmla="*/ 37416 w 43256"/>
                      <a:gd name="connsiteY9" fmla="*/ 29949 h 49659"/>
                      <a:gd name="connsiteX10" fmla="*/ 41834 w 43256"/>
                      <a:gd name="connsiteY10" fmla="*/ 15213 h 49659"/>
                      <a:gd name="connsiteX11" fmla="*/ 40386 w 43256"/>
                      <a:gd name="connsiteY11" fmla="*/ 17889 h 49659"/>
                      <a:gd name="connsiteX12" fmla="*/ 38360 w 43256"/>
                      <a:gd name="connsiteY12" fmla="*/ 5285 h 49659"/>
                      <a:gd name="connsiteX13" fmla="*/ 38436 w 43256"/>
                      <a:gd name="connsiteY13" fmla="*/ 6549 h 49659"/>
                      <a:gd name="connsiteX14" fmla="*/ 29114 w 43256"/>
                      <a:gd name="connsiteY14" fmla="*/ 3811 h 49659"/>
                      <a:gd name="connsiteX15" fmla="*/ 29856 w 43256"/>
                      <a:gd name="connsiteY15" fmla="*/ 2199 h 49659"/>
                      <a:gd name="connsiteX16" fmla="*/ 22177 w 43256"/>
                      <a:gd name="connsiteY16" fmla="*/ 4579 h 49659"/>
                      <a:gd name="connsiteX17" fmla="*/ 22536 w 43256"/>
                      <a:gd name="connsiteY17" fmla="*/ 3189 h 49659"/>
                      <a:gd name="connsiteX18" fmla="*/ 14036 w 43256"/>
                      <a:gd name="connsiteY18" fmla="*/ 5051 h 49659"/>
                      <a:gd name="connsiteX19" fmla="*/ 15336 w 43256"/>
                      <a:gd name="connsiteY19" fmla="*/ 6399 h 49659"/>
                      <a:gd name="connsiteX20" fmla="*/ 4163 w 43256"/>
                      <a:gd name="connsiteY20" fmla="*/ 15648 h 49659"/>
                      <a:gd name="connsiteX21" fmla="*/ 3936 w 43256"/>
                      <a:gd name="connsiteY21" fmla="*/ 14229 h 49659"/>
                      <a:gd name="connsiteX0" fmla="*/ 3936 w 43256"/>
                      <a:gd name="connsiteY0" fmla="*/ 14229 h 49659"/>
                      <a:gd name="connsiteX1" fmla="*/ 5659 w 43256"/>
                      <a:gd name="connsiteY1" fmla="*/ 6766 h 49659"/>
                      <a:gd name="connsiteX2" fmla="*/ 14041 w 43256"/>
                      <a:gd name="connsiteY2" fmla="*/ 5061 h 49659"/>
                      <a:gd name="connsiteX3" fmla="*/ 22492 w 43256"/>
                      <a:gd name="connsiteY3" fmla="*/ 3291 h 49659"/>
                      <a:gd name="connsiteX4" fmla="*/ 25785 w 43256"/>
                      <a:gd name="connsiteY4" fmla="*/ 59 h 49659"/>
                      <a:gd name="connsiteX5" fmla="*/ 29869 w 43256"/>
                      <a:gd name="connsiteY5" fmla="*/ 2340 h 49659"/>
                      <a:gd name="connsiteX6" fmla="*/ 35499 w 43256"/>
                      <a:gd name="connsiteY6" fmla="*/ 549 h 49659"/>
                      <a:gd name="connsiteX7" fmla="*/ 38354 w 43256"/>
                      <a:gd name="connsiteY7" fmla="*/ 5435 h 49659"/>
                      <a:gd name="connsiteX8" fmla="*/ 42018 w 43256"/>
                      <a:gd name="connsiteY8" fmla="*/ 10177 h 49659"/>
                      <a:gd name="connsiteX9" fmla="*/ 41854 w 43256"/>
                      <a:gd name="connsiteY9" fmla="*/ 15319 h 49659"/>
                      <a:gd name="connsiteX10" fmla="*/ 43052 w 43256"/>
                      <a:gd name="connsiteY10" fmla="*/ 23181 h 49659"/>
                      <a:gd name="connsiteX11" fmla="*/ 37440 w 43256"/>
                      <a:gd name="connsiteY11" fmla="*/ 30063 h 49659"/>
                      <a:gd name="connsiteX12" fmla="*/ 35431 w 43256"/>
                      <a:gd name="connsiteY12" fmla="*/ 35960 h 49659"/>
                      <a:gd name="connsiteX13" fmla="*/ 28591 w 43256"/>
                      <a:gd name="connsiteY13" fmla="*/ 36674 h 49659"/>
                      <a:gd name="connsiteX14" fmla="*/ 23703 w 43256"/>
                      <a:gd name="connsiteY14" fmla="*/ 42965 h 49659"/>
                      <a:gd name="connsiteX15" fmla="*/ 16516 w 43256"/>
                      <a:gd name="connsiteY15" fmla="*/ 39125 h 49659"/>
                      <a:gd name="connsiteX16" fmla="*/ 5840 w 43256"/>
                      <a:gd name="connsiteY16" fmla="*/ 35331 h 49659"/>
                      <a:gd name="connsiteX17" fmla="*/ 1146 w 43256"/>
                      <a:gd name="connsiteY17" fmla="*/ 31109 h 49659"/>
                      <a:gd name="connsiteX18" fmla="*/ 2149 w 43256"/>
                      <a:gd name="connsiteY18" fmla="*/ 25410 h 49659"/>
                      <a:gd name="connsiteX19" fmla="*/ 31 w 43256"/>
                      <a:gd name="connsiteY19" fmla="*/ 19563 h 49659"/>
                      <a:gd name="connsiteX20" fmla="*/ 3899 w 43256"/>
                      <a:gd name="connsiteY20" fmla="*/ 14366 h 49659"/>
                      <a:gd name="connsiteX21" fmla="*/ 3936 w 43256"/>
                      <a:gd name="connsiteY21" fmla="*/ 14229 h 49659"/>
                      <a:gd name="connsiteX0" fmla="*/ 284483 w 915585"/>
                      <a:gd name="connsiteY0" fmla="*/ 687229 h 704247"/>
                      <a:gd name="connsiteX1" fmla="*/ 267465 w 915585"/>
                      <a:gd name="connsiteY1" fmla="*/ 704247 h 704247"/>
                      <a:gd name="connsiteX2" fmla="*/ 250447 w 915585"/>
                      <a:gd name="connsiteY2" fmla="*/ 687229 h 704247"/>
                      <a:gd name="connsiteX3" fmla="*/ 267465 w 915585"/>
                      <a:gd name="connsiteY3" fmla="*/ 670211 h 704247"/>
                      <a:gd name="connsiteX4" fmla="*/ 284483 w 915585"/>
                      <a:gd name="connsiteY4" fmla="*/ 687229 h 704247"/>
                      <a:gd name="connsiteX0" fmla="*/ 311754 w 915585"/>
                      <a:gd name="connsiteY0" fmla="*/ 666620 h 704247"/>
                      <a:gd name="connsiteX1" fmla="*/ 277718 w 915585"/>
                      <a:gd name="connsiteY1" fmla="*/ 632584 h 704247"/>
                      <a:gd name="connsiteX2" fmla="*/ 311754 w 915585"/>
                      <a:gd name="connsiteY2" fmla="*/ 666620 h 704247"/>
                      <a:gd name="connsiteX0" fmla="*/ 354186 w 915585"/>
                      <a:gd name="connsiteY0" fmla="*/ 615538 h 704247"/>
                      <a:gd name="connsiteX1" fmla="*/ 303132 w 915585"/>
                      <a:gd name="connsiteY1" fmla="*/ 666592 h 704247"/>
                      <a:gd name="connsiteX2" fmla="*/ 252078 w 915585"/>
                      <a:gd name="connsiteY2" fmla="*/ 615538 h 704247"/>
                      <a:gd name="connsiteX3" fmla="*/ 303132 w 915585"/>
                      <a:gd name="connsiteY3" fmla="*/ 564484 h 704247"/>
                      <a:gd name="connsiteX4" fmla="*/ 354186 w 915585"/>
                      <a:gd name="connsiteY4" fmla="*/ 615538 h 704247"/>
                      <a:gd name="connsiteX0" fmla="*/ 4729 w 43256"/>
                      <a:gd name="connsiteY0" fmla="*/ 26036 h 49659"/>
                      <a:gd name="connsiteX1" fmla="*/ 2196 w 43256"/>
                      <a:gd name="connsiteY1" fmla="*/ 25239 h 49659"/>
                      <a:gd name="connsiteX2" fmla="*/ 6964 w 43256"/>
                      <a:gd name="connsiteY2" fmla="*/ 34758 h 49659"/>
                      <a:gd name="connsiteX3" fmla="*/ 5856 w 43256"/>
                      <a:gd name="connsiteY3" fmla="*/ 35139 h 49659"/>
                      <a:gd name="connsiteX4" fmla="*/ 16514 w 43256"/>
                      <a:gd name="connsiteY4" fmla="*/ 38949 h 49659"/>
                      <a:gd name="connsiteX5" fmla="*/ 15846 w 43256"/>
                      <a:gd name="connsiteY5" fmla="*/ 37209 h 49659"/>
                      <a:gd name="connsiteX6" fmla="*/ 28863 w 43256"/>
                      <a:gd name="connsiteY6" fmla="*/ 34610 h 49659"/>
                      <a:gd name="connsiteX7" fmla="*/ 28596 w 43256"/>
                      <a:gd name="connsiteY7" fmla="*/ 36519 h 49659"/>
                      <a:gd name="connsiteX8" fmla="*/ 34165 w 43256"/>
                      <a:gd name="connsiteY8" fmla="*/ 22813 h 49659"/>
                      <a:gd name="connsiteX9" fmla="*/ 37416 w 43256"/>
                      <a:gd name="connsiteY9" fmla="*/ 29949 h 49659"/>
                      <a:gd name="connsiteX10" fmla="*/ 41834 w 43256"/>
                      <a:gd name="connsiteY10" fmla="*/ 15213 h 49659"/>
                      <a:gd name="connsiteX11" fmla="*/ 40386 w 43256"/>
                      <a:gd name="connsiteY11" fmla="*/ 17889 h 49659"/>
                      <a:gd name="connsiteX12" fmla="*/ 38360 w 43256"/>
                      <a:gd name="connsiteY12" fmla="*/ 5285 h 49659"/>
                      <a:gd name="connsiteX13" fmla="*/ 38436 w 43256"/>
                      <a:gd name="connsiteY13" fmla="*/ 6549 h 49659"/>
                      <a:gd name="connsiteX14" fmla="*/ 29114 w 43256"/>
                      <a:gd name="connsiteY14" fmla="*/ 3811 h 49659"/>
                      <a:gd name="connsiteX15" fmla="*/ 29856 w 43256"/>
                      <a:gd name="connsiteY15" fmla="*/ 2199 h 49659"/>
                      <a:gd name="connsiteX16" fmla="*/ 22177 w 43256"/>
                      <a:gd name="connsiteY16" fmla="*/ 4579 h 49659"/>
                      <a:gd name="connsiteX17" fmla="*/ 22536 w 43256"/>
                      <a:gd name="connsiteY17" fmla="*/ 3189 h 49659"/>
                      <a:gd name="connsiteX18" fmla="*/ 14036 w 43256"/>
                      <a:gd name="connsiteY18" fmla="*/ 5051 h 49659"/>
                      <a:gd name="connsiteX19" fmla="*/ 15336 w 43256"/>
                      <a:gd name="connsiteY19" fmla="*/ 6399 h 49659"/>
                      <a:gd name="connsiteX20" fmla="*/ 4163 w 43256"/>
                      <a:gd name="connsiteY20" fmla="*/ 15648 h 49659"/>
                      <a:gd name="connsiteX21" fmla="*/ 3936 w 43256"/>
                      <a:gd name="connsiteY21" fmla="*/ 14229 h 496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50447 w 915585"/>
                      <a:gd name="connsiteY1" fmla="*/ 687229 h 687229"/>
                      <a:gd name="connsiteX2" fmla="*/ 267465 w 915585"/>
                      <a:gd name="connsiteY2" fmla="*/ 670211 h 687229"/>
                      <a:gd name="connsiteX3" fmla="*/ 284483 w 915585"/>
                      <a:gd name="connsiteY3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54186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4" fmla="*/ 354186 w 915585"/>
                      <a:gd name="connsiteY4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54186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4" fmla="*/ 354186 w 915585"/>
                      <a:gd name="connsiteY4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03132 w 915585"/>
                      <a:gd name="connsiteY0" fmla="*/ 564484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252078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7259"/>
                      <a:gd name="connsiteX1" fmla="*/ 5659 w 43256"/>
                      <a:gd name="connsiteY1" fmla="*/ 6766 h 47259"/>
                      <a:gd name="connsiteX2" fmla="*/ 14041 w 43256"/>
                      <a:gd name="connsiteY2" fmla="*/ 5061 h 47259"/>
                      <a:gd name="connsiteX3" fmla="*/ 22492 w 43256"/>
                      <a:gd name="connsiteY3" fmla="*/ 3291 h 47259"/>
                      <a:gd name="connsiteX4" fmla="*/ 25785 w 43256"/>
                      <a:gd name="connsiteY4" fmla="*/ 59 h 47259"/>
                      <a:gd name="connsiteX5" fmla="*/ 29869 w 43256"/>
                      <a:gd name="connsiteY5" fmla="*/ 2340 h 47259"/>
                      <a:gd name="connsiteX6" fmla="*/ 35499 w 43256"/>
                      <a:gd name="connsiteY6" fmla="*/ 549 h 47259"/>
                      <a:gd name="connsiteX7" fmla="*/ 38354 w 43256"/>
                      <a:gd name="connsiteY7" fmla="*/ 5435 h 47259"/>
                      <a:gd name="connsiteX8" fmla="*/ 42018 w 43256"/>
                      <a:gd name="connsiteY8" fmla="*/ 10177 h 47259"/>
                      <a:gd name="connsiteX9" fmla="*/ 41854 w 43256"/>
                      <a:gd name="connsiteY9" fmla="*/ 15319 h 47259"/>
                      <a:gd name="connsiteX10" fmla="*/ 43052 w 43256"/>
                      <a:gd name="connsiteY10" fmla="*/ 23181 h 47259"/>
                      <a:gd name="connsiteX11" fmla="*/ 37440 w 43256"/>
                      <a:gd name="connsiteY11" fmla="*/ 30063 h 47259"/>
                      <a:gd name="connsiteX12" fmla="*/ 35431 w 43256"/>
                      <a:gd name="connsiteY12" fmla="*/ 35960 h 47259"/>
                      <a:gd name="connsiteX13" fmla="*/ 28591 w 43256"/>
                      <a:gd name="connsiteY13" fmla="*/ 36674 h 47259"/>
                      <a:gd name="connsiteX14" fmla="*/ 23703 w 43256"/>
                      <a:gd name="connsiteY14" fmla="*/ 42965 h 47259"/>
                      <a:gd name="connsiteX15" fmla="*/ 16516 w 43256"/>
                      <a:gd name="connsiteY15" fmla="*/ 39125 h 47259"/>
                      <a:gd name="connsiteX16" fmla="*/ 5840 w 43256"/>
                      <a:gd name="connsiteY16" fmla="*/ 35331 h 47259"/>
                      <a:gd name="connsiteX17" fmla="*/ 1146 w 43256"/>
                      <a:gd name="connsiteY17" fmla="*/ 31109 h 47259"/>
                      <a:gd name="connsiteX18" fmla="*/ 2149 w 43256"/>
                      <a:gd name="connsiteY18" fmla="*/ 25410 h 47259"/>
                      <a:gd name="connsiteX19" fmla="*/ 31 w 43256"/>
                      <a:gd name="connsiteY19" fmla="*/ 19563 h 47259"/>
                      <a:gd name="connsiteX20" fmla="*/ 3899 w 43256"/>
                      <a:gd name="connsiteY20" fmla="*/ 14366 h 47259"/>
                      <a:gd name="connsiteX21" fmla="*/ 3936 w 43256"/>
                      <a:gd name="connsiteY21" fmla="*/ 14229 h 47259"/>
                      <a:gd name="connsiteX0" fmla="*/ 459035 w 915585"/>
                      <a:gd name="connsiteY0" fmla="*/ 494479 h 670211"/>
                      <a:gd name="connsiteX1" fmla="*/ 267465 w 915585"/>
                      <a:gd name="connsiteY1" fmla="*/ 670211 h 670211"/>
                      <a:gd name="connsiteX2" fmla="*/ 459035 w 915585"/>
                      <a:gd name="connsiteY2" fmla="*/ 494479 h 670211"/>
                      <a:gd name="connsiteX0" fmla="*/ 311754 w 915585"/>
                      <a:gd name="connsiteY0" fmla="*/ 666620 h 670211"/>
                      <a:gd name="connsiteX1" fmla="*/ 277718 w 915585"/>
                      <a:gd name="connsiteY1" fmla="*/ 632584 h 670211"/>
                      <a:gd name="connsiteX2" fmla="*/ 311754 w 915585"/>
                      <a:gd name="connsiteY2" fmla="*/ 666620 h 670211"/>
                      <a:gd name="connsiteX0" fmla="*/ 252078 w 915585"/>
                      <a:gd name="connsiteY0" fmla="*/ 615538 h 670211"/>
                      <a:gd name="connsiteX1" fmla="*/ 303132 w 915585"/>
                      <a:gd name="connsiteY1" fmla="*/ 666592 h 670211"/>
                      <a:gd name="connsiteX2" fmla="*/ 252078 w 915585"/>
                      <a:gd name="connsiteY2" fmla="*/ 615538 h 670211"/>
                      <a:gd name="connsiteX0" fmla="*/ 4729 w 43256"/>
                      <a:gd name="connsiteY0" fmla="*/ 26036 h 47259"/>
                      <a:gd name="connsiteX1" fmla="*/ 2196 w 43256"/>
                      <a:gd name="connsiteY1" fmla="*/ 25239 h 47259"/>
                      <a:gd name="connsiteX2" fmla="*/ 6964 w 43256"/>
                      <a:gd name="connsiteY2" fmla="*/ 34758 h 47259"/>
                      <a:gd name="connsiteX3" fmla="*/ 5856 w 43256"/>
                      <a:gd name="connsiteY3" fmla="*/ 35139 h 47259"/>
                      <a:gd name="connsiteX4" fmla="*/ 16514 w 43256"/>
                      <a:gd name="connsiteY4" fmla="*/ 38949 h 47259"/>
                      <a:gd name="connsiteX5" fmla="*/ 15846 w 43256"/>
                      <a:gd name="connsiteY5" fmla="*/ 37209 h 47259"/>
                      <a:gd name="connsiteX6" fmla="*/ 28863 w 43256"/>
                      <a:gd name="connsiteY6" fmla="*/ 34610 h 47259"/>
                      <a:gd name="connsiteX7" fmla="*/ 28596 w 43256"/>
                      <a:gd name="connsiteY7" fmla="*/ 36519 h 47259"/>
                      <a:gd name="connsiteX8" fmla="*/ 34165 w 43256"/>
                      <a:gd name="connsiteY8" fmla="*/ 22813 h 47259"/>
                      <a:gd name="connsiteX9" fmla="*/ 37416 w 43256"/>
                      <a:gd name="connsiteY9" fmla="*/ 29949 h 47259"/>
                      <a:gd name="connsiteX10" fmla="*/ 41834 w 43256"/>
                      <a:gd name="connsiteY10" fmla="*/ 15213 h 47259"/>
                      <a:gd name="connsiteX11" fmla="*/ 40386 w 43256"/>
                      <a:gd name="connsiteY11" fmla="*/ 17889 h 47259"/>
                      <a:gd name="connsiteX12" fmla="*/ 38360 w 43256"/>
                      <a:gd name="connsiteY12" fmla="*/ 5285 h 47259"/>
                      <a:gd name="connsiteX13" fmla="*/ 38436 w 43256"/>
                      <a:gd name="connsiteY13" fmla="*/ 6549 h 47259"/>
                      <a:gd name="connsiteX14" fmla="*/ 29114 w 43256"/>
                      <a:gd name="connsiteY14" fmla="*/ 3811 h 47259"/>
                      <a:gd name="connsiteX15" fmla="*/ 29856 w 43256"/>
                      <a:gd name="connsiteY15" fmla="*/ 2199 h 47259"/>
                      <a:gd name="connsiteX16" fmla="*/ 22177 w 43256"/>
                      <a:gd name="connsiteY16" fmla="*/ 4579 h 47259"/>
                      <a:gd name="connsiteX17" fmla="*/ 22536 w 43256"/>
                      <a:gd name="connsiteY17" fmla="*/ 3189 h 47259"/>
                      <a:gd name="connsiteX18" fmla="*/ 14036 w 43256"/>
                      <a:gd name="connsiteY18" fmla="*/ 5051 h 47259"/>
                      <a:gd name="connsiteX19" fmla="*/ 15336 w 43256"/>
                      <a:gd name="connsiteY19" fmla="*/ 6399 h 47259"/>
                      <a:gd name="connsiteX20" fmla="*/ 4163 w 43256"/>
                      <a:gd name="connsiteY20" fmla="*/ 15648 h 47259"/>
                      <a:gd name="connsiteX21" fmla="*/ 3936 w 43256"/>
                      <a:gd name="connsiteY21" fmla="*/ 14229 h 47259"/>
                      <a:gd name="connsiteX0" fmla="*/ 3936 w 43256"/>
                      <a:gd name="connsiteY0" fmla="*/ 14229 h 47259"/>
                      <a:gd name="connsiteX1" fmla="*/ 5659 w 43256"/>
                      <a:gd name="connsiteY1" fmla="*/ 6766 h 47259"/>
                      <a:gd name="connsiteX2" fmla="*/ 14041 w 43256"/>
                      <a:gd name="connsiteY2" fmla="*/ 5061 h 47259"/>
                      <a:gd name="connsiteX3" fmla="*/ 22492 w 43256"/>
                      <a:gd name="connsiteY3" fmla="*/ 3291 h 47259"/>
                      <a:gd name="connsiteX4" fmla="*/ 25785 w 43256"/>
                      <a:gd name="connsiteY4" fmla="*/ 59 h 47259"/>
                      <a:gd name="connsiteX5" fmla="*/ 29869 w 43256"/>
                      <a:gd name="connsiteY5" fmla="*/ 2340 h 47259"/>
                      <a:gd name="connsiteX6" fmla="*/ 35499 w 43256"/>
                      <a:gd name="connsiteY6" fmla="*/ 549 h 47259"/>
                      <a:gd name="connsiteX7" fmla="*/ 38354 w 43256"/>
                      <a:gd name="connsiteY7" fmla="*/ 5435 h 47259"/>
                      <a:gd name="connsiteX8" fmla="*/ 42018 w 43256"/>
                      <a:gd name="connsiteY8" fmla="*/ 10177 h 47259"/>
                      <a:gd name="connsiteX9" fmla="*/ 41854 w 43256"/>
                      <a:gd name="connsiteY9" fmla="*/ 15319 h 47259"/>
                      <a:gd name="connsiteX10" fmla="*/ 43052 w 43256"/>
                      <a:gd name="connsiteY10" fmla="*/ 23181 h 47259"/>
                      <a:gd name="connsiteX11" fmla="*/ 37440 w 43256"/>
                      <a:gd name="connsiteY11" fmla="*/ 30063 h 47259"/>
                      <a:gd name="connsiteX12" fmla="*/ 35431 w 43256"/>
                      <a:gd name="connsiteY12" fmla="*/ 35960 h 47259"/>
                      <a:gd name="connsiteX13" fmla="*/ 28591 w 43256"/>
                      <a:gd name="connsiteY13" fmla="*/ 36674 h 47259"/>
                      <a:gd name="connsiteX14" fmla="*/ 23703 w 43256"/>
                      <a:gd name="connsiteY14" fmla="*/ 42965 h 47259"/>
                      <a:gd name="connsiteX15" fmla="*/ 16516 w 43256"/>
                      <a:gd name="connsiteY15" fmla="*/ 39125 h 47259"/>
                      <a:gd name="connsiteX16" fmla="*/ 5840 w 43256"/>
                      <a:gd name="connsiteY16" fmla="*/ 35331 h 47259"/>
                      <a:gd name="connsiteX17" fmla="*/ 1146 w 43256"/>
                      <a:gd name="connsiteY17" fmla="*/ 31109 h 47259"/>
                      <a:gd name="connsiteX18" fmla="*/ 2149 w 43256"/>
                      <a:gd name="connsiteY18" fmla="*/ 25410 h 47259"/>
                      <a:gd name="connsiteX19" fmla="*/ 31 w 43256"/>
                      <a:gd name="connsiteY19" fmla="*/ 19563 h 47259"/>
                      <a:gd name="connsiteX20" fmla="*/ 3899 w 43256"/>
                      <a:gd name="connsiteY20" fmla="*/ 14366 h 47259"/>
                      <a:gd name="connsiteX21" fmla="*/ 3936 w 43256"/>
                      <a:gd name="connsiteY21" fmla="*/ 14229 h 47259"/>
                      <a:gd name="connsiteX0" fmla="*/ 459035 w 915585"/>
                      <a:gd name="connsiteY0" fmla="*/ 494479 h 670211"/>
                      <a:gd name="connsiteX1" fmla="*/ 267465 w 915585"/>
                      <a:gd name="connsiteY1" fmla="*/ 670211 h 670211"/>
                      <a:gd name="connsiteX2" fmla="*/ 459035 w 915585"/>
                      <a:gd name="connsiteY2" fmla="*/ 494479 h 670211"/>
                      <a:gd name="connsiteX0" fmla="*/ 311754 w 915585"/>
                      <a:gd name="connsiteY0" fmla="*/ 666620 h 670211"/>
                      <a:gd name="connsiteX1" fmla="*/ 277718 w 915585"/>
                      <a:gd name="connsiteY1" fmla="*/ 632584 h 670211"/>
                      <a:gd name="connsiteX2" fmla="*/ 311754 w 915585"/>
                      <a:gd name="connsiteY2" fmla="*/ 666620 h 670211"/>
                      <a:gd name="connsiteX0" fmla="*/ 252078 w 915585"/>
                      <a:gd name="connsiteY0" fmla="*/ 615538 h 670211"/>
                      <a:gd name="connsiteX1" fmla="*/ 303131 w 915585"/>
                      <a:gd name="connsiteY1" fmla="*/ 466429 h 670211"/>
                      <a:gd name="connsiteX2" fmla="*/ 252078 w 915585"/>
                      <a:gd name="connsiteY2" fmla="*/ 615538 h 670211"/>
                      <a:gd name="connsiteX0" fmla="*/ 4729 w 43256"/>
                      <a:gd name="connsiteY0" fmla="*/ 26036 h 47259"/>
                      <a:gd name="connsiteX1" fmla="*/ 2196 w 43256"/>
                      <a:gd name="connsiteY1" fmla="*/ 25239 h 47259"/>
                      <a:gd name="connsiteX2" fmla="*/ 6964 w 43256"/>
                      <a:gd name="connsiteY2" fmla="*/ 34758 h 47259"/>
                      <a:gd name="connsiteX3" fmla="*/ 5856 w 43256"/>
                      <a:gd name="connsiteY3" fmla="*/ 35139 h 47259"/>
                      <a:gd name="connsiteX4" fmla="*/ 16514 w 43256"/>
                      <a:gd name="connsiteY4" fmla="*/ 38949 h 47259"/>
                      <a:gd name="connsiteX5" fmla="*/ 15846 w 43256"/>
                      <a:gd name="connsiteY5" fmla="*/ 37209 h 47259"/>
                      <a:gd name="connsiteX6" fmla="*/ 28863 w 43256"/>
                      <a:gd name="connsiteY6" fmla="*/ 34610 h 47259"/>
                      <a:gd name="connsiteX7" fmla="*/ 28596 w 43256"/>
                      <a:gd name="connsiteY7" fmla="*/ 36519 h 47259"/>
                      <a:gd name="connsiteX8" fmla="*/ 34165 w 43256"/>
                      <a:gd name="connsiteY8" fmla="*/ 22813 h 47259"/>
                      <a:gd name="connsiteX9" fmla="*/ 37416 w 43256"/>
                      <a:gd name="connsiteY9" fmla="*/ 29949 h 47259"/>
                      <a:gd name="connsiteX10" fmla="*/ 41834 w 43256"/>
                      <a:gd name="connsiteY10" fmla="*/ 15213 h 47259"/>
                      <a:gd name="connsiteX11" fmla="*/ 40386 w 43256"/>
                      <a:gd name="connsiteY11" fmla="*/ 17889 h 47259"/>
                      <a:gd name="connsiteX12" fmla="*/ 38360 w 43256"/>
                      <a:gd name="connsiteY12" fmla="*/ 5285 h 47259"/>
                      <a:gd name="connsiteX13" fmla="*/ 38436 w 43256"/>
                      <a:gd name="connsiteY13" fmla="*/ 6549 h 47259"/>
                      <a:gd name="connsiteX14" fmla="*/ 29114 w 43256"/>
                      <a:gd name="connsiteY14" fmla="*/ 3811 h 47259"/>
                      <a:gd name="connsiteX15" fmla="*/ 29856 w 43256"/>
                      <a:gd name="connsiteY15" fmla="*/ 2199 h 47259"/>
                      <a:gd name="connsiteX16" fmla="*/ 22177 w 43256"/>
                      <a:gd name="connsiteY16" fmla="*/ 4579 h 47259"/>
                      <a:gd name="connsiteX17" fmla="*/ 22536 w 43256"/>
                      <a:gd name="connsiteY17" fmla="*/ 3189 h 47259"/>
                      <a:gd name="connsiteX18" fmla="*/ 14036 w 43256"/>
                      <a:gd name="connsiteY18" fmla="*/ 5051 h 47259"/>
                      <a:gd name="connsiteX19" fmla="*/ 15336 w 43256"/>
                      <a:gd name="connsiteY19" fmla="*/ 6399 h 47259"/>
                      <a:gd name="connsiteX20" fmla="*/ 4163 w 43256"/>
                      <a:gd name="connsiteY20" fmla="*/ 15648 h 47259"/>
                      <a:gd name="connsiteX21" fmla="*/ 3936 w 43256"/>
                      <a:gd name="connsiteY21" fmla="*/ 14229 h 47259"/>
                      <a:gd name="connsiteX0" fmla="*/ 3936 w 43256"/>
                      <a:gd name="connsiteY0" fmla="*/ 14229 h 47006"/>
                      <a:gd name="connsiteX1" fmla="*/ 5659 w 43256"/>
                      <a:gd name="connsiteY1" fmla="*/ 6766 h 47006"/>
                      <a:gd name="connsiteX2" fmla="*/ 14041 w 43256"/>
                      <a:gd name="connsiteY2" fmla="*/ 5061 h 47006"/>
                      <a:gd name="connsiteX3" fmla="*/ 22492 w 43256"/>
                      <a:gd name="connsiteY3" fmla="*/ 3291 h 47006"/>
                      <a:gd name="connsiteX4" fmla="*/ 25785 w 43256"/>
                      <a:gd name="connsiteY4" fmla="*/ 59 h 47006"/>
                      <a:gd name="connsiteX5" fmla="*/ 29869 w 43256"/>
                      <a:gd name="connsiteY5" fmla="*/ 2340 h 47006"/>
                      <a:gd name="connsiteX6" fmla="*/ 35499 w 43256"/>
                      <a:gd name="connsiteY6" fmla="*/ 549 h 47006"/>
                      <a:gd name="connsiteX7" fmla="*/ 38354 w 43256"/>
                      <a:gd name="connsiteY7" fmla="*/ 5435 h 47006"/>
                      <a:gd name="connsiteX8" fmla="*/ 42018 w 43256"/>
                      <a:gd name="connsiteY8" fmla="*/ 10177 h 47006"/>
                      <a:gd name="connsiteX9" fmla="*/ 41854 w 43256"/>
                      <a:gd name="connsiteY9" fmla="*/ 15319 h 47006"/>
                      <a:gd name="connsiteX10" fmla="*/ 43052 w 43256"/>
                      <a:gd name="connsiteY10" fmla="*/ 23181 h 47006"/>
                      <a:gd name="connsiteX11" fmla="*/ 37440 w 43256"/>
                      <a:gd name="connsiteY11" fmla="*/ 30063 h 47006"/>
                      <a:gd name="connsiteX12" fmla="*/ 35431 w 43256"/>
                      <a:gd name="connsiteY12" fmla="*/ 35960 h 47006"/>
                      <a:gd name="connsiteX13" fmla="*/ 28591 w 43256"/>
                      <a:gd name="connsiteY13" fmla="*/ 36674 h 47006"/>
                      <a:gd name="connsiteX14" fmla="*/ 23703 w 43256"/>
                      <a:gd name="connsiteY14" fmla="*/ 42965 h 47006"/>
                      <a:gd name="connsiteX15" fmla="*/ 16516 w 43256"/>
                      <a:gd name="connsiteY15" fmla="*/ 39125 h 47006"/>
                      <a:gd name="connsiteX16" fmla="*/ 5840 w 43256"/>
                      <a:gd name="connsiteY16" fmla="*/ 35331 h 47006"/>
                      <a:gd name="connsiteX17" fmla="*/ 1146 w 43256"/>
                      <a:gd name="connsiteY17" fmla="*/ 31109 h 47006"/>
                      <a:gd name="connsiteX18" fmla="*/ 2149 w 43256"/>
                      <a:gd name="connsiteY18" fmla="*/ 25410 h 47006"/>
                      <a:gd name="connsiteX19" fmla="*/ 31 w 43256"/>
                      <a:gd name="connsiteY19" fmla="*/ 19563 h 47006"/>
                      <a:gd name="connsiteX20" fmla="*/ 3899 w 43256"/>
                      <a:gd name="connsiteY20" fmla="*/ 14366 h 47006"/>
                      <a:gd name="connsiteX21" fmla="*/ 3936 w 43256"/>
                      <a:gd name="connsiteY21" fmla="*/ 14229 h 47006"/>
                      <a:gd name="connsiteX0" fmla="*/ 459035 w 915585"/>
                      <a:gd name="connsiteY0" fmla="*/ 494479 h 666620"/>
                      <a:gd name="connsiteX1" fmla="*/ 354741 w 915585"/>
                      <a:gd name="connsiteY1" fmla="*/ 462634 h 666620"/>
                      <a:gd name="connsiteX2" fmla="*/ 459035 w 915585"/>
                      <a:gd name="connsiteY2" fmla="*/ 494479 h 666620"/>
                      <a:gd name="connsiteX0" fmla="*/ 311754 w 915585"/>
                      <a:gd name="connsiteY0" fmla="*/ 666620 h 666620"/>
                      <a:gd name="connsiteX1" fmla="*/ 277718 w 915585"/>
                      <a:gd name="connsiteY1" fmla="*/ 632584 h 666620"/>
                      <a:gd name="connsiteX2" fmla="*/ 311754 w 915585"/>
                      <a:gd name="connsiteY2" fmla="*/ 666620 h 666620"/>
                      <a:gd name="connsiteX0" fmla="*/ 252078 w 915585"/>
                      <a:gd name="connsiteY0" fmla="*/ 615538 h 666620"/>
                      <a:gd name="connsiteX1" fmla="*/ 303131 w 915585"/>
                      <a:gd name="connsiteY1" fmla="*/ 466429 h 666620"/>
                      <a:gd name="connsiteX2" fmla="*/ 252078 w 915585"/>
                      <a:gd name="connsiteY2" fmla="*/ 615538 h 666620"/>
                      <a:gd name="connsiteX0" fmla="*/ 4729 w 43256"/>
                      <a:gd name="connsiteY0" fmla="*/ 26036 h 47006"/>
                      <a:gd name="connsiteX1" fmla="*/ 2196 w 43256"/>
                      <a:gd name="connsiteY1" fmla="*/ 25239 h 47006"/>
                      <a:gd name="connsiteX2" fmla="*/ 6964 w 43256"/>
                      <a:gd name="connsiteY2" fmla="*/ 34758 h 47006"/>
                      <a:gd name="connsiteX3" fmla="*/ 5856 w 43256"/>
                      <a:gd name="connsiteY3" fmla="*/ 35139 h 47006"/>
                      <a:gd name="connsiteX4" fmla="*/ 16514 w 43256"/>
                      <a:gd name="connsiteY4" fmla="*/ 38949 h 47006"/>
                      <a:gd name="connsiteX5" fmla="*/ 15846 w 43256"/>
                      <a:gd name="connsiteY5" fmla="*/ 37209 h 47006"/>
                      <a:gd name="connsiteX6" fmla="*/ 28863 w 43256"/>
                      <a:gd name="connsiteY6" fmla="*/ 34610 h 47006"/>
                      <a:gd name="connsiteX7" fmla="*/ 28596 w 43256"/>
                      <a:gd name="connsiteY7" fmla="*/ 36519 h 47006"/>
                      <a:gd name="connsiteX8" fmla="*/ 34165 w 43256"/>
                      <a:gd name="connsiteY8" fmla="*/ 22813 h 47006"/>
                      <a:gd name="connsiteX9" fmla="*/ 37416 w 43256"/>
                      <a:gd name="connsiteY9" fmla="*/ 29949 h 47006"/>
                      <a:gd name="connsiteX10" fmla="*/ 41834 w 43256"/>
                      <a:gd name="connsiteY10" fmla="*/ 15213 h 47006"/>
                      <a:gd name="connsiteX11" fmla="*/ 40386 w 43256"/>
                      <a:gd name="connsiteY11" fmla="*/ 17889 h 47006"/>
                      <a:gd name="connsiteX12" fmla="*/ 38360 w 43256"/>
                      <a:gd name="connsiteY12" fmla="*/ 5285 h 47006"/>
                      <a:gd name="connsiteX13" fmla="*/ 38436 w 43256"/>
                      <a:gd name="connsiteY13" fmla="*/ 6549 h 47006"/>
                      <a:gd name="connsiteX14" fmla="*/ 29114 w 43256"/>
                      <a:gd name="connsiteY14" fmla="*/ 3811 h 47006"/>
                      <a:gd name="connsiteX15" fmla="*/ 29856 w 43256"/>
                      <a:gd name="connsiteY15" fmla="*/ 2199 h 47006"/>
                      <a:gd name="connsiteX16" fmla="*/ 22177 w 43256"/>
                      <a:gd name="connsiteY16" fmla="*/ 4579 h 47006"/>
                      <a:gd name="connsiteX17" fmla="*/ 22536 w 43256"/>
                      <a:gd name="connsiteY17" fmla="*/ 3189 h 47006"/>
                      <a:gd name="connsiteX18" fmla="*/ 14036 w 43256"/>
                      <a:gd name="connsiteY18" fmla="*/ 5051 h 47006"/>
                      <a:gd name="connsiteX19" fmla="*/ 15336 w 43256"/>
                      <a:gd name="connsiteY19" fmla="*/ 6399 h 47006"/>
                      <a:gd name="connsiteX20" fmla="*/ 4163 w 43256"/>
                      <a:gd name="connsiteY20" fmla="*/ 15648 h 47006"/>
                      <a:gd name="connsiteX21" fmla="*/ 3936 w 43256"/>
                      <a:gd name="connsiteY21" fmla="*/ 14229 h 47006"/>
                      <a:gd name="connsiteX0" fmla="*/ 3936 w 43256"/>
                      <a:gd name="connsiteY0" fmla="*/ 14229 h 44606"/>
                      <a:gd name="connsiteX1" fmla="*/ 5659 w 43256"/>
                      <a:gd name="connsiteY1" fmla="*/ 6766 h 44606"/>
                      <a:gd name="connsiteX2" fmla="*/ 14041 w 43256"/>
                      <a:gd name="connsiteY2" fmla="*/ 5061 h 44606"/>
                      <a:gd name="connsiteX3" fmla="*/ 22492 w 43256"/>
                      <a:gd name="connsiteY3" fmla="*/ 3291 h 44606"/>
                      <a:gd name="connsiteX4" fmla="*/ 25785 w 43256"/>
                      <a:gd name="connsiteY4" fmla="*/ 59 h 44606"/>
                      <a:gd name="connsiteX5" fmla="*/ 29869 w 43256"/>
                      <a:gd name="connsiteY5" fmla="*/ 2340 h 44606"/>
                      <a:gd name="connsiteX6" fmla="*/ 35499 w 43256"/>
                      <a:gd name="connsiteY6" fmla="*/ 549 h 44606"/>
                      <a:gd name="connsiteX7" fmla="*/ 38354 w 43256"/>
                      <a:gd name="connsiteY7" fmla="*/ 5435 h 44606"/>
                      <a:gd name="connsiteX8" fmla="*/ 42018 w 43256"/>
                      <a:gd name="connsiteY8" fmla="*/ 10177 h 44606"/>
                      <a:gd name="connsiteX9" fmla="*/ 41854 w 43256"/>
                      <a:gd name="connsiteY9" fmla="*/ 15319 h 44606"/>
                      <a:gd name="connsiteX10" fmla="*/ 43052 w 43256"/>
                      <a:gd name="connsiteY10" fmla="*/ 23181 h 44606"/>
                      <a:gd name="connsiteX11" fmla="*/ 37440 w 43256"/>
                      <a:gd name="connsiteY11" fmla="*/ 30063 h 44606"/>
                      <a:gd name="connsiteX12" fmla="*/ 35431 w 43256"/>
                      <a:gd name="connsiteY12" fmla="*/ 35960 h 44606"/>
                      <a:gd name="connsiteX13" fmla="*/ 28591 w 43256"/>
                      <a:gd name="connsiteY13" fmla="*/ 36674 h 44606"/>
                      <a:gd name="connsiteX14" fmla="*/ 23703 w 43256"/>
                      <a:gd name="connsiteY14" fmla="*/ 42965 h 44606"/>
                      <a:gd name="connsiteX15" fmla="*/ 16516 w 43256"/>
                      <a:gd name="connsiteY15" fmla="*/ 39125 h 44606"/>
                      <a:gd name="connsiteX16" fmla="*/ 5840 w 43256"/>
                      <a:gd name="connsiteY16" fmla="*/ 35331 h 44606"/>
                      <a:gd name="connsiteX17" fmla="*/ 1146 w 43256"/>
                      <a:gd name="connsiteY17" fmla="*/ 31109 h 44606"/>
                      <a:gd name="connsiteX18" fmla="*/ 2149 w 43256"/>
                      <a:gd name="connsiteY18" fmla="*/ 25410 h 44606"/>
                      <a:gd name="connsiteX19" fmla="*/ 31 w 43256"/>
                      <a:gd name="connsiteY19" fmla="*/ 19563 h 44606"/>
                      <a:gd name="connsiteX20" fmla="*/ 3899 w 43256"/>
                      <a:gd name="connsiteY20" fmla="*/ 14366 h 44606"/>
                      <a:gd name="connsiteX21" fmla="*/ 3936 w 43256"/>
                      <a:gd name="connsiteY21" fmla="*/ 14229 h 44606"/>
                      <a:gd name="connsiteX0" fmla="*/ 459035 w 915585"/>
                      <a:gd name="connsiteY0" fmla="*/ 494479 h 632584"/>
                      <a:gd name="connsiteX1" fmla="*/ 354741 w 915585"/>
                      <a:gd name="connsiteY1" fmla="*/ 462634 h 632584"/>
                      <a:gd name="connsiteX2" fmla="*/ 459035 w 915585"/>
                      <a:gd name="connsiteY2" fmla="*/ 494479 h 632584"/>
                      <a:gd name="connsiteX0" fmla="*/ 452737 w 915585"/>
                      <a:gd name="connsiteY0" fmla="*/ 599899 h 632584"/>
                      <a:gd name="connsiteX1" fmla="*/ 277718 w 915585"/>
                      <a:gd name="connsiteY1" fmla="*/ 632584 h 632584"/>
                      <a:gd name="connsiteX2" fmla="*/ 452737 w 915585"/>
                      <a:gd name="connsiteY2" fmla="*/ 599899 h 632584"/>
                      <a:gd name="connsiteX0" fmla="*/ 252078 w 915585"/>
                      <a:gd name="connsiteY0" fmla="*/ 615538 h 632584"/>
                      <a:gd name="connsiteX1" fmla="*/ 303131 w 915585"/>
                      <a:gd name="connsiteY1" fmla="*/ 466429 h 632584"/>
                      <a:gd name="connsiteX2" fmla="*/ 252078 w 915585"/>
                      <a:gd name="connsiteY2" fmla="*/ 615538 h 632584"/>
                      <a:gd name="connsiteX0" fmla="*/ 4729 w 43256"/>
                      <a:gd name="connsiteY0" fmla="*/ 26036 h 44606"/>
                      <a:gd name="connsiteX1" fmla="*/ 2196 w 43256"/>
                      <a:gd name="connsiteY1" fmla="*/ 25239 h 44606"/>
                      <a:gd name="connsiteX2" fmla="*/ 6964 w 43256"/>
                      <a:gd name="connsiteY2" fmla="*/ 34758 h 44606"/>
                      <a:gd name="connsiteX3" fmla="*/ 5856 w 43256"/>
                      <a:gd name="connsiteY3" fmla="*/ 35139 h 44606"/>
                      <a:gd name="connsiteX4" fmla="*/ 16514 w 43256"/>
                      <a:gd name="connsiteY4" fmla="*/ 38949 h 44606"/>
                      <a:gd name="connsiteX5" fmla="*/ 15846 w 43256"/>
                      <a:gd name="connsiteY5" fmla="*/ 37209 h 44606"/>
                      <a:gd name="connsiteX6" fmla="*/ 28863 w 43256"/>
                      <a:gd name="connsiteY6" fmla="*/ 34610 h 44606"/>
                      <a:gd name="connsiteX7" fmla="*/ 28596 w 43256"/>
                      <a:gd name="connsiteY7" fmla="*/ 36519 h 44606"/>
                      <a:gd name="connsiteX8" fmla="*/ 34165 w 43256"/>
                      <a:gd name="connsiteY8" fmla="*/ 22813 h 44606"/>
                      <a:gd name="connsiteX9" fmla="*/ 37416 w 43256"/>
                      <a:gd name="connsiteY9" fmla="*/ 29949 h 44606"/>
                      <a:gd name="connsiteX10" fmla="*/ 41834 w 43256"/>
                      <a:gd name="connsiteY10" fmla="*/ 15213 h 44606"/>
                      <a:gd name="connsiteX11" fmla="*/ 40386 w 43256"/>
                      <a:gd name="connsiteY11" fmla="*/ 17889 h 44606"/>
                      <a:gd name="connsiteX12" fmla="*/ 38360 w 43256"/>
                      <a:gd name="connsiteY12" fmla="*/ 5285 h 44606"/>
                      <a:gd name="connsiteX13" fmla="*/ 38436 w 43256"/>
                      <a:gd name="connsiteY13" fmla="*/ 6549 h 44606"/>
                      <a:gd name="connsiteX14" fmla="*/ 29114 w 43256"/>
                      <a:gd name="connsiteY14" fmla="*/ 3811 h 44606"/>
                      <a:gd name="connsiteX15" fmla="*/ 29856 w 43256"/>
                      <a:gd name="connsiteY15" fmla="*/ 2199 h 44606"/>
                      <a:gd name="connsiteX16" fmla="*/ 22177 w 43256"/>
                      <a:gd name="connsiteY16" fmla="*/ 4579 h 44606"/>
                      <a:gd name="connsiteX17" fmla="*/ 22536 w 43256"/>
                      <a:gd name="connsiteY17" fmla="*/ 3189 h 44606"/>
                      <a:gd name="connsiteX18" fmla="*/ 14036 w 43256"/>
                      <a:gd name="connsiteY18" fmla="*/ 5051 h 44606"/>
                      <a:gd name="connsiteX19" fmla="*/ 15336 w 43256"/>
                      <a:gd name="connsiteY19" fmla="*/ 6399 h 44606"/>
                      <a:gd name="connsiteX20" fmla="*/ 4163 w 43256"/>
                      <a:gd name="connsiteY20" fmla="*/ 15648 h 44606"/>
                      <a:gd name="connsiteX21" fmla="*/ 3936 w 43256"/>
                      <a:gd name="connsiteY21" fmla="*/ 14229 h 44606"/>
                      <a:gd name="connsiteX0" fmla="*/ 3936 w 43256"/>
                      <a:gd name="connsiteY0" fmla="*/ 14229 h 43404"/>
                      <a:gd name="connsiteX1" fmla="*/ 5659 w 43256"/>
                      <a:gd name="connsiteY1" fmla="*/ 6766 h 43404"/>
                      <a:gd name="connsiteX2" fmla="*/ 14041 w 43256"/>
                      <a:gd name="connsiteY2" fmla="*/ 5061 h 43404"/>
                      <a:gd name="connsiteX3" fmla="*/ 22492 w 43256"/>
                      <a:gd name="connsiteY3" fmla="*/ 3291 h 43404"/>
                      <a:gd name="connsiteX4" fmla="*/ 25785 w 43256"/>
                      <a:gd name="connsiteY4" fmla="*/ 59 h 43404"/>
                      <a:gd name="connsiteX5" fmla="*/ 29869 w 43256"/>
                      <a:gd name="connsiteY5" fmla="*/ 2340 h 43404"/>
                      <a:gd name="connsiteX6" fmla="*/ 35499 w 43256"/>
                      <a:gd name="connsiteY6" fmla="*/ 549 h 43404"/>
                      <a:gd name="connsiteX7" fmla="*/ 38354 w 43256"/>
                      <a:gd name="connsiteY7" fmla="*/ 5435 h 43404"/>
                      <a:gd name="connsiteX8" fmla="*/ 42018 w 43256"/>
                      <a:gd name="connsiteY8" fmla="*/ 10177 h 43404"/>
                      <a:gd name="connsiteX9" fmla="*/ 41854 w 43256"/>
                      <a:gd name="connsiteY9" fmla="*/ 15319 h 43404"/>
                      <a:gd name="connsiteX10" fmla="*/ 43052 w 43256"/>
                      <a:gd name="connsiteY10" fmla="*/ 23181 h 43404"/>
                      <a:gd name="connsiteX11" fmla="*/ 37440 w 43256"/>
                      <a:gd name="connsiteY11" fmla="*/ 30063 h 43404"/>
                      <a:gd name="connsiteX12" fmla="*/ 35431 w 43256"/>
                      <a:gd name="connsiteY12" fmla="*/ 35960 h 43404"/>
                      <a:gd name="connsiteX13" fmla="*/ 28591 w 43256"/>
                      <a:gd name="connsiteY13" fmla="*/ 36674 h 43404"/>
                      <a:gd name="connsiteX14" fmla="*/ 23703 w 43256"/>
                      <a:gd name="connsiteY14" fmla="*/ 42965 h 43404"/>
                      <a:gd name="connsiteX15" fmla="*/ 16516 w 43256"/>
                      <a:gd name="connsiteY15" fmla="*/ 39125 h 43404"/>
                      <a:gd name="connsiteX16" fmla="*/ 5840 w 43256"/>
                      <a:gd name="connsiteY16" fmla="*/ 35331 h 43404"/>
                      <a:gd name="connsiteX17" fmla="*/ 1146 w 43256"/>
                      <a:gd name="connsiteY17" fmla="*/ 31109 h 43404"/>
                      <a:gd name="connsiteX18" fmla="*/ 2149 w 43256"/>
                      <a:gd name="connsiteY18" fmla="*/ 25410 h 43404"/>
                      <a:gd name="connsiteX19" fmla="*/ 31 w 43256"/>
                      <a:gd name="connsiteY19" fmla="*/ 19563 h 43404"/>
                      <a:gd name="connsiteX20" fmla="*/ 3899 w 43256"/>
                      <a:gd name="connsiteY20" fmla="*/ 14366 h 43404"/>
                      <a:gd name="connsiteX21" fmla="*/ 3936 w 43256"/>
                      <a:gd name="connsiteY21" fmla="*/ 14229 h 43404"/>
                      <a:gd name="connsiteX0" fmla="*/ 459035 w 915585"/>
                      <a:gd name="connsiteY0" fmla="*/ 494479 h 615538"/>
                      <a:gd name="connsiteX1" fmla="*/ 354741 w 915585"/>
                      <a:gd name="connsiteY1" fmla="*/ 462634 h 615538"/>
                      <a:gd name="connsiteX2" fmla="*/ 459035 w 915585"/>
                      <a:gd name="connsiteY2" fmla="*/ 494479 h 615538"/>
                      <a:gd name="connsiteX0" fmla="*/ 452737 w 915585"/>
                      <a:gd name="connsiteY0" fmla="*/ 599899 h 615538"/>
                      <a:gd name="connsiteX1" fmla="*/ 512690 w 915585"/>
                      <a:gd name="connsiteY1" fmla="*/ 602931 h 615538"/>
                      <a:gd name="connsiteX2" fmla="*/ 452737 w 915585"/>
                      <a:gd name="connsiteY2" fmla="*/ 599899 h 615538"/>
                      <a:gd name="connsiteX0" fmla="*/ 252078 w 915585"/>
                      <a:gd name="connsiteY0" fmla="*/ 615538 h 615538"/>
                      <a:gd name="connsiteX1" fmla="*/ 303131 w 915585"/>
                      <a:gd name="connsiteY1" fmla="*/ 466429 h 615538"/>
                      <a:gd name="connsiteX2" fmla="*/ 252078 w 915585"/>
                      <a:gd name="connsiteY2" fmla="*/ 615538 h 615538"/>
                      <a:gd name="connsiteX0" fmla="*/ 4729 w 43256"/>
                      <a:gd name="connsiteY0" fmla="*/ 26036 h 43404"/>
                      <a:gd name="connsiteX1" fmla="*/ 2196 w 43256"/>
                      <a:gd name="connsiteY1" fmla="*/ 25239 h 43404"/>
                      <a:gd name="connsiteX2" fmla="*/ 6964 w 43256"/>
                      <a:gd name="connsiteY2" fmla="*/ 34758 h 43404"/>
                      <a:gd name="connsiteX3" fmla="*/ 5856 w 43256"/>
                      <a:gd name="connsiteY3" fmla="*/ 35139 h 43404"/>
                      <a:gd name="connsiteX4" fmla="*/ 16514 w 43256"/>
                      <a:gd name="connsiteY4" fmla="*/ 38949 h 43404"/>
                      <a:gd name="connsiteX5" fmla="*/ 15846 w 43256"/>
                      <a:gd name="connsiteY5" fmla="*/ 37209 h 43404"/>
                      <a:gd name="connsiteX6" fmla="*/ 28863 w 43256"/>
                      <a:gd name="connsiteY6" fmla="*/ 34610 h 43404"/>
                      <a:gd name="connsiteX7" fmla="*/ 28596 w 43256"/>
                      <a:gd name="connsiteY7" fmla="*/ 36519 h 43404"/>
                      <a:gd name="connsiteX8" fmla="*/ 34165 w 43256"/>
                      <a:gd name="connsiteY8" fmla="*/ 22813 h 43404"/>
                      <a:gd name="connsiteX9" fmla="*/ 37416 w 43256"/>
                      <a:gd name="connsiteY9" fmla="*/ 29949 h 43404"/>
                      <a:gd name="connsiteX10" fmla="*/ 41834 w 43256"/>
                      <a:gd name="connsiteY10" fmla="*/ 15213 h 43404"/>
                      <a:gd name="connsiteX11" fmla="*/ 40386 w 43256"/>
                      <a:gd name="connsiteY11" fmla="*/ 17889 h 43404"/>
                      <a:gd name="connsiteX12" fmla="*/ 38360 w 43256"/>
                      <a:gd name="connsiteY12" fmla="*/ 5285 h 43404"/>
                      <a:gd name="connsiteX13" fmla="*/ 38436 w 43256"/>
                      <a:gd name="connsiteY13" fmla="*/ 6549 h 43404"/>
                      <a:gd name="connsiteX14" fmla="*/ 29114 w 43256"/>
                      <a:gd name="connsiteY14" fmla="*/ 3811 h 43404"/>
                      <a:gd name="connsiteX15" fmla="*/ 29856 w 43256"/>
                      <a:gd name="connsiteY15" fmla="*/ 2199 h 43404"/>
                      <a:gd name="connsiteX16" fmla="*/ 22177 w 43256"/>
                      <a:gd name="connsiteY16" fmla="*/ 4579 h 43404"/>
                      <a:gd name="connsiteX17" fmla="*/ 22536 w 43256"/>
                      <a:gd name="connsiteY17" fmla="*/ 3189 h 43404"/>
                      <a:gd name="connsiteX18" fmla="*/ 14036 w 43256"/>
                      <a:gd name="connsiteY18" fmla="*/ 5051 h 43404"/>
                      <a:gd name="connsiteX19" fmla="*/ 15336 w 43256"/>
                      <a:gd name="connsiteY19" fmla="*/ 6399 h 43404"/>
                      <a:gd name="connsiteX20" fmla="*/ 4163 w 43256"/>
                      <a:gd name="connsiteY20" fmla="*/ 15648 h 43404"/>
                      <a:gd name="connsiteX21" fmla="*/ 3936 w 43256"/>
                      <a:gd name="connsiteY21" fmla="*/ 14229 h 43404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459035 w 915585"/>
                      <a:gd name="connsiteY0" fmla="*/ 494479 h 612914"/>
                      <a:gd name="connsiteX1" fmla="*/ 354741 w 915585"/>
                      <a:gd name="connsiteY1" fmla="*/ 462634 h 612914"/>
                      <a:gd name="connsiteX2" fmla="*/ 459035 w 915585"/>
                      <a:gd name="connsiteY2" fmla="*/ 494479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54741 w 915585"/>
                      <a:gd name="connsiteY1" fmla="*/ 462634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14460 w 915585"/>
                      <a:gd name="connsiteY1" fmla="*/ 551596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14460 w 915585"/>
                      <a:gd name="connsiteY1" fmla="*/ 551596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562804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</a:cxnLst>
                    <a:rect l="l" t="t" r="r" b="b"/>
                    <a:pathLst>
                      <a:path w="43256" h="43219">
                        <a:moveTo>
                          <a:pt x="3936" y="14229"/>
                        </a:moveTo>
                        <a:cubicBezTo>
                          <a:pt x="3665" y="11516"/>
                          <a:pt x="4297" y="8780"/>
                          <a:pt x="5659" y="6766"/>
                        </a:cubicBezTo>
                        <a:cubicBezTo>
                          <a:pt x="7811" y="3585"/>
                          <a:pt x="11300" y="2876"/>
                          <a:pt x="14041" y="5061"/>
                        </a:cubicBezTo>
                        <a:cubicBezTo>
                          <a:pt x="15714" y="768"/>
                          <a:pt x="19950" y="-119"/>
                          <a:pt x="22492" y="3291"/>
                        </a:cubicBezTo>
                        <a:cubicBezTo>
                          <a:pt x="23133" y="1542"/>
                          <a:pt x="24364" y="333"/>
                          <a:pt x="25785" y="59"/>
                        </a:cubicBezTo>
                        <a:cubicBezTo>
                          <a:pt x="27349" y="-243"/>
                          <a:pt x="28911" y="629"/>
                          <a:pt x="29869" y="2340"/>
                        </a:cubicBezTo>
                        <a:cubicBezTo>
                          <a:pt x="31251" y="126"/>
                          <a:pt x="33537" y="-601"/>
                          <a:pt x="35499" y="549"/>
                        </a:cubicBezTo>
                        <a:cubicBezTo>
                          <a:pt x="36994" y="1425"/>
                          <a:pt x="38066" y="3259"/>
                          <a:pt x="38354" y="5435"/>
                        </a:cubicBezTo>
                        <a:cubicBezTo>
                          <a:pt x="40082" y="6077"/>
                          <a:pt x="41458" y="7857"/>
                          <a:pt x="42018" y="10177"/>
                        </a:cubicBezTo>
                        <a:cubicBezTo>
                          <a:pt x="42425" y="11861"/>
                          <a:pt x="42367" y="13690"/>
                          <a:pt x="41854" y="15319"/>
                        </a:cubicBezTo>
                        <a:cubicBezTo>
                          <a:pt x="43115" y="17553"/>
                          <a:pt x="43556" y="20449"/>
                          <a:pt x="43052" y="23181"/>
                        </a:cubicBezTo>
                        <a:cubicBezTo>
                          <a:pt x="42382" y="26813"/>
                          <a:pt x="40164" y="29533"/>
                          <a:pt x="37440" y="30063"/>
                        </a:cubicBezTo>
                        <a:cubicBezTo>
                          <a:pt x="37427" y="32330"/>
                          <a:pt x="36694" y="34480"/>
                          <a:pt x="35431" y="35960"/>
                        </a:cubicBezTo>
                        <a:cubicBezTo>
                          <a:pt x="33512" y="38209"/>
                          <a:pt x="30740" y="38498"/>
                          <a:pt x="28591" y="36674"/>
                        </a:cubicBezTo>
                        <a:cubicBezTo>
                          <a:pt x="27896" y="39807"/>
                          <a:pt x="26035" y="42202"/>
                          <a:pt x="23703" y="42965"/>
                        </a:cubicBezTo>
                        <a:cubicBezTo>
                          <a:pt x="20955" y="43864"/>
                          <a:pt x="18087" y="42332"/>
                          <a:pt x="16516" y="39125"/>
                        </a:cubicBezTo>
                        <a:cubicBezTo>
                          <a:pt x="12808" y="42169"/>
                          <a:pt x="7992" y="40458"/>
                          <a:pt x="5840" y="35331"/>
                        </a:cubicBezTo>
                        <a:cubicBezTo>
                          <a:pt x="3726" y="35668"/>
                          <a:pt x="1741" y="33883"/>
                          <a:pt x="1146" y="31109"/>
                        </a:cubicBezTo>
                        <a:cubicBezTo>
                          <a:pt x="715" y="29102"/>
                          <a:pt x="1096" y="26936"/>
                          <a:pt x="2149" y="25410"/>
                        </a:cubicBezTo>
                        <a:cubicBezTo>
                          <a:pt x="655" y="24213"/>
                          <a:pt x="-177" y="21916"/>
                          <a:pt x="31" y="19563"/>
                        </a:cubicBezTo>
                        <a:cubicBezTo>
                          <a:pt x="275" y="16808"/>
                          <a:pt x="1881" y="14650"/>
                          <a:pt x="3899" y="14366"/>
                        </a:cubicBezTo>
                        <a:cubicBezTo>
                          <a:pt x="3911" y="14320"/>
                          <a:pt x="3924" y="14275"/>
                          <a:pt x="3936" y="14229"/>
                        </a:cubicBezTo>
                        <a:close/>
                      </a:path>
                      <a:path w="915585" h="612914">
                        <a:moveTo>
                          <a:pt x="365047" y="568613"/>
                        </a:moveTo>
                        <a:lnTo>
                          <a:pt x="314460" y="551596"/>
                        </a:lnTo>
                        <a:lnTo>
                          <a:pt x="365047" y="568613"/>
                        </a:lnTo>
                        <a:close/>
                      </a:path>
                      <a:path w="915585" h="612914">
                        <a:moveTo>
                          <a:pt x="452737" y="599899"/>
                        </a:moveTo>
                        <a:lnTo>
                          <a:pt x="512690" y="602931"/>
                        </a:lnTo>
                        <a:lnTo>
                          <a:pt x="452737" y="599899"/>
                        </a:lnTo>
                        <a:close/>
                      </a:path>
                      <a:path w="915585" h="612914">
                        <a:moveTo>
                          <a:pt x="252079" y="585885"/>
                        </a:moveTo>
                        <a:lnTo>
                          <a:pt x="303131" y="562804"/>
                        </a:lnTo>
                        <a:lnTo>
                          <a:pt x="252079" y="585885"/>
                        </a:lnTo>
                        <a:close/>
                      </a:path>
                      <a:path w="43256" h="43219" fill="none" extrusionOk="0">
                        <a:moveTo>
                          <a:pt x="4729" y="26036"/>
                        </a:moveTo>
                        <a:cubicBezTo>
                          <a:pt x="3845" y="26130"/>
                          <a:pt x="2961" y="25852"/>
                          <a:pt x="2196" y="25239"/>
                        </a:cubicBezTo>
                        <a:moveTo>
                          <a:pt x="6964" y="34758"/>
                        </a:moveTo>
                        <a:cubicBezTo>
                          <a:pt x="6609" y="34951"/>
                          <a:pt x="6236" y="35079"/>
                          <a:pt x="5856" y="35139"/>
                        </a:cubicBezTo>
                        <a:moveTo>
                          <a:pt x="16514" y="38949"/>
                        </a:moveTo>
                        <a:cubicBezTo>
                          <a:pt x="16247" y="38403"/>
                          <a:pt x="16023" y="37820"/>
                          <a:pt x="15846" y="37209"/>
                        </a:cubicBezTo>
                        <a:moveTo>
                          <a:pt x="28863" y="34610"/>
                        </a:moveTo>
                        <a:cubicBezTo>
                          <a:pt x="28824" y="35257"/>
                          <a:pt x="28734" y="35897"/>
                          <a:pt x="28596" y="36519"/>
                        </a:cubicBezTo>
                        <a:moveTo>
                          <a:pt x="34165" y="22813"/>
                        </a:moveTo>
                        <a:cubicBezTo>
                          <a:pt x="36169" y="24141"/>
                          <a:pt x="37434" y="26917"/>
                          <a:pt x="37416" y="29949"/>
                        </a:cubicBezTo>
                        <a:moveTo>
                          <a:pt x="41834" y="15213"/>
                        </a:moveTo>
                        <a:cubicBezTo>
                          <a:pt x="41509" y="16245"/>
                          <a:pt x="41014" y="17161"/>
                          <a:pt x="40386" y="17889"/>
                        </a:cubicBezTo>
                        <a:moveTo>
                          <a:pt x="38360" y="5285"/>
                        </a:moveTo>
                        <a:cubicBezTo>
                          <a:pt x="38415" y="5702"/>
                          <a:pt x="38441" y="6125"/>
                          <a:pt x="38436" y="6549"/>
                        </a:cubicBezTo>
                        <a:moveTo>
                          <a:pt x="29114" y="3811"/>
                        </a:moveTo>
                        <a:cubicBezTo>
                          <a:pt x="29303" y="3228"/>
                          <a:pt x="29552" y="2685"/>
                          <a:pt x="29856" y="2199"/>
                        </a:cubicBezTo>
                        <a:moveTo>
                          <a:pt x="22177" y="4579"/>
                        </a:moveTo>
                        <a:cubicBezTo>
                          <a:pt x="22254" y="4097"/>
                          <a:pt x="22375" y="3630"/>
                          <a:pt x="22536" y="3189"/>
                        </a:cubicBezTo>
                        <a:moveTo>
                          <a:pt x="14036" y="5051"/>
                        </a:moveTo>
                        <a:cubicBezTo>
                          <a:pt x="14508" y="5427"/>
                          <a:pt x="14944" y="5880"/>
                          <a:pt x="15336" y="6399"/>
                        </a:cubicBezTo>
                        <a:moveTo>
                          <a:pt x="4163" y="15648"/>
                        </a:moveTo>
                        <a:cubicBezTo>
                          <a:pt x="4060" y="15184"/>
                          <a:pt x="3984" y="14710"/>
                          <a:pt x="3936" y="14229"/>
                        </a:cubicBezTo>
                      </a:path>
                    </a:pathLst>
                  </a:custGeom>
                  <a:gradFill flip="none" rotWithShape="1">
                    <a:gsLst>
                      <a:gs pos="0">
                        <a:schemeClr val="bg1"/>
                      </a:gs>
                      <a:gs pos="50000">
                        <a:schemeClr val="bg1">
                          <a:lumMod val="75000"/>
                        </a:schemeClr>
                      </a:gs>
                      <a:gs pos="100000">
                        <a:schemeClr val="tx1">
                          <a:lumMod val="75000"/>
                          <a:lumOff val="25000"/>
                        </a:scheme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GB" dirty="0"/>
                  </a:p>
                </p:txBody>
              </p:sp>
              <p:sp>
                <p:nvSpPr>
                  <p:cNvPr id="64" name="Cloud Callout 3"/>
                  <p:cNvSpPr/>
                  <p:nvPr/>
                </p:nvSpPr>
                <p:spPr>
                  <a:xfrm>
                    <a:off x="5037576" y="2315609"/>
                    <a:ext cx="1000381" cy="436989"/>
                  </a:xfrm>
                  <a:custGeom>
                    <a:avLst/>
                    <a:gdLst>
                      <a:gd name="connsiteX0" fmla="*/ 3900 w 43200"/>
                      <a:gd name="connsiteY0" fmla="*/ 14370 h 43200"/>
                      <a:gd name="connsiteX1" fmla="*/ 5623 w 43200"/>
                      <a:gd name="connsiteY1" fmla="*/ 6907 h 43200"/>
                      <a:gd name="connsiteX2" fmla="*/ 14005 w 43200"/>
                      <a:gd name="connsiteY2" fmla="*/ 5202 h 43200"/>
                      <a:gd name="connsiteX3" fmla="*/ 22456 w 43200"/>
                      <a:gd name="connsiteY3" fmla="*/ 3432 h 43200"/>
                      <a:gd name="connsiteX4" fmla="*/ 25749 w 43200"/>
                      <a:gd name="connsiteY4" fmla="*/ 200 h 43200"/>
                      <a:gd name="connsiteX5" fmla="*/ 29833 w 43200"/>
                      <a:gd name="connsiteY5" fmla="*/ 2481 h 43200"/>
                      <a:gd name="connsiteX6" fmla="*/ 35463 w 43200"/>
                      <a:gd name="connsiteY6" fmla="*/ 690 h 43200"/>
                      <a:gd name="connsiteX7" fmla="*/ 38318 w 43200"/>
                      <a:gd name="connsiteY7" fmla="*/ 5576 h 43200"/>
                      <a:gd name="connsiteX8" fmla="*/ 41982 w 43200"/>
                      <a:gd name="connsiteY8" fmla="*/ 10318 h 43200"/>
                      <a:gd name="connsiteX9" fmla="*/ 41818 w 43200"/>
                      <a:gd name="connsiteY9" fmla="*/ 15460 h 43200"/>
                      <a:gd name="connsiteX10" fmla="*/ 43016 w 43200"/>
                      <a:gd name="connsiteY10" fmla="*/ 23322 h 43200"/>
                      <a:gd name="connsiteX11" fmla="*/ 37404 w 43200"/>
                      <a:gd name="connsiteY11" fmla="*/ 30204 h 43200"/>
                      <a:gd name="connsiteX12" fmla="*/ 35395 w 43200"/>
                      <a:gd name="connsiteY12" fmla="*/ 36101 h 43200"/>
                      <a:gd name="connsiteX13" fmla="*/ 28555 w 43200"/>
                      <a:gd name="connsiteY13" fmla="*/ 36815 h 43200"/>
                      <a:gd name="connsiteX14" fmla="*/ 23667 w 43200"/>
                      <a:gd name="connsiteY14" fmla="*/ 43106 h 43200"/>
                      <a:gd name="connsiteX15" fmla="*/ 16480 w 43200"/>
                      <a:gd name="connsiteY15" fmla="*/ 39266 h 43200"/>
                      <a:gd name="connsiteX16" fmla="*/ 5804 w 43200"/>
                      <a:gd name="connsiteY16" fmla="*/ 35472 h 43200"/>
                      <a:gd name="connsiteX17" fmla="*/ 1110 w 43200"/>
                      <a:gd name="connsiteY17" fmla="*/ 31250 h 43200"/>
                      <a:gd name="connsiteX18" fmla="*/ 2113 w 43200"/>
                      <a:gd name="connsiteY18" fmla="*/ 25551 h 43200"/>
                      <a:gd name="connsiteX19" fmla="*/ -5 w 43200"/>
                      <a:gd name="connsiteY19" fmla="*/ 19704 h 43200"/>
                      <a:gd name="connsiteX20" fmla="*/ 3863 w 43200"/>
                      <a:gd name="connsiteY20" fmla="*/ 14507 h 43200"/>
                      <a:gd name="connsiteX21" fmla="*/ 3900 w 43200"/>
                      <a:gd name="connsiteY21" fmla="*/ 14370 h 43200"/>
                      <a:gd name="connsiteX0" fmla="*/ 283721 w 914400"/>
                      <a:gd name="connsiteY0" fmla="*/ 689229 h 612648"/>
                      <a:gd name="connsiteX1" fmla="*/ 266703 w 914400"/>
                      <a:gd name="connsiteY1" fmla="*/ 706247 h 612648"/>
                      <a:gd name="connsiteX2" fmla="*/ 249685 w 914400"/>
                      <a:gd name="connsiteY2" fmla="*/ 689229 h 612648"/>
                      <a:gd name="connsiteX3" fmla="*/ 266703 w 914400"/>
                      <a:gd name="connsiteY3" fmla="*/ 672211 h 612648"/>
                      <a:gd name="connsiteX4" fmla="*/ 283721 w 914400"/>
                      <a:gd name="connsiteY4" fmla="*/ 689229 h 612648"/>
                      <a:gd name="connsiteX0" fmla="*/ 310992 w 914400"/>
                      <a:gd name="connsiteY0" fmla="*/ 668620 h 612648"/>
                      <a:gd name="connsiteX1" fmla="*/ 276956 w 914400"/>
                      <a:gd name="connsiteY1" fmla="*/ 702656 h 612648"/>
                      <a:gd name="connsiteX2" fmla="*/ 242920 w 914400"/>
                      <a:gd name="connsiteY2" fmla="*/ 668620 h 612648"/>
                      <a:gd name="connsiteX3" fmla="*/ 276956 w 914400"/>
                      <a:gd name="connsiteY3" fmla="*/ 634584 h 612648"/>
                      <a:gd name="connsiteX4" fmla="*/ 310992 w 914400"/>
                      <a:gd name="connsiteY4" fmla="*/ 668620 h 612648"/>
                      <a:gd name="connsiteX0" fmla="*/ 353424 w 914400"/>
                      <a:gd name="connsiteY0" fmla="*/ 617538 h 612648"/>
                      <a:gd name="connsiteX1" fmla="*/ 302370 w 914400"/>
                      <a:gd name="connsiteY1" fmla="*/ 668592 h 612648"/>
                      <a:gd name="connsiteX2" fmla="*/ 251316 w 914400"/>
                      <a:gd name="connsiteY2" fmla="*/ 617538 h 612648"/>
                      <a:gd name="connsiteX3" fmla="*/ 302370 w 914400"/>
                      <a:gd name="connsiteY3" fmla="*/ 566484 h 612648"/>
                      <a:gd name="connsiteX4" fmla="*/ 353424 w 914400"/>
                      <a:gd name="connsiteY4" fmla="*/ 617538 h 612648"/>
                      <a:gd name="connsiteX0" fmla="*/ 4693 w 43200"/>
                      <a:gd name="connsiteY0" fmla="*/ 26177 h 43200"/>
                      <a:gd name="connsiteX1" fmla="*/ 2160 w 43200"/>
                      <a:gd name="connsiteY1" fmla="*/ 25380 h 43200"/>
                      <a:gd name="connsiteX2" fmla="*/ 6928 w 43200"/>
                      <a:gd name="connsiteY2" fmla="*/ 34899 h 43200"/>
                      <a:gd name="connsiteX3" fmla="*/ 5820 w 43200"/>
                      <a:gd name="connsiteY3" fmla="*/ 35280 h 43200"/>
                      <a:gd name="connsiteX4" fmla="*/ 16478 w 43200"/>
                      <a:gd name="connsiteY4" fmla="*/ 39090 h 43200"/>
                      <a:gd name="connsiteX5" fmla="*/ 15810 w 43200"/>
                      <a:gd name="connsiteY5" fmla="*/ 37350 h 43200"/>
                      <a:gd name="connsiteX6" fmla="*/ 28827 w 43200"/>
                      <a:gd name="connsiteY6" fmla="*/ 34751 h 43200"/>
                      <a:gd name="connsiteX7" fmla="*/ 28560 w 43200"/>
                      <a:gd name="connsiteY7" fmla="*/ 36660 h 43200"/>
                      <a:gd name="connsiteX8" fmla="*/ 34129 w 43200"/>
                      <a:gd name="connsiteY8" fmla="*/ 22954 h 43200"/>
                      <a:gd name="connsiteX9" fmla="*/ 37380 w 43200"/>
                      <a:gd name="connsiteY9" fmla="*/ 30090 h 43200"/>
                      <a:gd name="connsiteX10" fmla="*/ 41798 w 43200"/>
                      <a:gd name="connsiteY10" fmla="*/ 15354 h 43200"/>
                      <a:gd name="connsiteX11" fmla="*/ 40350 w 43200"/>
                      <a:gd name="connsiteY11" fmla="*/ 18030 h 43200"/>
                      <a:gd name="connsiteX12" fmla="*/ 38324 w 43200"/>
                      <a:gd name="connsiteY12" fmla="*/ 5426 h 43200"/>
                      <a:gd name="connsiteX13" fmla="*/ 38400 w 43200"/>
                      <a:gd name="connsiteY13" fmla="*/ 6690 h 43200"/>
                      <a:gd name="connsiteX14" fmla="*/ 29078 w 43200"/>
                      <a:gd name="connsiteY14" fmla="*/ 3952 h 43200"/>
                      <a:gd name="connsiteX15" fmla="*/ 29820 w 43200"/>
                      <a:gd name="connsiteY15" fmla="*/ 2340 h 43200"/>
                      <a:gd name="connsiteX16" fmla="*/ 22141 w 43200"/>
                      <a:gd name="connsiteY16" fmla="*/ 4720 h 43200"/>
                      <a:gd name="connsiteX17" fmla="*/ 22500 w 43200"/>
                      <a:gd name="connsiteY17" fmla="*/ 3330 h 43200"/>
                      <a:gd name="connsiteX18" fmla="*/ 14000 w 43200"/>
                      <a:gd name="connsiteY18" fmla="*/ 5192 h 43200"/>
                      <a:gd name="connsiteX19" fmla="*/ 15300 w 43200"/>
                      <a:gd name="connsiteY19" fmla="*/ 6540 h 43200"/>
                      <a:gd name="connsiteX20" fmla="*/ 4127 w 43200"/>
                      <a:gd name="connsiteY20" fmla="*/ 15789 h 43200"/>
                      <a:gd name="connsiteX21" fmla="*/ 3900 w 43200"/>
                      <a:gd name="connsiteY21" fmla="*/ 14370 h 43200"/>
                      <a:gd name="connsiteX0" fmla="*/ 3936 w 43256"/>
                      <a:gd name="connsiteY0" fmla="*/ 14229 h 49659"/>
                      <a:gd name="connsiteX1" fmla="*/ 5659 w 43256"/>
                      <a:gd name="connsiteY1" fmla="*/ 6766 h 49659"/>
                      <a:gd name="connsiteX2" fmla="*/ 14041 w 43256"/>
                      <a:gd name="connsiteY2" fmla="*/ 5061 h 49659"/>
                      <a:gd name="connsiteX3" fmla="*/ 22492 w 43256"/>
                      <a:gd name="connsiteY3" fmla="*/ 3291 h 49659"/>
                      <a:gd name="connsiteX4" fmla="*/ 25785 w 43256"/>
                      <a:gd name="connsiteY4" fmla="*/ 59 h 49659"/>
                      <a:gd name="connsiteX5" fmla="*/ 29869 w 43256"/>
                      <a:gd name="connsiteY5" fmla="*/ 2340 h 49659"/>
                      <a:gd name="connsiteX6" fmla="*/ 35499 w 43256"/>
                      <a:gd name="connsiteY6" fmla="*/ 549 h 49659"/>
                      <a:gd name="connsiteX7" fmla="*/ 38354 w 43256"/>
                      <a:gd name="connsiteY7" fmla="*/ 5435 h 49659"/>
                      <a:gd name="connsiteX8" fmla="*/ 42018 w 43256"/>
                      <a:gd name="connsiteY8" fmla="*/ 10177 h 49659"/>
                      <a:gd name="connsiteX9" fmla="*/ 41854 w 43256"/>
                      <a:gd name="connsiteY9" fmla="*/ 15319 h 49659"/>
                      <a:gd name="connsiteX10" fmla="*/ 43052 w 43256"/>
                      <a:gd name="connsiteY10" fmla="*/ 23181 h 49659"/>
                      <a:gd name="connsiteX11" fmla="*/ 37440 w 43256"/>
                      <a:gd name="connsiteY11" fmla="*/ 30063 h 49659"/>
                      <a:gd name="connsiteX12" fmla="*/ 35431 w 43256"/>
                      <a:gd name="connsiteY12" fmla="*/ 35960 h 49659"/>
                      <a:gd name="connsiteX13" fmla="*/ 28591 w 43256"/>
                      <a:gd name="connsiteY13" fmla="*/ 36674 h 49659"/>
                      <a:gd name="connsiteX14" fmla="*/ 23703 w 43256"/>
                      <a:gd name="connsiteY14" fmla="*/ 42965 h 49659"/>
                      <a:gd name="connsiteX15" fmla="*/ 16516 w 43256"/>
                      <a:gd name="connsiteY15" fmla="*/ 39125 h 49659"/>
                      <a:gd name="connsiteX16" fmla="*/ 5840 w 43256"/>
                      <a:gd name="connsiteY16" fmla="*/ 35331 h 49659"/>
                      <a:gd name="connsiteX17" fmla="*/ 1146 w 43256"/>
                      <a:gd name="connsiteY17" fmla="*/ 31109 h 49659"/>
                      <a:gd name="connsiteX18" fmla="*/ 2149 w 43256"/>
                      <a:gd name="connsiteY18" fmla="*/ 25410 h 49659"/>
                      <a:gd name="connsiteX19" fmla="*/ 31 w 43256"/>
                      <a:gd name="connsiteY19" fmla="*/ 19563 h 49659"/>
                      <a:gd name="connsiteX20" fmla="*/ 3899 w 43256"/>
                      <a:gd name="connsiteY20" fmla="*/ 14366 h 49659"/>
                      <a:gd name="connsiteX21" fmla="*/ 3936 w 43256"/>
                      <a:gd name="connsiteY21" fmla="*/ 14229 h 49659"/>
                      <a:gd name="connsiteX0" fmla="*/ 284483 w 915585"/>
                      <a:gd name="connsiteY0" fmla="*/ 687229 h 704247"/>
                      <a:gd name="connsiteX1" fmla="*/ 267465 w 915585"/>
                      <a:gd name="connsiteY1" fmla="*/ 704247 h 704247"/>
                      <a:gd name="connsiteX2" fmla="*/ 250447 w 915585"/>
                      <a:gd name="connsiteY2" fmla="*/ 687229 h 704247"/>
                      <a:gd name="connsiteX3" fmla="*/ 267465 w 915585"/>
                      <a:gd name="connsiteY3" fmla="*/ 670211 h 704247"/>
                      <a:gd name="connsiteX4" fmla="*/ 284483 w 915585"/>
                      <a:gd name="connsiteY4" fmla="*/ 687229 h 704247"/>
                      <a:gd name="connsiteX0" fmla="*/ 311754 w 915585"/>
                      <a:gd name="connsiteY0" fmla="*/ 666620 h 704247"/>
                      <a:gd name="connsiteX1" fmla="*/ 277718 w 915585"/>
                      <a:gd name="connsiteY1" fmla="*/ 700656 h 704247"/>
                      <a:gd name="connsiteX2" fmla="*/ 277718 w 915585"/>
                      <a:gd name="connsiteY2" fmla="*/ 632584 h 704247"/>
                      <a:gd name="connsiteX3" fmla="*/ 311754 w 915585"/>
                      <a:gd name="connsiteY3" fmla="*/ 666620 h 704247"/>
                      <a:gd name="connsiteX0" fmla="*/ 354186 w 915585"/>
                      <a:gd name="connsiteY0" fmla="*/ 615538 h 704247"/>
                      <a:gd name="connsiteX1" fmla="*/ 303132 w 915585"/>
                      <a:gd name="connsiteY1" fmla="*/ 666592 h 704247"/>
                      <a:gd name="connsiteX2" fmla="*/ 252078 w 915585"/>
                      <a:gd name="connsiteY2" fmla="*/ 615538 h 704247"/>
                      <a:gd name="connsiteX3" fmla="*/ 303132 w 915585"/>
                      <a:gd name="connsiteY3" fmla="*/ 564484 h 704247"/>
                      <a:gd name="connsiteX4" fmla="*/ 354186 w 915585"/>
                      <a:gd name="connsiteY4" fmla="*/ 615538 h 704247"/>
                      <a:gd name="connsiteX0" fmla="*/ 4729 w 43256"/>
                      <a:gd name="connsiteY0" fmla="*/ 26036 h 49659"/>
                      <a:gd name="connsiteX1" fmla="*/ 2196 w 43256"/>
                      <a:gd name="connsiteY1" fmla="*/ 25239 h 49659"/>
                      <a:gd name="connsiteX2" fmla="*/ 6964 w 43256"/>
                      <a:gd name="connsiteY2" fmla="*/ 34758 h 49659"/>
                      <a:gd name="connsiteX3" fmla="*/ 5856 w 43256"/>
                      <a:gd name="connsiteY3" fmla="*/ 35139 h 49659"/>
                      <a:gd name="connsiteX4" fmla="*/ 16514 w 43256"/>
                      <a:gd name="connsiteY4" fmla="*/ 38949 h 49659"/>
                      <a:gd name="connsiteX5" fmla="*/ 15846 w 43256"/>
                      <a:gd name="connsiteY5" fmla="*/ 37209 h 49659"/>
                      <a:gd name="connsiteX6" fmla="*/ 28863 w 43256"/>
                      <a:gd name="connsiteY6" fmla="*/ 34610 h 49659"/>
                      <a:gd name="connsiteX7" fmla="*/ 28596 w 43256"/>
                      <a:gd name="connsiteY7" fmla="*/ 36519 h 49659"/>
                      <a:gd name="connsiteX8" fmla="*/ 34165 w 43256"/>
                      <a:gd name="connsiteY8" fmla="*/ 22813 h 49659"/>
                      <a:gd name="connsiteX9" fmla="*/ 37416 w 43256"/>
                      <a:gd name="connsiteY9" fmla="*/ 29949 h 49659"/>
                      <a:gd name="connsiteX10" fmla="*/ 41834 w 43256"/>
                      <a:gd name="connsiteY10" fmla="*/ 15213 h 49659"/>
                      <a:gd name="connsiteX11" fmla="*/ 40386 w 43256"/>
                      <a:gd name="connsiteY11" fmla="*/ 17889 h 49659"/>
                      <a:gd name="connsiteX12" fmla="*/ 38360 w 43256"/>
                      <a:gd name="connsiteY12" fmla="*/ 5285 h 49659"/>
                      <a:gd name="connsiteX13" fmla="*/ 38436 w 43256"/>
                      <a:gd name="connsiteY13" fmla="*/ 6549 h 49659"/>
                      <a:gd name="connsiteX14" fmla="*/ 29114 w 43256"/>
                      <a:gd name="connsiteY14" fmla="*/ 3811 h 49659"/>
                      <a:gd name="connsiteX15" fmla="*/ 29856 w 43256"/>
                      <a:gd name="connsiteY15" fmla="*/ 2199 h 49659"/>
                      <a:gd name="connsiteX16" fmla="*/ 22177 w 43256"/>
                      <a:gd name="connsiteY16" fmla="*/ 4579 h 49659"/>
                      <a:gd name="connsiteX17" fmla="*/ 22536 w 43256"/>
                      <a:gd name="connsiteY17" fmla="*/ 3189 h 49659"/>
                      <a:gd name="connsiteX18" fmla="*/ 14036 w 43256"/>
                      <a:gd name="connsiteY18" fmla="*/ 5051 h 49659"/>
                      <a:gd name="connsiteX19" fmla="*/ 15336 w 43256"/>
                      <a:gd name="connsiteY19" fmla="*/ 6399 h 49659"/>
                      <a:gd name="connsiteX20" fmla="*/ 4163 w 43256"/>
                      <a:gd name="connsiteY20" fmla="*/ 15648 h 49659"/>
                      <a:gd name="connsiteX21" fmla="*/ 3936 w 43256"/>
                      <a:gd name="connsiteY21" fmla="*/ 14229 h 49659"/>
                      <a:gd name="connsiteX0" fmla="*/ 3936 w 43256"/>
                      <a:gd name="connsiteY0" fmla="*/ 14229 h 49659"/>
                      <a:gd name="connsiteX1" fmla="*/ 5659 w 43256"/>
                      <a:gd name="connsiteY1" fmla="*/ 6766 h 49659"/>
                      <a:gd name="connsiteX2" fmla="*/ 14041 w 43256"/>
                      <a:gd name="connsiteY2" fmla="*/ 5061 h 49659"/>
                      <a:gd name="connsiteX3" fmla="*/ 22492 w 43256"/>
                      <a:gd name="connsiteY3" fmla="*/ 3291 h 49659"/>
                      <a:gd name="connsiteX4" fmla="*/ 25785 w 43256"/>
                      <a:gd name="connsiteY4" fmla="*/ 59 h 49659"/>
                      <a:gd name="connsiteX5" fmla="*/ 29869 w 43256"/>
                      <a:gd name="connsiteY5" fmla="*/ 2340 h 49659"/>
                      <a:gd name="connsiteX6" fmla="*/ 35499 w 43256"/>
                      <a:gd name="connsiteY6" fmla="*/ 549 h 49659"/>
                      <a:gd name="connsiteX7" fmla="*/ 38354 w 43256"/>
                      <a:gd name="connsiteY7" fmla="*/ 5435 h 49659"/>
                      <a:gd name="connsiteX8" fmla="*/ 42018 w 43256"/>
                      <a:gd name="connsiteY8" fmla="*/ 10177 h 49659"/>
                      <a:gd name="connsiteX9" fmla="*/ 41854 w 43256"/>
                      <a:gd name="connsiteY9" fmla="*/ 15319 h 49659"/>
                      <a:gd name="connsiteX10" fmla="*/ 43052 w 43256"/>
                      <a:gd name="connsiteY10" fmla="*/ 23181 h 49659"/>
                      <a:gd name="connsiteX11" fmla="*/ 37440 w 43256"/>
                      <a:gd name="connsiteY11" fmla="*/ 30063 h 49659"/>
                      <a:gd name="connsiteX12" fmla="*/ 35431 w 43256"/>
                      <a:gd name="connsiteY12" fmla="*/ 35960 h 49659"/>
                      <a:gd name="connsiteX13" fmla="*/ 28591 w 43256"/>
                      <a:gd name="connsiteY13" fmla="*/ 36674 h 49659"/>
                      <a:gd name="connsiteX14" fmla="*/ 23703 w 43256"/>
                      <a:gd name="connsiteY14" fmla="*/ 42965 h 49659"/>
                      <a:gd name="connsiteX15" fmla="*/ 16516 w 43256"/>
                      <a:gd name="connsiteY15" fmla="*/ 39125 h 49659"/>
                      <a:gd name="connsiteX16" fmla="*/ 5840 w 43256"/>
                      <a:gd name="connsiteY16" fmla="*/ 35331 h 49659"/>
                      <a:gd name="connsiteX17" fmla="*/ 1146 w 43256"/>
                      <a:gd name="connsiteY17" fmla="*/ 31109 h 49659"/>
                      <a:gd name="connsiteX18" fmla="*/ 2149 w 43256"/>
                      <a:gd name="connsiteY18" fmla="*/ 25410 h 49659"/>
                      <a:gd name="connsiteX19" fmla="*/ 31 w 43256"/>
                      <a:gd name="connsiteY19" fmla="*/ 19563 h 49659"/>
                      <a:gd name="connsiteX20" fmla="*/ 3899 w 43256"/>
                      <a:gd name="connsiteY20" fmla="*/ 14366 h 49659"/>
                      <a:gd name="connsiteX21" fmla="*/ 3936 w 43256"/>
                      <a:gd name="connsiteY21" fmla="*/ 14229 h 49659"/>
                      <a:gd name="connsiteX0" fmla="*/ 284483 w 915585"/>
                      <a:gd name="connsiteY0" fmla="*/ 687229 h 704247"/>
                      <a:gd name="connsiteX1" fmla="*/ 267465 w 915585"/>
                      <a:gd name="connsiteY1" fmla="*/ 704247 h 704247"/>
                      <a:gd name="connsiteX2" fmla="*/ 250447 w 915585"/>
                      <a:gd name="connsiteY2" fmla="*/ 687229 h 704247"/>
                      <a:gd name="connsiteX3" fmla="*/ 267465 w 915585"/>
                      <a:gd name="connsiteY3" fmla="*/ 670211 h 704247"/>
                      <a:gd name="connsiteX4" fmla="*/ 284483 w 915585"/>
                      <a:gd name="connsiteY4" fmla="*/ 687229 h 704247"/>
                      <a:gd name="connsiteX0" fmla="*/ 311754 w 915585"/>
                      <a:gd name="connsiteY0" fmla="*/ 666620 h 704247"/>
                      <a:gd name="connsiteX1" fmla="*/ 277718 w 915585"/>
                      <a:gd name="connsiteY1" fmla="*/ 632584 h 704247"/>
                      <a:gd name="connsiteX2" fmla="*/ 311754 w 915585"/>
                      <a:gd name="connsiteY2" fmla="*/ 666620 h 704247"/>
                      <a:gd name="connsiteX0" fmla="*/ 354186 w 915585"/>
                      <a:gd name="connsiteY0" fmla="*/ 615538 h 704247"/>
                      <a:gd name="connsiteX1" fmla="*/ 303132 w 915585"/>
                      <a:gd name="connsiteY1" fmla="*/ 666592 h 704247"/>
                      <a:gd name="connsiteX2" fmla="*/ 252078 w 915585"/>
                      <a:gd name="connsiteY2" fmla="*/ 615538 h 704247"/>
                      <a:gd name="connsiteX3" fmla="*/ 303132 w 915585"/>
                      <a:gd name="connsiteY3" fmla="*/ 564484 h 704247"/>
                      <a:gd name="connsiteX4" fmla="*/ 354186 w 915585"/>
                      <a:gd name="connsiteY4" fmla="*/ 615538 h 704247"/>
                      <a:gd name="connsiteX0" fmla="*/ 4729 w 43256"/>
                      <a:gd name="connsiteY0" fmla="*/ 26036 h 49659"/>
                      <a:gd name="connsiteX1" fmla="*/ 2196 w 43256"/>
                      <a:gd name="connsiteY1" fmla="*/ 25239 h 49659"/>
                      <a:gd name="connsiteX2" fmla="*/ 6964 w 43256"/>
                      <a:gd name="connsiteY2" fmla="*/ 34758 h 49659"/>
                      <a:gd name="connsiteX3" fmla="*/ 5856 w 43256"/>
                      <a:gd name="connsiteY3" fmla="*/ 35139 h 49659"/>
                      <a:gd name="connsiteX4" fmla="*/ 16514 w 43256"/>
                      <a:gd name="connsiteY4" fmla="*/ 38949 h 49659"/>
                      <a:gd name="connsiteX5" fmla="*/ 15846 w 43256"/>
                      <a:gd name="connsiteY5" fmla="*/ 37209 h 49659"/>
                      <a:gd name="connsiteX6" fmla="*/ 28863 w 43256"/>
                      <a:gd name="connsiteY6" fmla="*/ 34610 h 49659"/>
                      <a:gd name="connsiteX7" fmla="*/ 28596 w 43256"/>
                      <a:gd name="connsiteY7" fmla="*/ 36519 h 49659"/>
                      <a:gd name="connsiteX8" fmla="*/ 34165 w 43256"/>
                      <a:gd name="connsiteY8" fmla="*/ 22813 h 49659"/>
                      <a:gd name="connsiteX9" fmla="*/ 37416 w 43256"/>
                      <a:gd name="connsiteY9" fmla="*/ 29949 h 49659"/>
                      <a:gd name="connsiteX10" fmla="*/ 41834 w 43256"/>
                      <a:gd name="connsiteY10" fmla="*/ 15213 h 49659"/>
                      <a:gd name="connsiteX11" fmla="*/ 40386 w 43256"/>
                      <a:gd name="connsiteY11" fmla="*/ 17889 h 49659"/>
                      <a:gd name="connsiteX12" fmla="*/ 38360 w 43256"/>
                      <a:gd name="connsiteY12" fmla="*/ 5285 h 49659"/>
                      <a:gd name="connsiteX13" fmla="*/ 38436 w 43256"/>
                      <a:gd name="connsiteY13" fmla="*/ 6549 h 49659"/>
                      <a:gd name="connsiteX14" fmla="*/ 29114 w 43256"/>
                      <a:gd name="connsiteY14" fmla="*/ 3811 h 49659"/>
                      <a:gd name="connsiteX15" fmla="*/ 29856 w 43256"/>
                      <a:gd name="connsiteY15" fmla="*/ 2199 h 49659"/>
                      <a:gd name="connsiteX16" fmla="*/ 22177 w 43256"/>
                      <a:gd name="connsiteY16" fmla="*/ 4579 h 49659"/>
                      <a:gd name="connsiteX17" fmla="*/ 22536 w 43256"/>
                      <a:gd name="connsiteY17" fmla="*/ 3189 h 49659"/>
                      <a:gd name="connsiteX18" fmla="*/ 14036 w 43256"/>
                      <a:gd name="connsiteY18" fmla="*/ 5051 h 49659"/>
                      <a:gd name="connsiteX19" fmla="*/ 15336 w 43256"/>
                      <a:gd name="connsiteY19" fmla="*/ 6399 h 49659"/>
                      <a:gd name="connsiteX20" fmla="*/ 4163 w 43256"/>
                      <a:gd name="connsiteY20" fmla="*/ 15648 h 49659"/>
                      <a:gd name="connsiteX21" fmla="*/ 3936 w 43256"/>
                      <a:gd name="connsiteY21" fmla="*/ 14229 h 496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50447 w 915585"/>
                      <a:gd name="connsiteY1" fmla="*/ 687229 h 687229"/>
                      <a:gd name="connsiteX2" fmla="*/ 267465 w 915585"/>
                      <a:gd name="connsiteY2" fmla="*/ 670211 h 687229"/>
                      <a:gd name="connsiteX3" fmla="*/ 284483 w 915585"/>
                      <a:gd name="connsiteY3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54186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4" fmla="*/ 354186 w 915585"/>
                      <a:gd name="connsiteY4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54186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4" fmla="*/ 354186 w 915585"/>
                      <a:gd name="connsiteY4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03132 w 915585"/>
                      <a:gd name="connsiteY0" fmla="*/ 564484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252078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7259"/>
                      <a:gd name="connsiteX1" fmla="*/ 5659 w 43256"/>
                      <a:gd name="connsiteY1" fmla="*/ 6766 h 47259"/>
                      <a:gd name="connsiteX2" fmla="*/ 14041 w 43256"/>
                      <a:gd name="connsiteY2" fmla="*/ 5061 h 47259"/>
                      <a:gd name="connsiteX3" fmla="*/ 22492 w 43256"/>
                      <a:gd name="connsiteY3" fmla="*/ 3291 h 47259"/>
                      <a:gd name="connsiteX4" fmla="*/ 25785 w 43256"/>
                      <a:gd name="connsiteY4" fmla="*/ 59 h 47259"/>
                      <a:gd name="connsiteX5" fmla="*/ 29869 w 43256"/>
                      <a:gd name="connsiteY5" fmla="*/ 2340 h 47259"/>
                      <a:gd name="connsiteX6" fmla="*/ 35499 w 43256"/>
                      <a:gd name="connsiteY6" fmla="*/ 549 h 47259"/>
                      <a:gd name="connsiteX7" fmla="*/ 38354 w 43256"/>
                      <a:gd name="connsiteY7" fmla="*/ 5435 h 47259"/>
                      <a:gd name="connsiteX8" fmla="*/ 42018 w 43256"/>
                      <a:gd name="connsiteY8" fmla="*/ 10177 h 47259"/>
                      <a:gd name="connsiteX9" fmla="*/ 41854 w 43256"/>
                      <a:gd name="connsiteY9" fmla="*/ 15319 h 47259"/>
                      <a:gd name="connsiteX10" fmla="*/ 43052 w 43256"/>
                      <a:gd name="connsiteY10" fmla="*/ 23181 h 47259"/>
                      <a:gd name="connsiteX11" fmla="*/ 37440 w 43256"/>
                      <a:gd name="connsiteY11" fmla="*/ 30063 h 47259"/>
                      <a:gd name="connsiteX12" fmla="*/ 35431 w 43256"/>
                      <a:gd name="connsiteY12" fmla="*/ 35960 h 47259"/>
                      <a:gd name="connsiteX13" fmla="*/ 28591 w 43256"/>
                      <a:gd name="connsiteY13" fmla="*/ 36674 h 47259"/>
                      <a:gd name="connsiteX14" fmla="*/ 23703 w 43256"/>
                      <a:gd name="connsiteY14" fmla="*/ 42965 h 47259"/>
                      <a:gd name="connsiteX15" fmla="*/ 16516 w 43256"/>
                      <a:gd name="connsiteY15" fmla="*/ 39125 h 47259"/>
                      <a:gd name="connsiteX16" fmla="*/ 5840 w 43256"/>
                      <a:gd name="connsiteY16" fmla="*/ 35331 h 47259"/>
                      <a:gd name="connsiteX17" fmla="*/ 1146 w 43256"/>
                      <a:gd name="connsiteY17" fmla="*/ 31109 h 47259"/>
                      <a:gd name="connsiteX18" fmla="*/ 2149 w 43256"/>
                      <a:gd name="connsiteY18" fmla="*/ 25410 h 47259"/>
                      <a:gd name="connsiteX19" fmla="*/ 31 w 43256"/>
                      <a:gd name="connsiteY19" fmla="*/ 19563 h 47259"/>
                      <a:gd name="connsiteX20" fmla="*/ 3899 w 43256"/>
                      <a:gd name="connsiteY20" fmla="*/ 14366 h 47259"/>
                      <a:gd name="connsiteX21" fmla="*/ 3936 w 43256"/>
                      <a:gd name="connsiteY21" fmla="*/ 14229 h 47259"/>
                      <a:gd name="connsiteX0" fmla="*/ 459035 w 915585"/>
                      <a:gd name="connsiteY0" fmla="*/ 494479 h 670211"/>
                      <a:gd name="connsiteX1" fmla="*/ 267465 w 915585"/>
                      <a:gd name="connsiteY1" fmla="*/ 670211 h 670211"/>
                      <a:gd name="connsiteX2" fmla="*/ 459035 w 915585"/>
                      <a:gd name="connsiteY2" fmla="*/ 494479 h 670211"/>
                      <a:gd name="connsiteX0" fmla="*/ 311754 w 915585"/>
                      <a:gd name="connsiteY0" fmla="*/ 666620 h 670211"/>
                      <a:gd name="connsiteX1" fmla="*/ 277718 w 915585"/>
                      <a:gd name="connsiteY1" fmla="*/ 632584 h 670211"/>
                      <a:gd name="connsiteX2" fmla="*/ 311754 w 915585"/>
                      <a:gd name="connsiteY2" fmla="*/ 666620 h 670211"/>
                      <a:gd name="connsiteX0" fmla="*/ 252078 w 915585"/>
                      <a:gd name="connsiteY0" fmla="*/ 615538 h 670211"/>
                      <a:gd name="connsiteX1" fmla="*/ 303132 w 915585"/>
                      <a:gd name="connsiteY1" fmla="*/ 666592 h 670211"/>
                      <a:gd name="connsiteX2" fmla="*/ 252078 w 915585"/>
                      <a:gd name="connsiteY2" fmla="*/ 615538 h 670211"/>
                      <a:gd name="connsiteX0" fmla="*/ 4729 w 43256"/>
                      <a:gd name="connsiteY0" fmla="*/ 26036 h 47259"/>
                      <a:gd name="connsiteX1" fmla="*/ 2196 w 43256"/>
                      <a:gd name="connsiteY1" fmla="*/ 25239 h 47259"/>
                      <a:gd name="connsiteX2" fmla="*/ 6964 w 43256"/>
                      <a:gd name="connsiteY2" fmla="*/ 34758 h 47259"/>
                      <a:gd name="connsiteX3" fmla="*/ 5856 w 43256"/>
                      <a:gd name="connsiteY3" fmla="*/ 35139 h 47259"/>
                      <a:gd name="connsiteX4" fmla="*/ 16514 w 43256"/>
                      <a:gd name="connsiteY4" fmla="*/ 38949 h 47259"/>
                      <a:gd name="connsiteX5" fmla="*/ 15846 w 43256"/>
                      <a:gd name="connsiteY5" fmla="*/ 37209 h 47259"/>
                      <a:gd name="connsiteX6" fmla="*/ 28863 w 43256"/>
                      <a:gd name="connsiteY6" fmla="*/ 34610 h 47259"/>
                      <a:gd name="connsiteX7" fmla="*/ 28596 w 43256"/>
                      <a:gd name="connsiteY7" fmla="*/ 36519 h 47259"/>
                      <a:gd name="connsiteX8" fmla="*/ 34165 w 43256"/>
                      <a:gd name="connsiteY8" fmla="*/ 22813 h 47259"/>
                      <a:gd name="connsiteX9" fmla="*/ 37416 w 43256"/>
                      <a:gd name="connsiteY9" fmla="*/ 29949 h 47259"/>
                      <a:gd name="connsiteX10" fmla="*/ 41834 w 43256"/>
                      <a:gd name="connsiteY10" fmla="*/ 15213 h 47259"/>
                      <a:gd name="connsiteX11" fmla="*/ 40386 w 43256"/>
                      <a:gd name="connsiteY11" fmla="*/ 17889 h 47259"/>
                      <a:gd name="connsiteX12" fmla="*/ 38360 w 43256"/>
                      <a:gd name="connsiteY12" fmla="*/ 5285 h 47259"/>
                      <a:gd name="connsiteX13" fmla="*/ 38436 w 43256"/>
                      <a:gd name="connsiteY13" fmla="*/ 6549 h 47259"/>
                      <a:gd name="connsiteX14" fmla="*/ 29114 w 43256"/>
                      <a:gd name="connsiteY14" fmla="*/ 3811 h 47259"/>
                      <a:gd name="connsiteX15" fmla="*/ 29856 w 43256"/>
                      <a:gd name="connsiteY15" fmla="*/ 2199 h 47259"/>
                      <a:gd name="connsiteX16" fmla="*/ 22177 w 43256"/>
                      <a:gd name="connsiteY16" fmla="*/ 4579 h 47259"/>
                      <a:gd name="connsiteX17" fmla="*/ 22536 w 43256"/>
                      <a:gd name="connsiteY17" fmla="*/ 3189 h 47259"/>
                      <a:gd name="connsiteX18" fmla="*/ 14036 w 43256"/>
                      <a:gd name="connsiteY18" fmla="*/ 5051 h 47259"/>
                      <a:gd name="connsiteX19" fmla="*/ 15336 w 43256"/>
                      <a:gd name="connsiteY19" fmla="*/ 6399 h 47259"/>
                      <a:gd name="connsiteX20" fmla="*/ 4163 w 43256"/>
                      <a:gd name="connsiteY20" fmla="*/ 15648 h 47259"/>
                      <a:gd name="connsiteX21" fmla="*/ 3936 w 43256"/>
                      <a:gd name="connsiteY21" fmla="*/ 14229 h 47259"/>
                      <a:gd name="connsiteX0" fmla="*/ 3936 w 43256"/>
                      <a:gd name="connsiteY0" fmla="*/ 14229 h 47259"/>
                      <a:gd name="connsiteX1" fmla="*/ 5659 w 43256"/>
                      <a:gd name="connsiteY1" fmla="*/ 6766 h 47259"/>
                      <a:gd name="connsiteX2" fmla="*/ 14041 w 43256"/>
                      <a:gd name="connsiteY2" fmla="*/ 5061 h 47259"/>
                      <a:gd name="connsiteX3" fmla="*/ 22492 w 43256"/>
                      <a:gd name="connsiteY3" fmla="*/ 3291 h 47259"/>
                      <a:gd name="connsiteX4" fmla="*/ 25785 w 43256"/>
                      <a:gd name="connsiteY4" fmla="*/ 59 h 47259"/>
                      <a:gd name="connsiteX5" fmla="*/ 29869 w 43256"/>
                      <a:gd name="connsiteY5" fmla="*/ 2340 h 47259"/>
                      <a:gd name="connsiteX6" fmla="*/ 35499 w 43256"/>
                      <a:gd name="connsiteY6" fmla="*/ 549 h 47259"/>
                      <a:gd name="connsiteX7" fmla="*/ 38354 w 43256"/>
                      <a:gd name="connsiteY7" fmla="*/ 5435 h 47259"/>
                      <a:gd name="connsiteX8" fmla="*/ 42018 w 43256"/>
                      <a:gd name="connsiteY8" fmla="*/ 10177 h 47259"/>
                      <a:gd name="connsiteX9" fmla="*/ 41854 w 43256"/>
                      <a:gd name="connsiteY9" fmla="*/ 15319 h 47259"/>
                      <a:gd name="connsiteX10" fmla="*/ 43052 w 43256"/>
                      <a:gd name="connsiteY10" fmla="*/ 23181 h 47259"/>
                      <a:gd name="connsiteX11" fmla="*/ 37440 w 43256"/>
                      <a:gd name="connsiteY11" fmla="*/ 30063 h 47259"/>
                      <a:gd name="connsiteX12" fmla="*/ 35431 w 43256"/>
                      <a:gd name="connsiteY12" fmla="*/ 35960 h 47259"/>
                      <a:gd name="connsiteX13" fmla="*/ 28591 w 43256"/>
                      <a:gd name="connsiteY13" fmla="*/ 36674 h 47259"/>
                      <a:gd name="connsiteX14" fmla="*/ 23703 w 43256"/>
                      <a:gd name="connsiteY14" fmla="*/ 42965 h 47259"/>
                      <a:gd name="connsiteX15" fmla="*/ 16516 w 43256"/>
                      <a:gd name="connsiteY15" fmla="*/ 39125 h 47259"/>
                      <a:gd name="connsiteX16" fmla="*/ 5840 w 43256"/>
                      <a:gd name="connsiteY16" fmla="*/ 35331 h 47259"/>
                      <a:gd name="connsiteX17" fmla="*/ 1146 w 43256"/>
                      <a:gd name="connsiteY17" fmla="*/ 31109 h 47259"/>
                      <a:gd name="connsiteX18" fmla="*/ 2149 w 43256"/>
                      <a:gd name="connsiteY18" fmla="*/ 25410 h 47259"/>
                      <a:gd name="connsiteX19" fmla="*/ 31 w 43256"/>
                      <a:gd name="connsiteY19" fmla="*/ 19563 h 47259"/>
                      <a:gd name="connsiteX20" fmla="*/ 3899 w 43256"/>
                      <a:gd name="connsiteY20" fmla="*/ 14366 h 47259"/>
                      <a:gd name="connsiteX21" fmla="*/ 3936 w 43256"/>
                      <a:gd name="connsiteY21" fmla="*/ 14229 h 47259"/>
                      <a:gd name="connsiteX0" fmla="*/ 459035 w 915585"/>
                      <a:gd name="connsiteY0" fmla="*/ 494479 h 670211"/>
                      <a:gd name="connsiteX1" fmla="*/ 267465 w 915585"/>
                      <a:gd name="connsiteY1" fmla="*/ 670211 h 670211"/>
                      <a:gd name="connsiteX2" fmla="*/ 459035 w 915585"/>
                      <a:gd name="connsiteY2" fmla="*/ 494479 h 670211"/>
                      <a:gd name="connsiteX0" fmla="*/ 311754 w 915585"/>
                      <a:gd name="connsiteY0" fmla="*/ 666620 h 670211"/>
                      <a:gd name="connsiteX1" fmla="*/ 277718 w 915585"/>
                      <a:gd name="connsiteY1" fmla="*/ 632584 h 670211"/>
                      <a:gd name="connsiteX2" fmla="*/ 311754 w 915585"/>
                      <a:gd name="connsiteY2" fmla="*/ 666620 h 670211"/>
                      <a:gd name="connsiteX0" fmla="*/ 252078 w 915585"/>
                      <a:gd name="connsiteY0" fmla="*/ 615538 h 670211"/>
                      <a:gd name="connsiteX1" fmla="*/ 303131 w 915585"/>
                      <a:gd name="connsiteY1" fmla="*/ 466429 h 670211"/>
                      <a:gd name="connsiteX2" fmla="*/ 252078 w 915585"/>
                      <a:gd name="connsiteY2" fmla="*/ 615538 h 670211"/>
                      <a:gd name="connsiteX0" fmla="*/ 4729 w 43256"/>
                      <a:gd name="connsiteY0" fmla="*/ 26036 h 47259"/>
                      <a:gd name="connsiteX1" fmla="*/ 2196 w 43256"/>
                      <a:gd name="connsiteY1" fmla="*/ 25239 h 47259"/>
                      <a:gd name="connsiteX2" fmla="*/ 6964 w 43256"/>
                      <a:gd name="connsiteY2" fmla="*/ 34758 h 47259"/>
                      <a:gd name="connsiteX3" fmla="*/ 5856 w 43256"/>
                      <a:gd name="connsiteY3" fmla="*/ 35139 h 47259"/>
                      <a:gd name="connsiteX4" fmla="*/ 16514 w 43256"/>
                      <a:gd name="connsiteY4" fmla="*/ 38949 h 47259"/>
                      <a:gd name="connsiteX5" fmla="*/ 15846 w 43256"/>
                      <a:gd name="connsiteY5" fmla="*/ 37209 h 47259"/>
                      <a:gd name="connsiteX6" fmla="*/ 28863 w 43256"/>
                      <a:gd name="connsiteY6" fmla="*/ 34610 h 47259"/>
                      <a:gd name="connsiteX7" fmla="*/ 28596 w 43256"/>
                      <a:gd name="connsiteY7" fmla="*/ 36519 h 47259"/>
                      <a:gd name="connsiteX8" fmla="*/ 34165 w 43256"/>
                      <a:gd name="connsiteY8" fmla="*/ 22813 h 47259"/>
                      <a:gd name="connsiteX9" fmla="*/ 37416 w 43256"/>
                      <a:gd name="connsiteY9" fmla="*/ 29949 h 47259"/>
                      <a:gd name="connsiteX10" fmla="*/ 41834 w 43256"/>
                      <a:gd name="connsiteY10" fmla="*/ 15213 h 47259"/>
                      <a:gd name="connsiteX11" fmla="*/ 40386 w 43256"/>
                      <a:gd name="connsiteY11" fmla="*/ 17889 h 47259"/>
                      <a:gd name="connsiteX12" fmla="*/ 38360 w 43256"/>
                      <a:gd name="connsiteY12" fmla="*/ 5285 h 47259"/>
                      <a:gd name="connsiteX13" fmla="*/ 38436 w 43256"/>
                      <a:gd name="connsiteY13" fmla="*/ 6549 h 47259"/>
                      <a:gd name="connsiteX14" fmla="*/ 29114 w 43256"/>
                      <a:gd name="connsiteY14" fmla="*/ 3811 h 47259"/>
                      <a:gd name="connsiteX15" fmla="*/ 29856 w 43256"/>
                      <a:gd name="connsiteY15" fmla="*/ 2199 h 47259"/>
                      <a:gd name="connsiteX16" fmla="*/ 22177 w 43256"/>
                      <a:gd name="connsiteY16" fmla="*/ 4579 h 47259"/>
                      <a:gd name="connsiteX17" fmla="*/ 22536 w 43256"/>
                      <a:gd name="connsiteY17" fmla="*/ 3189 h 47259"/>
                      <a:gd name="connsiteX18" fmla="*/ 14036 w 43256"/>
                      <a:gd name="connsiteY18" fmla="*/ 5051 h 47259"/>
                      <a:gd name="connsiteX19" fmla="*/ 15336 w 43256"/>
                      <a:gd name="connsiteY19" fmla="*/ 6399 h 47259"/>
                      <a:gd name="connsiteX20" fmla="*/ 4163 w 43256"/>
                      <a:gd name="connsiteY20" fmla="*/ 15648 h 47259"/>
                      <a:gd name="connsiteX21" fmla="*/ 3936 w 43256"/>
                      <a:gd name="connsiteY21" fmla="*/ 14229 h 47259"/>
                      <a:gd name="connsiteX0" fmla="*/ 3936 w 43256"/>
                      <a:gd name="connsiteY0" fmla="*/ 14229 h 47006"/>
                      <a:gd name="connsiteX1" fmla="*/ 5659 w 43256"/>
                      <a:gd name="connsiteY1" fmla="*/ 6766 h 47006"/>
                      <a:gd name="connsiteX2" fmla="*/ 14041 w 43256"/>
                      <a:gd name="connsiteY2" fmla="*/ 5061 h 47006"/>
                      <a:gd name="connsiteX3" fmla="*/ 22492 w 43256"/>
                      <a:gd name="connsiteY3" fmla="*/ 3291 h 47006"/>
                      <a:gd name="connsiteX4" fmla="*/ 25785 w 43256"/>
                      <a:gd name="connsiteY4" fmla="*/ 59 h 47006"/>
                      <a:gd name="connsiteX5" fmla="*/ 29869 w 43256"/>
                      <a:gd name="connsiteY5" fmla="*/ 2340 h 47006"/>
                      <a:gd name="connsiteX6" fmla="*/ 35499 w 43256"/>
                      <a:gd name="connsiteY6" fmla="*/ 549 h 47006"/>
                      <a:gd name="connsiteX7" fmla="*/ 38354 w 43256"/>
                      <a:gd name="connsiteY7" fmla="*/ 5435 h 47006"/>
                      <a:gd name="connsiteX8" fmla="*/ 42018 w 43256"/>
                      <a:gd name="connsiteY8" fmla="*/ 10177 h 47006"/>
                      <a:gd name="connsiteX9" fmla="*/ 41854 w 43256"/>
                      <a:gd name="connsiteY9" fmla="*/ 15319 h 47006"/>
                      <a:gd name="connsiteX10" fmla="*/ 43052 w 43256"/>
                      <a:gd name="connsiteY10" fmla="*/ 23181 h 47006"/>
                      <a:gd name="connsiteX11" fmla="*/ 37440 w 43256"/>
                      <a:gd name="connsiteY11" fmla="*/ 30063 h 47006"/>
                      <a:gd name="connsiteX12" fmla="*/ 35431 w 43256"/>
                      <a:gd name="connsiteY12" fmla="*/ 35960 h 47006"/>
                      <a:gd name="connsiteX13" fmla="*/ 28591 w 43256"/>
                      <a:gd name="connsiteY13" fmla="*/ 36674 h 47006"/>
                      <a:gd name="connsiteX14" fmla="*/ 23703 w 43256"/>
                      <a:gd name="connsiteY14" fmla="*/ 42965 h 47006"/>
                      <a:gd name="connsiteX15" fmla="*/ 16516 w 43256"/>
                      <a:gd name="connsiteY15" fmla="*/ 39125 h 47006"/>
                      <a:gd name="connsiteX16" fmla="*/ 5840 w 43256"/>
                      <a:gd name="connsiteY16" fmla="*/ 35331 h 47006"/>
                      <a:gd name="connsiteX17" fmla="*/ 1146 w 43256"/>
                      <a:gd name="connsiteY17" fmla="*/ 31109 h 47006"/>
                      <a:gd name="connsiteX18" fmla="*/ 2149 w 43256"/>
                      <a:gd name="connsiteY18" fmla="*/ 25410 h 47006"/>
                      <a:gd name="connsiteX19" fmla="*/ 31 w 43256"/>
                      <a:gd name="connsiteY19" fmla="*/ 19563 h 47006"/>
                      <a:gd name="connsiteX20" fmla="*/ 3899 w 43256"/>
                      <a:gd name="connsiteY20" fmla="*/ 14366 h 47006"/>
                      <a:gd name="connsiteX21" fmla="*/ 3936 w 43256"/>
                      <a:gd name="connsiteY21" fmla="*/ 14229 h 47006"/>
                      <a:gd name="connsiteX0" fmla="*/ 459035 w 915585"/>
                      <a:gd name="connsiteY0" fmla="*/ 494479 h 666620"/>
                      <a:gd name="connsiteX1" fmla="*/ 354741 w 915585"/>
                      <a:gd name="connsiteY1" fmla="*/ 462634 h 666620"/>
                      <a:gd name="connsiteX2" fmla="*/ 459035 w 915585"/>
                      <a:gd name="connsiteY2" fmla="*/ 494479 h 666620"/>
                      <a:gd name="connsiteX0" fmla="*/ 311754 w 915585"/>
                      <a:gd name="connsiteY0" fmla="*/ 666620 h 666620"/>
                      <a:gd name="connsiteX1" fmla="*/ 277718 w 915585"/>
                      <a:gd name="connsiteY1" fmla="*/ 632584 h 666620"/>
                      <a:gd name="connsiteX2" fmla="*/ 311754 w 915585"/>
                      <a:gd name="connsiteY2" fmla="*/ 666620 h 666620"/>
                      <a:gd name="connsiteX0" fmla="*/ 252078 w 915585"/>
                      <a:gd name="connsiteY0" fmla="*/ 615538 h 666620"/>
                      <a:gd name="connsiteX1" fmla="*/ 303131 w 915585"/>
                      <a:gd name="connsiteY1" fmla="*/ 466429 h 666620"/>
                      <a:gd name="connsiteX2" fmla="*/ 252078 w 915585"/>
                      <a:gd name="connsiteY2" fmla="*/ 615538 h 666620"/>
                      <a:gd name="connsiteX0" fmla="*/ 4729 w 43256"/>
                      <a:gd name="connsiteY0" fmla="*/ 26036 h 47006"/>
                      <a:gd name="connsiteX1" fmla="*/ 2196 w 43256"/>
                      <a:gd name="connsiteY1" fmla="*/ 25239 h 47006"/>
                      <a:gd name="connsiteX2" fmla="*/ 6964 w 43256"/>
                      <a:gd name="connsiteY2" fmla="*/ 34758 h 47006"/>
                      <a:gd name="connsiteX3" fmla="*/ 5856 w 43256"/>
                      <a:gd name="connsiteY3" fmla="*/ 35139 h 47006"/>
                      <a:gd name="connsiteX4" fmla="*/ 16514 w 43256"/>
                      <a:gd name="connsiteY4" fmla="*/ 38949 h 47006"/>
                      <a:gd name="connsiteX5" fmla="*/ 15846 w 43256"/>
                      <a:gd name="connsiteY5" fmla="*/ 37209 h 47006"/>
                      <a:gd name="connsiteX6" fmla="*/ 28863 w 43256"/>
                      <a:gd name="connsiteY6" fmla="*/ 34610 h 47006"/>
                      <a:gd name="connsiteX7" fmla="*/ 28596 w 43256"/>
                      <a:gd name="connsiteY7" fmla="*/ 36519 h 47006"/>
                      <a:gd name="connsiteX8" fmla="*/ 34165 w 43256"/>
                      <a:gd name="connsiteY8" fmla="*/ 22813 h 47006"/>
                      <a:gd name="connsiteX9" fmla="*/ 37416 w 43256"/>
                      <a:gd name="connsiteY9" fmla="*/ 29949 h 47006"/>
                      <a:gd name="connsiteX10" fmla="*/ 41834 w 43256"/>
                      <a:gd name="connsiteY10" fmla="*/ 15213 h 47006"/>
                      <a:gd name="connsiteX11" fmla="*/ 40386 w 43256"/>
                      <a:gd name="connsiteY11" fmla="*/ 17889 h 47006"/>
                      <a:gd name="connsiteX12" fmla="*/ 38360 w 43256"/>
                      <a:gd name="connsiteY12" fmla="*/ 5285 h 47006"/>
                      <a:gd name="connsiteX13" fmla="*/ 38436 w 43256"/>
                      <a:gd name="connsiteY13" fmla="*/ 6549 h 47006"/>
                      <a:gd name="connsiteX14" fmla="*/ 29114 w 43256"/>
                      <a:gd name="connsiteY14" fmla="*/ 3811 h 47006"/>
                      <a:gd name="connsiteX15" fmla="*/ 29856 w 43256"/>
                      <a:gd name="connsiteY15" fmla="*/ 2199 h 47006"/>
                      <a:gd name="connsiteX16" fmla="*/ 22177 w 43256"/>
                      <a:gd name="connsiteY16" fmla="*/ 4579 h 47006"/>
                      <a:gd name="connsiteX17" fmla="*/ 22536 w 43256"/>
                      <a:gd name="connsiteY17" fmla="*/ 3189 h 47006"/>
                      <a:gd name="connsiteX18" fmla="*/ 14036 w 43256"/>
                      <a:gd name="connsiteY18" fmla="*/ 5051 h 47006"/>
                      <a:gd name="connsiteX19" fmla="*/ 15336 w 43256"/>
                      <a:gd name="connsiteY19" fmla="*/ 6399 h 47006"/>
                      <a:gd name="connsiteX20" fmla="*/ 4163 w 43256"/>
                      <a:gd name="connsiteY20" fmla="*/ 15648 h 47006"/>
                      <a:gd name="connsiteX21" fmla="*/ 3936 w 43256"/>
                      <a:gd name="connsiteY21" fmla="*/ 14229 h 47006"/>
                      <a:gd name="connsiteX0" fmla="*/ 3936 w 43256"/>
                      <a:gd name="connsiteY0" fmla="*/ 14229 h 44606"/>
                      <a:gd name="connsiteX1" fmla="*/ 5659 w 43256"/>
                      <a:gd name="connsiteY1" fmla="*/ 6766 h 44606"/>
                      <a:gd name="connsiteX2" fmla="*/ 14041 w 43256"/>
                      <a:gd name="connsiteY2" fmla="*/ 5061 h 44606"/>
                      <a:gd name="connsiteX3" fmla="*/ 22492 w 43256"/>
                      <a:gd name="connsiteY3" fmla="*/ 3291 h 44606"/>
                      <a:gd name="connsiteX4" fmla="*/ 25785 w 43256"/>
                      <a:gd name="connsiteY4" fmla="*/ 59 h 44606"/>
                      <a:gd name="connsiteX5" fmla="*/ 29869 w 43256"/>
                      <a:gd name="connsiteY5" fmla="*/ 2340 h 44606"/>
                      <a:gd name="connsiteX6" fmla="*/ 35499 w 43256"/>
                      <a:gd name="connsiteY6" fmla="*/ 549 h 44606"/>
                      <a:gd name="connsiteX7" fmla="*/ 38354 w 43256"/>
                      <a:gd name="connsiteY7" fmla="*/ 5435 h 44606"/>
                      <a:gd name="connsiteX8" fmla="*/ 42018 w 43256"/>
                      <a:gd name="connsiteY8" fmla="*/ 10177 h 44606"/>
                      <a:gd name="connsiteX9" fmla="*/ 41854 w 43256"/>
                      <a:gd name="connsiteY9" fmla="*/ 15319 h 44606"/>
                      <a:gd name="connsiteX10" fmla="*/ 43052 w 43256"/>
                      <a:gd name="connsiteY10" fmla="*/ 23181 h 44606"/>
                      <a:gd name="connsiteX11" fmla="*/ 37440 w 43256"/>
                      <a:gd name="connsiteY11" fmla="*/ 30063 h 44606"/>
                      <a:gd name="connsiteX12" fmla="*/ 35431 w 43256"/>
                      <a:gd name="connsiteY12" fmla="*/ 35960 h 44606"/>
                      <a:gd name="connsiteX13" fmla="*/ 28591 w 43256"/>
                      <a:gd name="connsiteY13" fmla="*/ 36674 h 44606"/>
                      <a:gd name="connsiteX14" fmla="*/ 23703 w 43256"/>
                      <a:gd name="connsiteY14" fmla="*/ 42965 h 44606"/>
                      <a:gd name="connsiteX15" fmla="*/ 16516 w 43256"/>
                      <a:gd name="connsiteY15" fmla="*/ 39125 h 44606"/>
                      <a:gd name="connsiteX16" fmla="*/ 5840 w 43256"/>
                      <a:gd name="connsiteY16" fmla="*/ 35331 h 44606"/>
                      <a:gd name="connsiteX17" fmla="*/ 1146 w 43256"/>
                      <a:gd name="connsiteY17" fmla="*/ 31109 h 44606"/>
                      <a:gd name="connsiteX18" fmla="*/ 2149 w 43256"/>
                      <a:gd name="connsiteY18" fmla="*/ 25410 h 44606"/>
                      <a:gd name="connsiteX19" fmla="*/ 31 w 43256"/>
                      <a:gd name="connsiteY19" fmla="*/ 19563 h 44606"/>
                      <a:gd name="connsiteX20" fmla="*/ 3899 w 43256"/>
                      <a:gd name="connsiteY20" fmla="*/ 14366 h 44606"/>
                      <a:gd name="connsiteX21" fmla="*/ 3936 w 43256"/>
                      <a:gd name="connsiteY21" fmla="*/ 14229 h 44606"/>
                      <a:gd name="connsiteX0" fmla="*/ 459035 w 915585"/>
                      <a:gd name="connsiteY0" fmla="*/ 494479 h 632584"/>
                      <a:gd name="connsiteX1" fmla="*/ 354741 w 915585"/>
                      <a:gd name="connsiteY1" fmla="*/ 462634 h 632584"/>
                      <a:gd name="connsiteX2" fmla="*/ 459035 w 915585"/>
                      <a:gd name="connsiteY2" fmla="*/ 494479 h 632584"/>
                      <a:gd name="connsiteX0" fmla="*/ 452737 w 915585"/>
                      <a:gd name="connsiteY0" fmla="*/ 599899 h 632584"/>
                      <a:gd name="connsiteX1" fmla="*/ 277718 w 915585"/>
                      <a:gd name="connsiteY1" fmla="*/ 632584 h 632584"/>
                      <a:gd name="connsiteX2" fmla="*/ 452737 w 915585"/>
                      <a:gd name="connsiteY2" fmla="*/ 599899 h 632584"/>
                      <a:gd name="connsiteX0" fmla="*/ 252078 w 915585"/>
                      <a:gd name="connsiteY0" fmla="*/ 615538 h 632584"/>
                      <a:gd name="connsiteX1" fmla="*/ 303131 w 915585"/>
                      <a:gd name="connsiteY1" fmla="*/ 466429 h 632584"/>
                      <a:gd name="connsiteX2" fmla="*/ 252078 w 915585"/>
                      <a:gd name="connsiteY2" fmla="*/ 615538 h 632584"/>
                      <a:gd name="connsiteX0" fmla="*/ 4729 w 43256"/>
                      <a:gd name="connsiteY0" fmla="*/ 26036 h 44606"/>
                      <a:gd name="connsiteX1" fmla="*/ 2196 w 43256"/>
                      <a:gd name="connsiteY1" fmla="*/ 25239 h 44606"/>
                      <a:gd name="connsiteX2" fmla="*/ 6964 w 43256"/>
                      <a:gd name="connsiteY2" fmla="*/ 34758 h 44606"/>
                      <a:gd name="connsiteX3" fmla="*/ 5856 w 43256"/>
                      <a:gd name="connsiteY3" fmla="*/ 35139 h 44606"/>
                      <a:gd name="connsiteX4" fmla="*/ 16514 w 43256"/>
                      <a:gd name="connsiteY4" fmla="*/ 38949 h 44606"/>
                      <a:gd name="connsiteX5" fmla="*/ 15846 w 43256"/>
                      <a:gd name="connsiteY5" fmla="*/ 37209 h 44606"/>
                      <a:gd name="connsiteX6" fmla="*/ 28863 w 43256"/>
                      <a:gd name="connsiteY6" fmla="*/ 34610 h 44606"/>
                      <a:gd name="connsiteX7" fmla="*/ 28596 w 43256"/>
                      <a:gd name="connsiteY7" fmla="*/ 36519 h 44606"/>
                      <a:gd name="connsiteX8" fmla="*/ 34165 w 43256"/>
                      <a:gd name="connsiteY8" fmla="*/ 22813 h 44606"/>
                      <a:gd name="connsiteX9" fmla="*/ 37416 w 43256"/>
                      <a:gd name="connsiteY9" fmla="*/ 29949 h 44606"/>
                      <a:gd name="connsiteX10" fmla="*/ 41834 w 43256"/>
                      <a:gd name="connsiteY10" fmla="*/ 15213 h 44606"/>
                      <a:gd name="connsiteX11" fmla="*/ 40386 w 43256"/>
                      <a:gd name="connsiteY11" fmla="*/ 17889 h 44606"/>
                      <a:gd name="connsiteX12" fmla="*/ 38360 w 43256"/>
                      <a:gd name="connsiteY12" fmla="*/ 5285 h 44606"/>
                      <a:gd name="connsiteX13" fmla="*/ 38436 w 43256"/>
                      <a:gd name="connsiteY13" fmla="*/ 6549 h 44606"/>
                      <a:gd name="connsiteX14" fmla="*/ 29114 w 43256"/>
                      <a:gd name="connsiteY14" fmla="*/ 3811 h 44606"/>
                      <a:gd name="connsiteX15" fmla="*/ 29856 w 43256"/>
                      <a:gd name="connsiteY15" fmla="*/ 2199 h 44606"/>
                      <a:gd name="connsiteX16" fmla="*/ 22177 w 43256"/>
                      <a:gd name="connsiteY16" fmla="*/ 4579 h 44606"/>
                      <a:gd name="connsiteX17" fmla="*/ 22536 w 43256"/>
                      <a:gd name="connsiteY17" fmla="*/ 3189 h 44606"/>
                      <a:gd name="connsiteX18" fmla="*/ 14036 w 43256"/>
                      <a:gd name="connsiteY18" fmla="*/ 5051 h 44606"/>
                      <a:gd name="connsiteX19" fmla="*/ 15336 w 43256"/>
                      <a:gd name="connsiteY19" fmla="*/ 6399 h 44606"/>
                      <a:gd name="connsiteX20" fmla="*/ 4163 w 43256"/>
                      <a:gd name="connsiteY20" fmla="*/ 15648 h 44606"/>
                      <a:gd name="connsiteX21" fmla="*/ 3936 w 43256"/>
                      <a:gd name="connsiteY21" fmla="*/ 14229 h 44606"/>
                      <a:gd name="connsiteX0" fmla="*/ 3936 w 43256"/>
                      <a:gd name="connsiteY0" fmla="*/ 14229 h 43404"/>
                      <a:gd name="connsiteX1" fmla="*/ 5659 w 43256"/>
                      <a:gd name="connsiteY1" fmla="*/ 6766 h 43404"/>
                      <a:gd name="connsiteX2" fmla="*/ 14041 w 43256"/>
                      <a:gd name="connsiteY2" fmla="*/ 5061 h 43404"/>
                      <a:gd name="connsiteX3" fmla="*/ 22492 w 43256"/>
                      <a:gd name="connsiteY3" fmla="*/ 3291 h 43404"/>
                      <a:gd name="connsiteX4" fmla="*/ 25785 w 43256"/>
                      <a:gd name="connsiteY4" fmla="*/ 59 h 43404"/>
                      <a:gd name="connsiteX5" fmla="*/ 29869 w 43256"/>
                      <a:gd name="connsiteY5" fmla="*/ 2340 h 43404"/>
                      <a:gd name="connsiteX6" fmla="*/ 35499 w 43256"/>
                      <a:gd name="connsiteY6" fmla="*/ 549 h 43404"/>
                      <a:gd name="connsiteX7" fmla="*/ 38354 w 43256"/>
                      <a:gd name="connsiteY7" fmla="*/ 5435 h 43404"/>
                      <a:gd name="connsiteX8" fmla="*/ 42018 w 43256"/>
                      <a:gd name="connsiteY8" fmla="*/ 10177 h 43404"/>
                      <a:gd name="connsiteX9" fmla="*/ 41854 w 43256"/>
                      <a:gd name="connsiteY9" fmla="*/ 15319 h 43404"/>
                      <a:gd name="connsiteX10" fmla="*/ 43052 w 43256"/>
                      <a:gd name="connsiteY10" fmla="*/ 23181 h 43404"/>
                      <a:gd name="connsiteX11" fmla="*/ 37440 w 43256"/>
                      <a:gd name="connsiteY11" fmla="*/ 30063 h 43404"/>
                      <a:gd name="connsiteX12" fmla="*/ 35431 w 43256"/>
                      <a:gd name="connsiteY12" fmla="*/ 35960 h 43404"/>
                      <a:gd name="connsiteX13" fmla="*/ 28591 w 43256"/>
                      <a:gd name="connsiteY13" fmla="*/ 36674 h 43404"/>
                      <a:gd name="connsiteX14" fmla="*/ 23703 w 43256"/>
                      <a:gd name="connsiteY14" fmla="*/ 42965 h 43404"/>
                      <a:gd name="connsiteX15" fmla="*/ 16516 w 43256"/>
                      <a:gd name="connsiteY15" fmla="*/ 39125 h 43404"/>
                      <a:gd name="connsiteX16" fmla="*/ 5840 w 43256"/>
                      <a:gd name="connsiteY16" fmla="*/ 35331 h 43404"/>
                      <a:gd name="connsiteX17" fmla="*/ 1146 w 43256"/>
                      <a:gd name="connsiteY17" fmla="*/ 31109 h 43404"/>
                      <a:gd name="connsiteX18" fmla="*/ 2149 w 43256"/>
                      <a:gd name="connsiteY18" fmla="*/ 25410 h 43404"/>
                      <a:gd name="connsiteX19" fmla="*/ 31 w 43256"/>
                      <a:gd name="connsiteY19" fmla="*/ 19563 h 43404"/>
                      <a:gd name="connsiteX20" fmla="*/ 3899 w 43256"/>
                      <a:gd name="connsiteY20" fmla="*/ 14366 h 43404"/>
                      <a:gd name="connsiteX21" fmla="*/ 3936 w 43256"/>
                      <a:gd name="connsiteY21" fmla="*/ 14229 h 43404"/>
                      <a:gd name="connsiteX0" fmla="*/ 459035 w 915585"/>
                      <a:gd name="connsiteY0" fmla="*/ 494479 h 615538"/>
                      <a:gd name="connsiteX1" fmla="*/ 354741 w 915585"/>
                      <a:gd name="connsiteY1" fmla="*/ 462634 h 615538"/>
                      <a:gd name="connsiteX2" fmla="*/ 459035 w 915585"/>
                      <a:gd name="connsiteY2" fmla="*/ 494479 h 615538"/>
                      <a:gd name="connsiteX0" fmla="*/ 452737 w 915585"/>
                      <a:gd name="connsiteY0" fmla="*/ 599899 h 615538"/>
                      <a:gd name="connsiteX1" fmla="*/ 512690 w 915585"/>
                      <a:gd name="connsiteY1" fmla="*/ 602931 h 615538"/>
                      <a:gd name="connsiteX2" fmla="*/ 452737 w 915585"/>
                      <a:gd name="connsiteY2" fmla="*/ 599899 h 615538"/>
                      <a:gd name="connsiteX0" fmla="*/ 252078 w 915585"/>
                      <a:gd name="connsiteY0" fmla="*/ 615538 h 615538"/>
                      <a:gd name="connsiteX1" fmla="*/ 303131 w 915585"/>
                      <a:gd name="connsiteY1" fmla="*/ 466429 h 615538"/>
                      <a:gd name="connsiteX2" fmla="*/ 252078 w 915585"/>
                      <a:gd name="connsiteY2" fmla="*/ 615538 h 615538"/>
                      <a:gd name="connsiteX0" fmla="*/ 4729 w 43256"/>
                      <a:gd name="connsiteY0" fmla="*/ 26036 h 43404"/>
                      <a:gd name="connsiteX1" fmla="*/ 2196 w 43256"/>
                      <a:gd name="connsiteY1" fmla="*/ 25239 h 43404"/>
                      <a:gd name="connsiteX2" fmla="*/ 6964 w 43256"/>
                      <a:gd name="connsiteY2" fmla="*/ 34758 h 43404"/>
                      <a:gd name="connsiteX3" fmla="*/ 5856 w 43256"/>
                      <a:gd name="connsiteY3" fmla="*/ 35139 h 43404"/>
                      <a:gd name="connsiteX4" fmla="*/ 16514 w 43256"/>
                      <a:gd name="connsiteY4" fmla="*/ 38949 h 43404"/>
                      <a:gd name="connsiteX5" fmla="*/ 15846 w 43256"/>
                      <a:gd name="connsiteY5" fmla="*/ 37209 h 43404"/>
                      <a:gd name="connsiteX6" fmla="*/ 28863 w 43256"/>
                      <a:gd name="connsiteY6" fmla="*/ 34610 h 43404"/>
                      <a:gd name="connsiteX7" fmla="*/ 28596 w 43256"/>
                      <a:gd name="connsiteY7" fmla="*/ 36519 h 43404"/>
                      <a:gd name="connsiteX8" fmla="*/ 34165 w 43256"/>
                      <a:gd name="connsiteY8" fmla="*/ 22813 h 43404"/>
                      <a:gd name="connsiteX9" fmla="*/ 37416 w 43256"/>
                      <a:gd name="connsiteY9" fmla="*/ 29949 h 43404"/>
                      <a:gd name="connsiteX10" fmla="*/ 41834 w 43256"/>
                      <a:gd name="connsiteY10" fmla="*/ 15213 h 43404"/>
                      <a:gd name="connsiteX11" fmla="*/ 40386 w 43256"/>
                      <a:gd name="connsiteY11" fmla="*/ 17889 h 43404"/>
                      <a:gd name="connsiteX12" fmla="*/ 38360 w 43256"/>
                      <a:gd name="connsiteY12" fmla="*/ 5285 h 43404"/>
                      <a:gd name="connsiteX13" fmla="*/ 38436 w 43256"/>
                      <a:gd name="connsiteY13" fmla="*/ 6549 h 43404"/>
                      <a:gd name="connsiteX14" fmla="*/ 29114 w 43256"/>
                      <a:gd name="connsiteY14" fmla="*/ 3811 h 43404"/>
                      <a:gd name="connsiteX15" fmla="*/ 29856 w 43256"/>
                      <a:gd name="connsiteY15" fmla="*/ 2199 h 43404"/>
                      <a:gd name="connsiteX16" fmla="*/ 22177 w 43256"/>
                      <a:gd name="connsiteY16" fmla="*/ 4579 h 43404"/>
                      <a:gd name="connsiteX17" fmla="*/ 22536 w 43256"/>
                      <a:gd name="connsiteY17" fmla="*/ 3189 h 43404"/>
                      <a:gd name="connsiteX18" fmla="*/ 14036 w 43256"/>
                      <a:gd name="connsiteY18" fmla="*/ 5051 h 43404"/>
                      <a:gd name="connsiteX19" fmla="*/ 15336 w 43256"/>
                      <a:gd name="connsiteY19" fmla="*/ 6399 h 43404"/>
                      <a:gd name="connsiteX20" fmla="*/ 4163 w 43256"/>
                      <a:gd name="connsiteY20" fmla="*/ 15648 h 43404"/>
                      <a:gd name="connsiteX21" fmla="*/ 3936 w 43256"/>
                      <a:gd name="connsiteY21" fmla="*/ 14229 h 43404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459035 w 915585"/>
                      <a:gd name="connsiteY0" fmla="*/ 494479 h 612914"/>
                      <a:gd name="connsiteX1" fmla="*/ 354741 w 915585"/>
                      <a:gd name="connsiteY1" fmla="*/ 462634 h 612914"/>
                      <a:gd name="connsiteX2" fmla="*/ 459035 w 915585"/>
                      <a:gd name="connsiteY2" fmla="*/ 494479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54741 w 915585"/>
                      <a:gd name="connsiteY1" fmla="*/ 462634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14460 w 915585"/>
                      <a:gd name="connsiteY1" fmla="*/ 551596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14460 w 915585"/>
                      <a:gd name="connsiteY1" fmla="*/ 551596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562804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</a:cxnLst>
                    <a:rect l="l" t="t" r="r" b="b"/>
                    <a:pathLst>
                      <a:path w="43256" h="43219">
                        <a:moveTo>
                          <a:pt x="3936" y="14229"/>
                        </a:moveTo>
                        <a:cubicBezTo>
                          <a:pt x="3665" y="11516"/>
                          <a:pt x="4297" y="8780"/>
                          <a:pt x="5659" y="6766"/>
                        </a:cubicBezTo>
                        <a:cubicBezTo>
                          <a:pt x="7811" y="3585"/>
                          <a:pt x="11300" y="2876"/>
                          <a:pt x="14041" y="5061"/>
                        </a:cubicBezTo>
                        <a:cubicBezTo>
                          <a:pt x="15714" y="768"/>
                          <a:pt x="19950" y="-119"/>
                          <a:pt x="22492" y="3291"/>
                        </a:cubicBezTo>
                        <a:cubicBezTo>
                          <a:pt x="23133" y="1542"/>
                          <a:pt x="24364" y="333"/>
                          <a:pt x="25785" y="59"/>
                        </a:cubicBezTo>
                        <a:cubicBezTo>
                          <a:pt x="27349" y="-243"/>
                          <a:pt x="28911" y="629"/>
                          <a:pt x="29869" y="2340"/>
                        </a:cubicBezTo>
                        <a:cubicBezTo>
                          <a:pt x="31251" y="126"/>
                          <a:pt x="33537" y="-601"/>
                          <a:pt x="35499" y="549"/>
                        </a:cubicBezTo>
                        <a:cubicBezTo>
                          <a:pt x="36994" y="1425"/>
                          <a:pt x="38066" y="3259"/>
                          <a:pt x="38354" y="5435"/>
                        </a:cubicBezTo>
                        <a:cubicBezTo>
                          <a:pt x="40082" y="6077"/>
                          <a:pt x="41458" y="7857"/>
                          <a:pt x="42018" y="10177"/>
                        </a:cubicBezTo>
                        <a:cubicBezTo>
                          <a:pt x="42425" y="11861"/>
                          <a:pt x="42367" y="13690"/>
                          <a:pt x="41854" y="15319"/>
                        </a:cubicBezTo>
                        <a:cubicBezTo>
                          <a:pt x="43115" y="17553"/>
                          <a:pt x="43556" y="20449"/>
                          <a:pt x="43052" y="23181"/>
                        </a:cubicBezTo>
                        <a:cubicBezTo>
                          <a:pt x="42382" y="26813"/>
                          <a:pt x="40164" y="29533"/>
                          <a:pt x="37440" y="30063"/>
                        </a:cubicBezTo>
                        <a:cubicBezTo>
                          <a:pt x="37427" y="32330"/>
                          <a:pt x="36694" y="34480"/>
                          <a:pt x="35431" y="35960"/>
                        </a:cubicBezTo>
                        <a:cubicBezTo>
                          <a:pt x="33512" y="38209"/>
                          <a:pt x="30740" y="38498"/>
                          <a:pt x="28591" y="36674"/>
                        </a:cubicBezTo>
                        <a:cubicBezTo>
                          <a:pt x="27896" y="39807"/>
                          <a:pt x="26035" y="42202"/>
                          <a:pt x="23703" y="42965"/>
                        </a:cubicBezTo>
                        <a:cubicBezTo>
                          <a:pt x="20955" y="43864"/>
                          <a:pt x="18087" y="42332"/>
                          <a:pt x="16516" y="39125"/>
                        </a:cubicBezTo>
                        <a:cubicBezTo>
                          <a:pt x="12808" y="42169"/>
                          <a:pt x="7992" y="40458"/>
                          <a:pt x="5840" y="35331"/>
                        </a:cubicBezTo>
                        <a:cubicBezTo>
                          <a:pt x="3726" y="35668"/>
                          <a:pt x="1741" y="33883"/>
                          <a:pt x="1146" y="31109"/>
                        </a:cubicBezTo>
                        <a:cubicBezTo>
                          <a:pt x="715" y="29102"/>
                          <a:pt x="1096" y="26936"/>
                          <a:pt x="2149" y="25410"/>
                        </a:cubicBezTo>
                        <a:cubicBezTo>
                          <a:pt x="655" y="24213"/>
                          <a:pt x="-177" y="21916"/>
                          <a:pt x="31" y="19563"/>
                        </a:cubicBezTo>
                        <a:cubicBezTo>
                          <a:pt x="275" y="16808"/>
                          <a:pt x="1881" y="14650"/>
                          <a:pt x="3899" y="14366"/>
                        </a:cubicBezTo>
                        <a:cubicBezTo>
                          <a:pt x="3911" y="14320"/>
                          <a:pt x="3924" y="14275"/>
                          <a:pt x="3936" y="14229"/>
                        </a:cubicBezTo>
                        <a:close/>
                      </a:path>
                      <a:path w="915585" h="612914">
                        <a:moveTo>
                          <a:pt x="365047" y="568613"/>
                        </a:moveTo>
                        <a:lnTo>
                          <a:pt x="314460" y="551596"/>
                        </a:lnTo>
                        <a:lnTo>
                          <a:pt x="365047" y="568613"/>
                        </a:lnTo>
                        <a:close/>
                      </a:path>
                      <a:path w="915585" h="612914">
                        <a:moveTo>
                          <a:pt x="452737" y="599899"/>
                        </a:moveTo>
                        <a:lnTo>
                          <a:pt x="512690" y="602931"/>
                        </a:lnTo>
                        <a:lnTo>
                          <a:pt x="452737" y="599899"/>
                        </a:lnTo>
                        <a:close/>
                      </a:path>
                      <a:path w="915585" h="612914">
                        <a:moveTo>
                          <a:pt x="252079" y="585885"/>
                        </a:moveTo>
                        <a:lnTo>
                          <a:pt x="303131" y="562804"/>
                        </a:lnTo>
                        <a:lnTo>
                          <a:pt x="252079" y="585885"/>
                        </a:lnTo>
                        <a:close/>
                      </a:path>
                      <a:path w="43256" h="43219" fill="none" extrusionOk="0">
                        <a:moveTo>
                          <a:pt x="4729" y="26036"/>
                        </a:moveTo>
                        <a:cubicBezTo>
                          <a:pt x="3845" y="26130"/>
                          <a:pt x="2961" y="25852"/>
                          <a:pt x="2196" y="25239"/>
                        </a:cubicBezTo>
                        <a:moveTo>
                          <a:pt x="6964" y="34758"/>
                        </a:moveTo>
                        <a:cubicBezTo>
                          <a:pt x="6609" y="34951"/>
                          <a:pt x="6236" y="35079"/>
                          <a:pt x="5856" y="35139"/>
                        </a:cubicBezTo>
                        <a:moveTo>
                          <a:pt x="16514" y="38949"/>
                        </a:moveTo>
                        <a:cubicBezTo>
                          <a:pt x="16247" y="38403"/>
                          <a:pt x="16023" y="37820"/>
                          <a:pt x="15846" y="37209"/>
                        </a:cubicBezTo>
                        <a:moveTo>
                          <a:pt x="28863" y="34610"/>
                        </a:moveTo>
                        <a:cubicBezTo>
                          <a:pt x="28824" y="35257"/>
                          <a:pt x="28734" y="35897"/>
                          <a:pt x="28596" y="36519"/>
                        </a:cubicBezTo>
                        <a:moveTo>
                          <a:pt x="34165" y="22813"/>
                        </a:moveTo>
                        <a:cubicBezTo>
                          <a:pt x="36169" y="24141"/>
                          <a:pt x="37434" y="26917"/>
                          <a:pt x="37416" y="29949"/>
                        </a:cubicBezTo>
                        <a:moveTo>
                          <a:pt x="41834" y="15213"/>
                        </a:moveTo>
                        <a:cubicBezTo>
                          <a:pt x="41509" y="16245"/>
                          <a:pt x="41014" y="17161"/>
                          <a:pt x="40386" y="17889"/>
                        </a:cubicBezTo>
                        <a:moveTo>
                          <a:pt x="38360" y="5285"/>
                        </a:moveTo>
                        <a:cubicBezTo>
                          <a:pt x="38415" y="5702"/>
                          <a:pt x="38441" y="6125"/>
                          <a:pt x="38436" y="6549"/>
                        </a:cubicBezTo>
                        <a:moveTo>
                          <a:pt x="29114" y="3811"/>
                        </a:moveTo>
                        <a:cubicBezTo>
                          <a:pt x="29303" y="3228"/>
                          <a:pt x="29552" y="2685"/>
                          <a:pt x="29856" y="2199"/>
                        </a:cubicBezTo>
                        <a:moveTo>
                          <a:pt x="22177" y="4579"/>
                        </a:moveTo>
                        <a:cubicBezTo>
                          <a:pt x="22254" y="4097"/>
                          <a:pt x="22375" y="3630"/>
                          <a:pt x="22536" y="3189"/>
                        </a:cubicBezTo>
                        <a:moveTo>
                          <a:pt x="14036" y="5051"/>
                        </a:moveTo>
                        <a:cubicBezTo>
                          <a:pt x="14508" y="5427"/>
                          <a:pt x="14944" y="5880"/>
                          <a:pt x="15336" y="6399"/>
                        </a:cubicBezTo>
                        <a:moveTo>
                          <a:pt x="4163" y="15648"/>
                        </a:moveTo>
                        <a:cubicBezTo>
                          <a:pt x="4060" y="15184"/>
                          <a:pt x="3984" y="14710"/>
                          <a:pt x="3936" y="14229"/>
                        </a:cubicBezTo>
                      </a:path>
                    </a:pathLst>
                  </a:custGeom>
                  <a:gradFill flip="none" rotWithShape="1">
                    <a:gsLst>
                      <a:gs pos="0">
                        <a:schemeClr val="bg1"/>
                      </a:gs>
                      <a:gs pos="50000">
                        <a:schemeClr val="bg1">
                          <a:lumMod val="75000"/>
                        </a:schemeClr>
                      </a:gs>
                      <a:gs pos="100000">
                        <a:schemeClr val="tx1">
                          <a:lumMod val="75000"/>
                          <a:lumOff val="25000"/>
                        </a:scheme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GB" dirty="0"/>
                  </a:p>
                </p:txBody>
              </p:sp>
              <p:sp>
                <p:nvSpPr>
                  <p:cNvPr id="65" name="Cloud Callout 3"/>
                  <p:cNvSpPr/>
                  <p:nvPr/>
                </p:nvSpPr>
                <p:spPr>
                  <a:xfrm>
                    <a:off x="4411790" y="2337072"/>
                    <a:ext cx="720842" cy="436989"/>
                  </a:xfrm>
                  <a:custGeom>
                    <a:avLst/>
                    <a:gdLst>
                      <a:gd name="connsiteX0" fmla="*/ 3900 w 43200"/>
                      <a:gd name="connsiteY0" fmla="*/ 14370 h 43200"/>
                      <a:gd name="connsiteX1" fmla="*/ 5623 w 43200"/>
                      <a:gd name="connsiteY1" fmla="*/ 6907 h 43200"/>
                      <a:gd name="connsiteX2" fmla="*/ 14005 w 43200"/>
                      <a:gd name="connsiteY2" fmla="*/ 5202 h 43200"/>
                      <a:gd name="connsiteX3" fmla="*/ 22456 w 43200"/>
                      <a:gd name="connsiteY3" fmla="*/ 3432 h 43200"/>
                      <a:gd name="connsiteX4" fmla="*/ 25749 w 43200"/>
                      <a:gd name="connsiteY4" fmla="*/ 200 h 43200"/>
                      <a:gd name="connsiteX5" fmla="*/ 29833 w 43200"/>
                      <a:gd name="connsiteY5" fmla="*/ 2481 h 43200"/>
                      <a:gd name="connsiteX6" fmla="*/ 35463 w 43200"/>
                      <a:gd name="connsiteY6" fmla="*/ 690 h 43200"/>
                      <a:gd name="connsiteX7" fmla="*/ 38318 w 43200"/>
                      <a:gd name="connsiteY7" fmla="*/ 5576 h 43200"/>
                      <a:gd name="connsiteX8" fmla="*/ 41982 w 43200"/>
                      <a:gd name="connsiteY8" fmla="*/ 10318 h 43200"/>
                      <a:gd name="connsiteX9" fmla="*/ 41818 w 43200"/>
                      <a:gd name="connsiteY9" fmla="*/ 15460 h 43200"/>
                      <a:gd name="connsiteX10" fmla="*/ 43016 w 43200"/>
                      <a:gd name="connsiteY10" fmla="*/ 23322 h 43200"/>
                      <a:gd name="connsiteX11" fmla="*/ 37404 w 43200"/>
                      <a:gd name="connsiteY11" fmla="*/ 30204 h 43200"/>
                      <a:gd name="connsiteX12" fmla="*/ 35395 w 43200"/>
                      <a:gd name="connsiteY12" fmla="*/ 36101 h 43200"/>
                      <a:gd name="connsiteX13" fmla="*/ 28555 w 43200"/>
                      <a:gd name="connsiteY13" fmla="*/ 36815 h 43200"/>
                      <a:gd name="connsiteX14" fmla="*/ 23667 w 43200"/>
                      <a:gd name="connsiteY14" fmla="*/ 43106 h 43200"/>
                      <a:gd name="connsiteX15" fmla="*/ 16480 w 43200"/>
                      <a:gd name="connsiteY15" fmla="*/ 39266 h 43200"/>
                      <a:gd name="connsiteX16" fmla="*/ 5804 w 43200"/>
                      <a:gd name="connsiteY16" fmla="*/ 35472 h 43200"/>
                      <a:gd name="connsiteX17" fmla="*/ 1110 w 43200"/>
                      <a:gd name="connsiteY17" fmla="*/ 31250 h 43200"/>
                      <a:gd name="connsiteX18" fmla="*/ 2113 w 43200"/>
                      <a:gd name="connsiteY18" fmla="*/ 25551 h 43200"/>
                      <a:gd name="connsiteX19" fmla="*/ -5 w 43200"/>
                      <a:gd name="connsiteY19" fmla="*/ 19704 h 43200"/>
                      <a:gd name="connsiteX20" fmla="*/ 3863 w 43200"/>
                      <a:gd name="connsiteY20" fmla="*/ 14507 h 43200"/>
                      <a:gd name="connsiteX21" fmla="*/ 3900 w 43200"/>
                      <a:gd name="connsiteY21" fmla="*/ 14370 h 43200"/>
                      <a:gd name="connsiteX0" fmla="*/ 283721 w 914400"/>
                      <a:gd name="connsiteY0" fmla="*/ 689229 h 612648"/>
                      <a:gd name="connsiteX1" fmla="*/ 266703 w 914400"/>
                      <a:gd name="connsiteY1" fmla="*/ 706247 h 612648"/>
                      <a:gd name="connsiteX2" fmla="*/ 249685 w 914400"/>
                      <a:gd name="connsiteY2" fmla="*/ 689229 h 612648"/>
                      <a:gd name="connsiteX3" fmla="*/ 266703 w 914400"/>
                      <a:gd name="connsiteY3" fmla="*/ 672211 h 612648"/>
                      <a:gd name="connsiteX4" fmla="*/ 283721 w 914400"/>
                      <a:gd name="connsiteY4" fmla="*/ 689229 h 612648"/>
                      <a:gd name="connsiteX0" fmla="*/ 310992 w 914400"/>
                      <a:gd name="connsiteY0" fmla="*/ 668620 h 612648"/>
                      <a:gd name="connsiteX1" fmla="*/ 276956 w 914400"/>
                      <a:gd name="connsiteY1" fmla="*/ 702656 h 612648"/>
                      <a:gd name="connsiteX2" fmla="*/ 242920 w 914400"/>
                      <a:gd name="connsiteY2" fmla="*/ 668620 h 612648"/>
                      <a:gd name="connsiteX3" fmla="*/ 276956 w 914400"/>
                      <a:gd name="connsiteY3" fmla="*/ 634584 h 612648"/>
                      <a:gd name="connsiteX4" fmla="*/ 310992 w 914400"/>
                      <a:gd name="connsiteY4" fmla="*/ 668620 h 612648"/>
                      <a:gd name="connsiteX0" fmla="*/ 353424 w 914400"/>
                      <a:gd name="connsiteY0" fmla="*/ 617538 h 612648"/>
                      <a:gd name="connsiteX1" fmla="*/ 302370 w 914400"/>
                      <a:gd name="connsiteY1" fmla="*/ 668592 h 612648"/>
                      <a:gd name="connsiteX2" fmla="*/ 251316 w 914400"/>
                      <a:gd name="connsiteY2" fmla="*/ 617538 h 612648"/>
                      <a:gd name="connsiteX3" fmla="*/ 302370 w 914400"/>
                      <a:gd name="connsiteY3" fmla="*/ 566484 h 612648"/>
                      <a:gd name="connsiteX4" fmla="*/ 353424 w 914400"/>
                      <a:gd name="connsiteY4" fmla="*/ 617538 h 612648"/>
                      <a:gd name="connsiteX0" fmla="*/ 4693 w 43200"/>
                      <a:gd name="connsiteY0" fmla="*/ 26177 h 43200"/>
                      <a:gd name="connsiteX1" fmla="*/ 2160 w 43200"/>
                      <a:gd name="connsiteY1" fmla="*/ 25380 h 43200"/>
                      <a:gd name="connsiteX2" fmla="*/ 6928 w 43200"/>
                      <a:gd name="connsiteY2" fmla="*/ 34899 h 43200"/>
                      <a:gd name="connsiteX3" fmla="*/ 5820 w 43200"/>
                      <a:gd name="connsiteY3" fmla="*/ 35280 h 43200"/>
                      <a:gd name="connsiteX4" fmla="*/ 16478 w 43200"/>
                      <a:gd name="connsiteY4" fmla="*/ 39090 h 43200"/>
                      <a:gd name="connsiteX5" fmla="*/ 15810 w 43200"/>
                      <a:gd name="connsiteY5" fmla="*/ 37350 h 43200"/>
                      <a:gd name="connsiteX6" fmla="*/ 28827 w 43200"/>
                      <a:gd name="connsiteY6" fmla="*/ 34751 h 43200"/>
                      <a:gd name="connsiteX7" fmla="*/ 28560 w 43200"/>
                      <a:gd name="connsiteY7" fmla="*/ 36660 h 43200"/>
                      <a:gd name="connsiteX8" fmla="*/ 34129 w 43200"/>
                      <a:gd name="connsiteY8" fmla="*/ 22954 h 43200"/>
                      <a:gd name="connsiteX9" fmla="*/ 37380 w 43200"/>
                      <a:gd name="connsiteY9" fmla="*/ 30090 h 43200"/>
                      <a:gd name="connsiteX10" fmla="*/ 41798 w 43200"/>
                      <a:gd name="connsiteY10" fmla="*/ 15354 h 43200"/>
                      <a:gd name="connsiteX11" fmla="*/ 40350 w 43200"/>
                      <a:gd name="connsiteY11" fmla="*/ 18030 h 43200"/>
                      <a:gd name="connsiteX12" fmla="*/ 38324 w 43200"/>
                      <a:gd name="connsiteY12" fmla="*/ 5426 h 43200"/>
                      <a:gd name="connsiteX13" fmla="*/ 38400 w 43200"/>
                      <a:gd name="connsiteY13" fmla="*/ 6690 h 43200"/>
                      <a:gd name="connsiteX14" fmla="*/ 29078 w 43200"/>
                      <a:gd name="connsiteY14" fmla="*/ 3952 h 43200"/>
                      <a:gd name="connsiteX15" fmla="*/ 29820 w 43200"/>
                      <a:gd name="connsiteY15" fmla="*/ 2340 h 43200"/>
                      <a:gd name="connsiteX16" fmla="*/ 22141 w 43200"/>
                      <a:gd name="connsiteY16" fmla="*/ 4720 h 43200"/>
                      <a:gd name="connsiteX17" fmla="*/ 22500 w 43200"/>
                      <a:gd name="connsiteY17" fmla="*/ 3330 h 43200"/>
                      <a:gd name="connsiteX18" fmla="*/ 14000 w 43200"/>
                      <a:gd name="connsiteY18" fmla="*/ 5192 h 43200"/>
                      <a:gd name="connsiteX19" fmla="*/ 15300 w 43200"/>
                      <a:gd name="connsiteY19" fmla="*/ 6540 h 43200"/>
                      <a:gd name="connsiteX20" fmla="*/ 4127 w 43200"/>
                      <a:gd name="connsiteY20" fmla="*/ 15789 h 43200"/>
                      <a:gd name="connsiteX21" fmla="*/ 3900 w 43200"/>
                      <a:gd name="connsiteY21" fmla="*/ 14370 h 43200"/>
                      <a:gd name="connsiteX0" fmla="*/ 3936 w 43256"/>
                      <a:gd name="connsiteY0" fmla="*/ 14229 h 49659"/>
                      <a:gd name="connsiteX1" fmla="*/ 5659 w 43256"/>
                      <a:gd name="connsiteY1" fmla="*/ 6766 h 49659"/>
                      <a:gd name="connsiteX2" fmla="*/ 14041 w 43256"/>
                      <a:gd name="connsiteY2" fmla="*/ 5061 h 49659"/>
                      <a:gd name="connsiteX3" fmla="*/ 22492 w 43256"/>
                      <a:gd name="connsiteY3" fmla="*/ 3291 h 49659"/>
                      <a:gd name="connsiteX4" fmla="*/ 25785 w 43256"/>
                      <a:gd name="connsiteY4" fmla="*/ 59 h 49659"/>
                      <a:gd name="connsiteX5" fmla="*/ 29869 w 43256"/>
                      <a:gd name="connsiteY5" fmla="*/ 2340 h 49659"/>
                      <a:gd name="connsiteX6" fmla="*/ 35499 w 43256"/>
                      <a:gd name="connsiteY6" fmla="*/ 549 h 49659"/>
                      <a:gd name="connsiteX7" fmla="*/ 38354 w 43256"/>
                      <a:gd name="connsiteY7" fmla="*/ 5435 h 49659"/>
                      <a:gd name="connsiteX8" fmla="*/ 42018 w 43256"/>
                      <a:gd name="connsiteY8" fmla="*/ 10177 h 49659"/>
                      <a:gd name="connsiteX9" fmla="*/ 41854 w 43256"/>
                      <a:gd name="connsiteY9" fmla="*/ 15319 h 49659"/>
                      <a:gd name="connsiteX10" fmla="*/ 43052 w 43256"/>
                      <a:gd name="connsiteY10" fmla="*/ 23181 h 49659"/>
                      <a:gd name="connsiteX11" fmla="*/ 37440 w 43256"/>
                      <a:gd name="connsiteY11" fmla="*/ 30063 h 49659"/>
                      <a:gd name="connsiteX12" fmla="*/ 35431 w 43256"/>
                      <a:gd name="connsiteY12" fmla="*/ 35960 h 49659"/>
                      <a:gd name="connsiteX13" fmla="*/ 28591 w 43256"/>
                      <a:gd name="connsiteY13" fmla="*/ 36674 h 49659"/>
                      <a:gd name="connsiteX14" fmla="*/ 23703 w 43256"/>
                      <a:gd name="connsiteY14" fmla="*/ 42965 h 49659"/>
                      <a:gd name="connsiteX15" fmla="*/ 16516 w 43256"/>
                      <a:gd name="connsiteY15" fmla="*/ 39125 h 49659"/>
                      <a:gd name="connsiteX16" fmla="*/ 5840 w 43256"/>
                      <a:gd name="connsiteY16" fmla="*/ 35331 h 49659"/>
                      <a:gd name="connsiteX17" fmla="*/ 1146 w 43256"/>
                      <a:gd name="connsiteY17" fmla="*/ 31109 h 49659"/>
                      <a:gd name="connsiteX18" fmla="*/ 2149 w 43256"/>
                      <a:gd name="connsiteY18" fmla="*/ 25410 h 49659"/>
                      <a:gd name="connsiteX19" fmla="*/ 31 w 43256"/>
                      <a:gd name="connsiteY19" fmla="*/ 19563 h 49659"/>
                      <a:gd name="connsiteX20" fmla="*/ 3899 w 43256"/>
                      <a:gd name="connsiteY20" fmla="*/ 14366 h 49659"/>
                      <a:gd name="connsiteX21" fmla="*/ 3936 w 43256"/>
                      <a:gd name="connsiteY21" fmla="*/ 14229 h 49659"/>
                      <a:gd name="connsiteX0" fmla="*/ 284483 w 915585"/>
                      <a:gd name="connsiteY0" fmla="*/ 687229 h 704247"/>
                      <a:gd name="connsiteX1" fmla="*/ 267465 w 915585"/>
                      <a:gd name="connsiteY1" fmla="*/ 704247 h 704247"/>
                      <a:gd name="connsiteX2" fmla="*/ 250447 w 915585"/>
                      <a:gd name="connsiteY2" fmla="*/ 687229 h 704247"/>
                      <a:gd name="connsiteX3" fmla="*/ 267465 w 915585"/>
                      <a:gd name="connsiteY3" fmla="*/ 670211 h 704247"/>
                      <a:gd name="connsiteX4" fmla="*/ 284483 w 915585"/>
                      <a:gd name="connsiteY4" fmla="*/ 687229 h 704247"/>
                      <a:gd name="connsiteX0" fmla="*/ 311754 w 915585"/>
                      <a:gd name="connsiteY0" fmla="*/ 666620 h 704247"/>
                      <a:gd name="connsiteX1" fmla="*/ 277718 w 915585"/>
                      <a:gd name="connsiteY1" fmla="*/ 700656 h 704247"/>
                      <a:gd name="connsiteX2" fmla="*/ 277718 w 915585"/>
                      <a:gd name="connsiteY2" fmla="*/ 632584 h 704247"/>
                      <a:gd name="connsiteX3" fmla="*/ 311754 w 915585"/>
                      <a:gd name="connsiteY3" fmla="*/ 666620 h 704247"/>
                      <a:gd name="connsiteX0" fmla="*/ 354186 w 915585"/>
                      <a:gd name="connsiteY0" fmla="*/ 615538 h 704247"/>
                      <a:gd name="connsiteX1" fmla="*/ 303132 w 915585"/>
                      <a:gd name="connsiteY1" fmla="*/ 666592 h 704247"/>
                      <a:gd name="connsiteX2" fmla="*/ 252078 w 915585"/>
                      <a:gd name="connsiteY2" fmla="*/ 615538 h 704247"/>
                      <a:gd name="connsiteX3" fmla="*/ 303132 w 915585"/>
                      <a:gd name="connsiteY3" fmla="*/ 564484 h 704247"/>
                      <a:gd name="connsiteX4" fmla="*/ 354186 w 915585"/>
                      <a:gd name="connsiteY4" fmla="*/ 615538 h 704247"/>
                      <a:gd name="connsiteX0" fmla="*/ 4729 w 43256"/>
                      <a:gd name="connsiteY0" fmla="*/ 26036 h 49659"/>
                      <a:gd name="connsiteX1" fmla="*/ 2196 w 43256"/>
                      <a:gd name="connsiteY1" fmla="*/ 25239 h 49659"/>
                      <a:gd name="connsiteX2" fmla="*/ 6964 w 43256"/>
                      <a:gd name="connsiteY2" fmla="*/ 34758 h 49659"/>
                      <a:gd name="connsiteX3" fmla="*/ 5856 w 43256"/>
                      <a:gd name="connsiteY3" fmla="*/ 35139 h 49659"/>
                      <a:gd name="connsiteX4" fmla="*/ 16514 w 43256"/>
                      <a:gd name="connsiteY4" fmla="*/ 38949 h 49659"/>
                      <a:gd name="connsiteX5" fmla="*/ 15846 w 43256"/>
                      <a:gd name="connsiteY5" fmla="*/ 37209 h 49659"/>
                      <a:gd name="connsiteX6" fmla="*/ 28863 w 43256"/>
                      <a:gd name="connsiteY6" fmla="*/ 34610 h 49659"/>
                      <a:gd name="connsiteX7" fmla="*/ 28596 w 43256"/>
                      <a:gd name="connsiteY7" fmla="*/ 36519 h 49659"/>
                      <a:gd name="connsiteX8" fmla="*/ 34165 w 43256"/>
                      <a:gd name="connsiteY8" fmla="*/ 22813 h 49659"/>
                      <a:gd name="connsiteX9" fmla="*/ 37416 w 43256"/>
                      <a:gd name="connsiteY9" fmla="*/ 29949 h 49659"/>
                      <a:gd name="connsiteX10" fmla="*/ 41834 w 43256"/>
                      <a:gd name="connsiteY10" fmla="*/ 15213 h 49659"/>
                      <a:gd name="connsiteX11" fmla="*/ 40386 w 43256"/>
                      <a:gd name="connsiteY11" fmla="*/ 17889 h 49659"/>
                      <a:gd name="connsiteX12" fmla="*/ 38360 w 43256"/>
                      <a:gd name="connsiteY12" fmla="*/ 5285 h 49659"/>
                      <a:gd name="connsiteX13" fmla="*/ 38436 w 43256"/>
                      <a:gd name="connsiteY13" fmla="*/ 6549 h 49659"/>
                      <a:gd name="connsiteX14" fmla="*/ 29114 w 43256"/>
                      <a:gd name="connsiteY14" fmla="*/ 3811 h 49659"/>
                      <a:gd name="connsiteX15" fmla="*/ 29856 w 43256"/>
                      <a:gd name="connsiteY15" fmla="*/ 2199 h 49659"/>
                      <a:gd name="connsiteX16" fmla="*/ 22177 w 43256"/>
                      <a:gd name="connsiteY16" fmla="*/ 4579 h 49659"/>
                      <a:gd name="connsiteX17" fmla="*/ 22536 w 43256"/>
                      <a:gd name="connsiteY17" fmla="*/ 3189 h 49659"/>
                      <a:gd name="connsiteX18" fmla="*/ 14036 w 43256"/>
                      <a:gd name="connsiteY18" fmla="*/ 5051 h 49659"/>
                      <a:gd name="connsiteX19" fmla="*/ 15336 w 43256"/>
                      <a:gd name="connsiteY19" fmla="*/ 6399 h 49659"/>
                      <a:gd name="connsiteX20" fmla="*/ 4163 w 43256"/>
                      <a:gd name="connsiteY20" fmla="*/ 15648 h 49659"/>
                      <a:gd name="connsiteX21" fmla="*/ 3936 w 43256"/>
                      <a:gd name="connsiteY21" fmla="*/ 14229 h 49659"/>
                      <a:gd name="connsiteX0" fmla="*/ 3936 w 43256"/>
                      <a:gd name="connsiteY0" fmla="*/ 14229 h 49659"/>
                      <a:gd name="connsiteX1" fmla="*/ 5659 w 43256"/>
                      <a:gd name="connsiteY1" fmla="*/ 6766 h 49659"/>
                      <a:gd name="connsiteX2" fmla="*/ 14041 w 43256"/>
                      <a:gd name="connsiteY2" fmla="*/ 5061 h 49659"/>
                      <a:gd name="connsiteX3" fmla="*/ 22492 w 43256"/>
                      <a:gd name="connsiteY3" fmla="*/ 3291 h 49659"/>
                      <a:gd name="connsiteX4" fmla="*/ 25785 w 43256"/>
                      <a:gd name="connsiteY4" fmla="*/ 59 h 49659"/>
                      <a:gd name="connsiteX5" fmla="*/ 29869 w 43256"/>
                      <a:gd name="connsiteY5" fmla="*/ 2340 h 49659"/>
                      <a:gd name="connsiteX6" fmla="*/ 35499 w 43256"/>
                      <a:gd name="connsiteY6" fmla="*/ 549 h 49659"/>
                      <a:gd name="connsiteX7" fmla="*/ 38354 w 43256"/>
                      <a:gd name="connsiteY7" fmla="*/ 5435 h 49659"/>
                      <a:gd name="connsiteX8" fmla="*/ 42018 w 43256"/>
                      <a:gd name="connsiteY8" fmla="*/ 10177 h 49659"/>
                      <a:gd name="connsiteX9" fmla="*/ 41854 w 43256"/>
                      <a:gd name="connsiteY9" fmla="*/ 15319 h 49659"/>
                      <a:gd name="connsiteX10" fmla="*/ 43052 w 43256"/>
                      <a:gd name="connsiteY10" fmla="*/ 23181 h 49659"/>
                      <a:gd name="connsiteX11" fmla="*/ 37440 w 43256"/>
                      <a:gd name="connsiteY11" fmla="*/ 30063 h 49659"/>
                      <a:gd name="connsiteX12" fmla="*/ 35431 w 43256"/>
                      <a:gd name="connsiteY12" fmla="*/ 35960 h 49659"/>
                      <a:gd name="connsiteX13" fmla="*/ 28591 w 43256"/>
                      <a:gd name="connsiteY13" fmla="*/ 36674 h 49659"/>
                      <a:gd name="connsiteX14" fmla="*/ 23703 w 43256"/>
                      <a:gd name="connsiteY14" fmla="*/ 42965 h 49659"/>
                      <a:gd name="connsiteX15" fmla="*/ 16516 w 43256"/>
                      <a:gd name="connsiteY15" fmla="*/ 39125 h 49659"/>
                      <a:gd name="connsiteX16" fmla="*/ 5840 w 43256"/>
                      <a:gd name="connsiteY16" fmla="*/ 35331 h 49659"/>
                      <a:gd name="connsiteX17" fmla="*/ 1146 w 43256"/>
                      <a:gd name="connsiteY17" fmla="*/ 31109 h 49659"/>
                      <a:gd name="connsiteX18" fmla="*/ 2149 w 43256"/>
                      <a:gd name="connsiteY18" fmla="*/ 25410 h 49659"/>
                      <a:gd name="connsiteX19" fmla="*/ 31 w 43256"/>
                      <a:gd name="connsiteY19" fmla="*/ 19563 h 49659"/>
                      <a:gd name="connsiteX20" fmla="*/ 3899 w 43256"/>
                      <a:gd name="connsiteY20" fmla="*/ 14366 h 49659"/>
                      <a:gd name="connsiteX21" fmla="*/ 3936 w 43256"/>
                      <a:gd name="connsiteY21" fmla="*/ 14229 h 49659"/>
                      <a:gd name="connsiteX0" fmla="*/ 284483 w 915585"/>
                      <a:gd name="connsiteY0" fmla="*/ 687229 h 704247"/>
                      <a:gd name="connsiteX1" fmla="*/ 267465 w 915585"/>
                      <a:gd name="connsiteY1" fmla="*/ 704247 h 704247"/>
                      <a:gd name="connsiteX2" fmla="*/ 250447 w 915585"/>
                      <a:gd name="connsiteY2" fmla="*/ 687229 h 704247"/>
                      <a:gd name="connsiteX3" fmla="*/ 267465 w 915585"/>
                      <a:gd name="connsiteY3" fmla="*/ 670211 h 704247"/>
                      <a:gd name="connsiteX4" fmla="*/ 284483 w 915585"/>
                      <a:gd name="connsiteY4" fmla="*/ 687229 h 704247"/>
                      <a:gd name="connsiteX0" fmla="*/ 311754 w 915585"/>
                      <a:gd name="connsiteY0" fmla="*/ 666620 h 704247"/>
                      <a:gd name="connsiteX1" fmla="*/ 277718 w 915585"/>
                      <a:gd name="connsiteY1" fmla="*/ 632584 h 704247"/>
                      <a:gd name="connsiteX2" fmla="*/ 311754 w 915585"/>
                      <a:gd name="connsiteY2" fmla="*/ 666620 h 704247"/>
                      <a:gd name="connsiteX0" fmla="*/ 354186 w 915585"/>
                      <a:gd name="connsiteY0" fmla="*/ 615538 h 704247"/>
                      <a:gd name="connsiteX1" fmla="*/ 303132 w 915585"/>
                      <a:gd name="connsiteY1" fmla="*/ 666592 h 704247"/>
                      <a:gd name="connsiteX2" fmla="*/ 252078 w 915585"/>
                      <a:gd name="connsiteY2" fmla="*/ 615538 h 704247"/>
                      <a:gd name="connsiteX3" fmla="*/ 303132 w 915585"/>
                      <a:gd name="connsiteY3" fmla="*/ 564484 h 704247"/>
                      <a:gd name="connsiteX4" fmla="*/ 354186 w 915585"/>
                      <a:gd name="connsiteY4" fmla="*/ 615538 h 704247"/>
                      <a:gd name="connsiteX0" fmla="*/ 4729 w 43256"/>
                      <a:gd name="connsiteY0" fmla="*/ 26036 h 49659"/>
                      <a:gd name="connsiteX1" fmla="*/ 2196 w 43256"/>
                      <a:gd name="connsiteY1" fmla="*/ 25239 h 49659"/>
                      <a:gd name="connsiteX2" fmla="*/ 6964 w 43256"/>
                      <a:gd name="connsiteY2" fmla="*/ 34758 h 49659"/>
                      <a:gd name="connsiteX3" fmla="*/ 5856 w 43256"/>
                      <a:gd name="connsiteY3" fmla="*/ 35139 h 49659"/>
                      <a:gd name="connsiteX4" fmla="*/ 16514 w 43256"/>
                      <a:gd name="connsiteY4" fmla="*/ 38949 h 49659"/>
                      <a:gd name="connsiteX5" fmla="*/ 15846 w 43256"/>
                      <a:gd name="connsiteY5" fmla="*/ 37209 h 49659"/>
                      <a:gd name="connsiteX6" fmla="*/ 28863 w 43256"/>
                      <a:gd name="connsiteY6" fmla="*/ 34610 h 49659"/>
                      <a:gd name="connsiteX7" fmla="*/ 28596 w 43256"/>
                      <a:gd name="connsiteY7" fmla="*/ 36519 h 49659"/>
                      <a:gd name="connsiteX8" fmla="*/ 34165 w 43256"/>
                      <a:gd name="connsiteY8" fmla="*/ 22813 h 49659"/>
                      <a:gd name="connsiteX9" fmla="*/ 37416 w 43256"/>
                      <a:gd name="connsiteY9" fmla="*/ 29949 h 49659"/>
                      <a:gd name="connsiteX10" fmla="*/ 41834 w 43256"/>
                      <a:gd name="connsiteY10" fmla="*/ 15213 h 49659"/>
                      <a:gd name="connsiteX11" fmla="*/ 40386 w 43256"/>
                      <a:gd name="connsiteY11" fmla="*/ 17889 h 49659"/>
                      <a:gd name="connsiteX12" fmla="*/ 38360 w 43256"/>
                      <a:gd name="connsiteY12" fmla="*/ 5285 h 49659"/>
                      <a:gd name="connsiteX13" fmla="*/ 38436 w 43256"/>
                      <a:gd name="connsiteY13" fmla="*/ 6549 h 49659"/>
                      <a:gd name="connsiteX14" fmla="*/ 29114 w 43256"/>
                      <a:gd name="connsiteY14" fmla="*/ 3811 h 49659"/>
                      <a:gd name="connsiteX15" fmla="*/ 29856 w 43256"/>
                      <a:gd name="connsiteY15" fmla="*/ 2199 h 49659"/>
                      <a:gd name="connsiteX16" fmla="*/ 22177 w 43256"/>
                      <a:gd name="connsiteY16" fmla="*/ 4579 h 49659"/>
                      <a:gd name="connsiteX17" fmla="*/ 22536 w 43256"/>
                      <a:gd name="connsiteY17" fmla="*/ 3189 h 49659"/>
                      <a:gd name="connsiteX18" fmla="*/ 14036 w 43256"/>
                      <a:gd name="connsiteY18" fmla="*/ 5051 h 49659"/>
                      <a:gd name="connsiteX19" fmla="*/ 15336 w 43256"/>
                      <a:gd name="connsiteY19" fmla="*/ 6399 h 49659"/>
                      <a:gd name="connsiteX20" fmla="*/ 4163 w 43256"/>
                      <a:gd name="connsiteY20" fmla="*/ 15648 h 49659"/>
                      <a:gd name="connsiteX21" fmla="*/ 3936 w 43256"/>
                      <a:gd name="connsiteY21" fmla="*/ 14229 h 496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50447 w 915585"/>
                      <a:gd name="connsiteY1" fmla="*/ 687229 h 687229"/>
                      <a:gd name="connsiteX2" fmla="*/ 267465 w 915585"/>
                      <a:gd name="connsiteY2" fmla="*/ 670211 h 687229"/>
                      <a:gd name="connsiteX3" fmla="*/ 284483 w 915585"/>
                      <a:gd name="connsiteY3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54186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4" fmla="*/ 354186 w 915585"/>
                      <a:gd name="connsiteY4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54186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4" fmla="*/ 354186 w 915585"/>
                      <a:gd name="connsiteY4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03132 w 915585"/>
                      <a:gd name="connsiteY0" fmla="*/ 564484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252078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7259"/>
                      <a:gd name="connsiteX1" fmla="*/ 5659 w 43256"/>
                      <a:gd name="connsiteY1" fmla="*/ 6766 h 47259"/>
                      <a:gd name="connsiteX2" fmla="*/ 14041 w 43256"/>
                      <a:gd name="connsiteY2" fmla="*/ 5061 h 47259"/>
                      <a:gd name="connsiteX3" fmla="*/ 22492 w 43256"/>
                      <a:gd name="connsiteY3" fmla="*/ 3291 h 47259"/>
                      <a:gd name="connsiteX4" fmla="*/ 25785 w 43256"/>
                      <a:gd name="connsiteY4" fmla="*/ 59 h 47259"/>
                      <a:gd name="connsiteX5" fmla="*/ 29869 w 43256"/>
                      <a:gd name="connsiteY5" fmla="*/ 2340 h 47259"/>
                      <a:gd name="connsiteX6" fmla="*/ 35499 w 43256"/>
                      <a:gd name="connsiteY6" fmla="*/ 549 h 47259"/>
                      <a:gd name="connsiteX7" fmla="*/ 38354 w 43256"/>
                      <a:gd name="connsiteY7" fmla="*/ 5435 h 47259"/>
                      <a:gd name="connsiteX8" fmla="*/ 42018 w 43256"/>
                      <a:gd name="connsiteY8" fmla="*/ 10177 h 47259"/>
                      <a:gd name="connsiteX9" fmla="*/ 41854 w 43256"/>
                      <a:gd name="connsiteY9" fmla="*/ 15319 h 47259"/>
                      <a:gd name="connsiteX10" fmla="*/ 43052 w 43256"/>
                      <a:gd name="connsiteY10" fmla="*/ 23181 h 47259"/>
                      <a:gd name="connsiteX11" fmla="*/ 37440 w 43256"/>
                      <a:gd name="connsiteY11" fmla="*/ 30063 h 47259"/>
                      <a:gd name="connsiteX12" fmla="*/ 35431 w 43256"/>
                      <a:gd name="connsiteY12" fmla="*/ 35960 h 47259"/>
                      <a:gd name="connsiteX13" fmla="*/ 28591 w 43256"/>
                      <a:gd name="connsiteY13" fmla="*/ 36674 h 47259"/>
                      <a:gd name="connsiteX14" fmla="*/ 23703 w 43256"/>
                      <a:gd name="connsiteY14" fmla="*/ 42965 h 47259"/>
                      <a:gd name="connsiteX15" fmla="*/ 16516 w 43256"/>
                      <a:gd name="connsiteY15" fmla="*/ 39125 h 47259"/>
                      <a:gd name="connsiteX16" fmla="*/ 5840 w 43256"/>
                      <a:gd name="connsiteY16" fmla="*/ 35331 h 47259"/>
                      <a:gd name="connsiteX17" fmla="*/ 1146 w 43256"/>
                      <a:gd name="connsiteY17" fmla="*/ 31109 h 47259"/>
                      <a:gd name="connsiteX18" fmla="*/ 2149 w 43256"/>
                      <a:gd name="connsiteY18" fmla="*/ 25410 h 47259"/>
                      <a:gd name="connsiteX19" fmla="*/ 31 w 43256"/>
                      <a:gd name="connsiteY19" fmla="*/ 19563 h 47259"/>
                      <a:gd name="connsiteX20" fmla="*/ 3899 w 43256"/>
                      <a:gd name="connsiteY20" fmla="*/ 14366 h 47259"/>
                      <a:gd name="connsiteX21" fmla="*/ 3936 w 43256"/>
                      <a:gd name="connsiteY21" fmla="*/ 14229 h 47259"/>
                      <a:gd name="connsiteX0" fmla="*/ 459035 w 915585"/>
                      <a:gd name="connsiteY0" fmla="*/ 494479 h 670211"/>
                      <a:gd name="connsiteX1" fmla="*/ 267465 w 915585"/>
                      <a:gd name="connsiteY1" fmla="*/ 670211 h 670211"/>
                      <a:gd name="connsiteX2" fmla="*/ 459035 w 915585"/>
                      <a:gd name="connsiteY2" fmla="*/ 494479 h 670211"/>
                      <a:gd name="connsiteX0" fmla="*/ 311754 w 915585"/>
                      <a:gd name="connsiteY0" fmla="*/ 666620 h 670211"/>
                      <a:gd name="connsiteX1" fmla="*/ 277718 w 915585"/>
                      <a:gd name="connsiteY1" fmla="*/ 632584 h 670211"/>
                      <a:gd name="connsiteX2" fmla="*/ 311754 w 915585"/>
                      <a:gd name="connsiteY2" fmla="*/ 666620 h 670211"/>
                      <a:gd name="connsiteX0" fmla="*/ 252078 w 915585"/>
                      <a:gd name="connsiteY0" fmla="*/ 615538 h 670211"/>
                      <a:gd name="connsiteX1" fmla="*/ 303132 w 915585"/>
                      <a:gd name="connsiteY1" fmla="*/ 666592 h 670211"/>
                      <a:gd name="connsiteX2" fmla="*/ 252078 w 915585"/>
                      <a:gd name="connsiteY2" fmla="*/ 615538 h 670211"/>
                      <a:gd name="connsiteX0" fmla="*/ 4729 w 43256"/>
                      <a:gd name="connsiteY0" fmla="*/ 26036 h 47259"/>
                      <a:gd name="connsiteX1" fmla="*/ 2196 w 43256"/>
                      <a:gd name="connsiteY1" fmla="*/ 25239 h 47259"/>
                      <a:gd name="connsiteX2" fmla="*/ 6964 w 43256"/>
                      <a:gd name="connsiteY2" fmla="*/ 34758 h 47259"/>
                      <a:gd name="connsiteX3" fmla="*/ 5856 w 43256"/>
                      <a:gd name="connsiteY3" fmla="*/ 35139 h 47259"/>
                      <a:gd name="connsiteX4" fmla="*/ 16514 w 43256"/>
                      <a:gd name="connsiteY4" fmla="*/ 38949 h 47259"/>
                      <a:gd name="connsiteX5" fmla="*/ 15846 w 43256"/>
                      <a:gd name="connsiteY5" fmla="*/ 37209 h 47259"/>
                      <a:gd name="connsiteX6" fmla="*/ 28863 w 43256"/>
                      <a:gd name="connsiteY6" fmla="*/ 34610 h 47259"/>
                      <a:gd name="connsiteX7" fmla="*/ 28596 w 43256"/>
                      <a:gd name="connsiteY7" fmla="*/ 36519 h 47259"/>
                      <a:gd name="connsiteX8" fmla="*/ 34165 w 43256"/>
                      <a:gd name="connsiteY8" fmla="*/ 22813 h 47259"/>
                      <a:gd name="connsiteX9" fmla="*/ 37416 w 43256"/>
                      <a:gd name="connsiteY9" fmla="*/ 29949 h 47259"/>
                      <a:gd name="connsiteX10" fmla="*/ 41834 w 43256"/>
                      <a:gd name="connsiteY10" fmla="*/ 15213 h 47259"/>
                      <a:gd name="connsiteX11" fmla="*/ 40386 w 43256"/>
                      <a:gd name="connsiteY11" fmla="*/ 17889 h 47259"/>
                      <a:gd name="connsiteX12" fmla="*/ 38360 w 43256"/>
                      <a:gd name="connsiteY12" fmla="*/ 5285 h 47259"/>
                      <a:gd name="connsiteX13" fmla="*/ 38436 w 43256"/>
                      <a:gd name="connsiteY13" fmla="*/ 6549 h 47259"/>
                      <a:gd name="connsiteX14" fmla="*/ 29114 w 43256"/>
                      <a:gd name="connsiteY14" fmla="*/ 3811 h 47259"/>
                      <a:gd name="connsiteX15" fmla="*/ 29856 w 43256"/>
                      <a:gd name="connsiteY15" fmla="*/ 2199 h 47259"/>
                      <a:gd name="connsiteX16" fmla="*/ 22177 w 43256"/>
                      <a:gd name="connsiteY16" fmla="*/ 4579 h 47259"/>
                      <a:gd name="connsiteX17" fmla="*/ 22536 w 43256"/>
                      <a:gd name="connsiteY17" fmla="*/ 3189 h 47259"/>
                      <a:gd name="connsiteX18" fmla="*/ 14036 w 43256"/>
                      <a:gd name="connsiteY18" fmla="*/ 5051 h 47259"/>
                      <a:gd name="connsiteX19" fmla="*/ 15336 w 43256"/>
                      <a:gd name="connsiteY19" fmla="*/ 6399 h 47259"/>
                      <a:gd name="connsiteX20" fmla="*/ 4163 w 43256"/>
                      <a:gd name="connsiteY20" fmla="*/ 15648 h 47259"/>
                      <a:gd name="connsiteX21" fmla="*/ 3936 w 43256"/>
                      <a:gd name="connsiteY21" fmla="*/ 14229 h 47259"/>
                      <a:gd name="connsiteX0" fmla="*/ 3936 w 43256"/>
                      <a:gd name="connsiteY0" fmla="*/ 14229 h 47259"/>
                      <a:gd name="connsiteX1" fmla="*/ 5659 w 43256"/>
                      <a:gd name="connsiteY1" fmla="*/ 6766 h 47259"/>
                      <a:gd name="connsiteX2" fmla="*/ 14041 w 43256"/>
                      <a:gd name="connsiteY2" fmla="*/ 5061 h 47259"/>
                      <a:gd name="connsiteX3" fmla="*/ 22492 w 43256"/>
                      <a:gd name="connsiteY3" fmla="*/ 3291 h 47259"/>
                      <a:gd name="connsiteX4" fmla="*/ 25785 w 43256"/>
                      <a:gd name="connsiteY4" fmla="*/ 59 h 47259"/>
                      <a:gd name="connsiteX5" fmla="*/ 29869 w 43256"/>
                      <a:gd name="connsiteY5" fmla="*/ 2340 h 47259"/>
                      <a:gd name="connsiteX6" fmla="*/ 35499 w 43256"/>
                      <a:gd name="connsiteY6" fmla="*/ 549 h 47259"/>
                      <a:gd name="connsiteX7" fmla="*/ 38354 w 43256"/>
                      <a:gd name="connsiteY7" fmla="*/ 5435 h 47259"/>
                      <a:gd name="connsiteX8" fmla="*/ 42018 w 43256"/>
                      <a:gd name="connsiteY8" fmla="*/ 10177 h 47259"/>
                      <a:gd name="connsiteX9" fmla="*/ 41854 w 43256"/>
                      <a:gd name="connsiteY9" fmla="*/ 15319 h 47259"/>
                      <a:gd name="connsiteX10" fmla="*/ 43052 w 43256"/>
                      <a:gd name="connsiteY10" fmla="*/ 23181 h 47259"/>
                      <a:gd name="connsiteX11" fmla="*/ 37440 w 43256"/>
                      <a:gd name="connsiteY11" fmla="*/ 30063 h 47259"/>
                      <a:gd name="connsiteX12" fmla="*/ 35431 w 43256"/>
                      <a:gd name="connsiteY12" fmla="*/ 35960 h 47259"/>
                      <a:gd name="connsiteX13" fmla="*/ 28591 w 43256"/>
                      <a:gd name="connsiteY13" fmla="*/ 36674 h 47259"/>
                      <a:gd name="connsiteX14" fmla="*/ 23703 w 43256"/>
                      <a:gd name="connsiteY14" fmla="*/ 42965 h 47259"/>
                      <a:gd name="connsiteX15" fmla="*/ 16516 w 43256"/>
                      <a:gd name="connsiteY15" fmla="*/ 39125 h 47259"/>
                      <a:gd name="connsiteX16" fmla="*/ 5840 w 43256"/>
                      <a:gd name="connsiteY16" fmla="*/ 35331 h 47259"/>
                      <a:gd name="connsiteX17" fmla="*/ 1146 w 43256"/>
                      <a:gd name="connsiteY17" fmla="*/ 31109 h 47259"/>
                      <a:gd name="connsiteX18" fmla="*/ 2149 w 43256"/>
                      <a:gd name="connsiteY18" fmla="*/ 25410 h 47259"/>
                      <a:gd name="connsiteX19" fmla="*/ 31 w 43256"/>
                      <a:gd name="connsiteY19" fmla="*/ 19563 h 47259"/>
                      <a:gd name="connsiteX20" fmla="*/ 3899 w 43256"/>
                      <a:gd name="connsiteY20" fmla="*/ 14366 h 47259"/>
                      <a:gd name="connsiteX21" fmla="*/ 3936 w 43256"/>
                      <a:gd name="connsiteY21" fmla="*/ 14229 h 47259"/>
                      <a:gd name="connsiteX0" fmla="*/ 459035 w 915585"/>
                      <a:gd name="connsiteY0" fmla="*/ 494479 h 670211"/>
                      <a:gd name="connsiteX1" fmla="*/ 267465 w 915585"/>
                      <a:gd name="connsiteY1" fmla="*/ 670211 h 670211"/>
                      <a:gd name="connsiteX2" fmla="*/ 459035 w 915585"/>
                      <a:gd name="connsiteY2" fmla="*/ 494479 h 670211"/>
                      <a:gd name="connsiteX0" fmla="*/ 311754 w 915585"/>
                      <a:gd name="connsiteY0" fmla="*/ 666620 h 670211"/>
                      <a:gd name="connsiteX1" fmla="*/ 277718 w 915585"/>
                      <a:gd name="connsiteY1" fmla="*/ 632584 h 670211"/>
                      <a:gd name="connsiteX2" fmla="*/ 311754 w 915585"/>
                      <a:gd name="connsiteY2" fmla="*/ 666620 h 670211"/>
                      <a:gd name="connsiteX0" fmla="*/ 252078 w 915585"/>
                      <a:gd name="connsiteY0" fmla="*/ 615538 h 670211"/>
                      <a:gd name="connsiteX1" fmla="*/ 303131 w 915585"/>
                      <a:gd name="connsiteY1" fmla="*/ 466429 h 670211"/>
                      <a:gd name="connsiteX2" fmla="*/ 252078 w 915585"/>
                      <a:gd name="connsiteY2" fmla="*/ 615538 h 670211"/>
                      <a:gd name="connsiteX0" fmla="*/ 4729 w 43256"/>
                      <a:gd name="connsiteY0" fmla="*/ 26036 h 47259"/>
                      <a:gd name="connsiteX1" fmla="*/ 2196 w 43256"/>
                      <a:gd name="connsiteY1" fmla="*/ 25239 h 47259"/>
                      <a:gd name="connsiteX2" fmla="*/ 6964 w 43256"/>
                      <a:gd name="connsiteY2" fmla="*/ 34758 h 47259"/>
                      <a:gd name="connsiteX3" fmla="*/ 5856 w 43256"/>
                      <a:gd name="connsiteY3" fmla="*/ 35139 h 47259"/>
                      <a:gd name="connsiteX4" fmla="*/ 16514 w 43256"/>
                      <a:gd name="connsiteY4" fmla="*/ 38949 h 47259"/>
                      <a:gd name="connsiteX5" fmla="*/ 15846 w 43256"/>
                      <a:gd name="connsiteY5" fmla="*/ 37209 h 47259"/>
                      <a:gd name="connsiteX6" fmla="*/ 28863 w 43256"/>
                      <a:gd name="connsiteY6" fmla="*/ 34610 h 47259"/>
                      <a:gd name="connsiteX7" fmla="*/ 28596 w 43256"/>
                      <a:gd name="connsiteY7" fmla="*/ 36519 h 47259"/>
                      <a:gd name="connsiteX8" fmla="*/ 34165 w 43256"/>
                      <a:gd name="connsiteY8" fmla="*/ 22813 h 47259"/>
                      <a:gd name="connsiteX9" fmla="*/ 37416 w 43256"/>
                      <a:gd name="connsiteY9" fmla="*/ 29949 h 47259"/>
                      <a:gd name="connsiteX10" fmla="*/ 41834 w 43256"/>
                      <a:gd name="connsiteY10" fmla="*/ 15213 h 47259"/>
                      <a:gd name="connsiteX11" fmla="*/ 40386 w 43256"/>
                      <a:gd name="connsiteY11" fmla="*/ 17889 h 47259"/>
                      <a:gd name="connsiteX12" fmla="*/ 38360 w 43256"/>
                      <a:gd name="connsiteY12" fmla="*/ 5285 h 47259"/>
                      <a:gd name="connsiteX13" fmla="*/ 38436 w 43256"/>
                      <a:gd name="connsiteY13" fmla="*/ 6549 h 47259"/>
                      <a:gd name="connsiteX14" fmla="*/ 29114 w 43256"/>
                      <a:gd name="connsiteY14" fmla="*/ 3811 h 47259"/>
                      <a:gd name="connsiteX15" fmla="*/ 29856 w 43256"/>
                      <a:gd name="connsiteY15" fmla="*/ 2199 h 47259"/>
                      <a:gd name="connsiteX16" fmla="*/ 22177 w 43256"/>
                      <a:gd name="connsiteY16" fmla="*/ 4579 h 47259"/>
                      <a:gd name="connsiteX17" fmla="*/ 22536 w 43256"/>
                      <a:gd name="connsiteY17" fmla="*/ 3189 h 47259"/>
                      <a:gd name="connsiteX18" fmla="*/ 14036 w 43256"/>
                      <a:gd name="connsiteY18" fmla="*/ 5051 h 47259"/>
                      <a:gd name="connsiteX19" fmla="*/ 15336 w 43256"/>
                      <a:gd name="connsiteY19" fmla="*/ 6399 h 47259"/>
                      <a:gd name="connsiteX20" fmla="*/ 4163 w 43256"/>
                      <a:gd name="connsiteY20" fmla="*/ 15648 h 47259"/>
                      <a:gd name="connsiteX21" fmla="*/ 3936 w 43256"/>
                      <a:gd name="connsiteY21" fmla="*/ 14229 h 47259"/>
                      <a:gd name="connsiteX0" fmla="*/ 3936 w 43256"/>
                      <a:gd name="connsiteY0" fmla="*/ 14229 h 47006"/>
                      <a:gd name="connsiteX1" fmla="*/ 5659 w 43256"/>
                      <a:gd name="connsiteY1" fmla="*/ 6766 h 47006"/>
                      <a:gd name="connsiteX2" fmla="*/ 14041 w 43256"/>
                      <a:gd name="connsiteY2" fmla="*/ 5061 h 47006"/>
                      <a:gd name="connsiteX3" fmla="*/ 22492 w 43256"/>
                      <a:gd name="connsiteY3" fmla="*/ 3291 h 47006"/>
                      <a:gd name="connsiteX4" fmla="*/ 25785 w 43256"/>
                      <a:gd name="connsiteY4" fmla="*/ 59 h 47006"/>
                      <a:gd name="connsiteX5" fmla="*/ 29869 w 43256"/>
                      <a:gd name="connsiteY5" fmla="*/ 2340 h 47006"/>
                      <a:gd name="connsiteX6" fmla="*/ 35499 w 43256"/>
                      <a:gd name="connsiteY6" fmla="*/ 549 h 47006"/>
                      <a:gd name="connsiteX7" fmla="*/ 38354 w 43256"/>
                      <a:gd name="connsiteY7" fmla="*/ 5435 h 47006"/>
                      <a:gd name="connsiteX8" fmla="*/ 42018 w 43256"/>
                      <a:gd name="connsiteY8" fmla="*/ 10177 h 47006"/>
                      <a:gd name="connsiteX9" fmla="*/ 41854 w 43256"/>
                      <a:gd name="connsiteY9" fmla="*/ 15319 h 47006"/>
                      <a:gd name="connsiteX10" fmla="*/ 43052 w 43256"/>
                      <a:gd name="connsiteY10" fmla="*/ 23181 h 47006"/>
                      <a:gd name="connsiteX11" fmla="*/ 37440 w 43256"/>
                      <a:gd name="connsiteY11" fmla="*/ 30063 h 47006"/>
                      <a:gd name="connsiteX12" fmla="*/ 35431 w 43256"/>
                      <a:gd name="connsiteY12" fmla="*/ 35960 h 47006"/>
                      <a:gd name="connsiteX13" fmla="*/ 28591 w 43256"/>
                      <a:gd name="connsiteY13" fmla="*/ 36674 h 47006"/>
                      <a:gd name="connsiteX14" fmla="*/ 23703 w 43256"/>
                      <a:gd name="connsiteY14" fmla="*/ 42965 h 47006"/>
                      <a:gd name="connsiteX15" fmla="*/ 16516 w 43256"/>
                      <a:gd name="connsiteY15" fmla="*/ 39125 h 47006"/>
                      <a:gd name="connsiteX16" fmla="*/ 5840 w 43256"/>
                      <a:gd name="connsiteY16" fmla="*/ 35331 h 47006"/>
                      <a:gd name="connsiteX17" fmla="*/ 1146 w 43256"/>
                      <a:gd name="connsiteY17" fmla="*/ 31109 h 47006"/>
                      <a:gd name="connsiteX18" fmla="*/ 2149 w 43256"/>
                      <a:gd name="connsiteY18" fmla="*/ 25410 h 47006"/>
                      <a:gd name="connsiteX19" fmla="*/ 31 w 43256"/>
                      <a:gd name="connsiteY19" fmla="*/ 19563 h 47006"/>
                      <a:gd name="connsiteX20" fmla="*/ 3899 w 43256"/>
                      <a:gd name="connsiteY20" fmla="*/ 14366 h 47006"/>
                      <a:gd name="connsiteX21" fmla="*/ 3936 w 43256"/>
                      <a:gd name="connsiteY21" fmla="*/ 14229 h 47006"/>
                      <a:gd name="connsiteX0" fmla="*/ 459035 w 915585"/>
                      <a:gd name="connsiteY0" fmla="*/ 494479 h 666620"/>
                      <a:gd name="connsiteX1" fmla="*/ 354741 w 915585"/>
                      <a:gd name="connsiteY1" fmla="*/ 462634 h 666620"/>
                      <a:gd name="connsiteX2" fmla="*/ 459035 w 915585"/>
                      <a:gd name="connsiteY2" fmla="*/ 494479 h 666620"/>
                      <a:gd name="connsiteX0" fmla="*/ 311754 w 915585"/>
                      <a:gd name="connsiteY0" fmla="*/ 666620 h 666620"/>
                      <a:gd name="connsiteX1" fmla="*/ 277718 w 915585"/>
                      <a:gd name="connsiteY1" fmla="*/ 632584 h 666620"/>
                      <a:gd name="connsiteX2" fmla="*/ 311754 w 915585"/>
                      <a:gd name="connsiteY2" fmla="*/ 666620 h 666620"/>
                      <a:gd name="connsiteX0" fmla="*/ 252078 w 915585"/>
                      <a:gd name="connsiteY0" fmla="*/ 615538 h 666620"/>
                      <a:gd name="connsiteX1" fmla="*/ 303131 w 915585"/>
                      <a:gd name="connsiteY1" fmla="*/ 466429 h 666620"/>
                      <a:gd name="connsiteX2" fmla="*/ 252078 w 915585"/>
                      <a:gd name="connsiteY2" fmla="*/ 615538 h 666620"/>
                      <a:gd name="connsiteX0" fmla="*/ 4729 w 43256"/>
                      <a:gd name="connsiteY0" fmla="*/ 26036 h 47006"/>
                      <a:gd name="connsiteX1" fmla="*/ 2196 w 43256"/>
                      <a:gd name="connsiteY1" fmla="*/ 25239 h 47006"/>
                      <a:gd name="connsiteX2" fmla="*/ 6964 w 43256"/>
                      <a:gd name="connsiteY2" fmla="*/ 34758 h 47006"/>
                      <a:gd name="connsiteX3" fmla="*/ 5856 w 43256"/>
                      <a:gd name="connsiteY3" fmla="*/ 35139 h 47006"/>
                      <a:gd name="connsiteX4" fmla="*/ 16514 w 43256"/>
                      <a:gd name="connsiteY4" fmla="*/ 38949 h 47006"/>
                      <a:gd name="connsiteX5" fmla="*/ 15846 w 43256"/>
                      <a:gd name="connsiteY5" fmla="*/ 37209 h 47006"/>
                      <a:gd name="connsiteX6" fmla="*/ 28863 w 43256"/>
                      <a:gd name="connsiteY6" fmla="*/ 34610 h 47006"/>
                      <a:gd name="connsiteX7" fmla="*/ 28596 w 43256"/>
                      <a:gd name="connsiteY7" fmla="*/ 36519 h 47006"/>
                      <a:gd name="connsiteX8" fmla="*/ 34165 w 43256"/>
                      <a:gd name="connsiteY8" fmla="*/ 22813 h 47006"/>
                      <a:gd name="connsiteX9" fmla="*/ 37416 w 43256"/>
                      <a:gd name="connsiteY9" fmla="*/ 29949 h 47006"/>
                      <a:gd name="connsiteX10" fmla="*/ 41834 w 43256"/>
                      <a:gd name="connsiteY10" fmla="*/ 15213 h 47006"/>
                      <a:gd name="connsiteX11" fmla="*/ 40386 w 43256"/>
                      <a:gd name="connsiteY11" fmla="*/ 17889 h 47006"/>
                      <a:gd name="connsiteX12" fmla="*/ 38360 w 43256"/>
                      <a:gd name="connsiteY12" fmla="*/ 5285 h 47006"/>
                      <a:gd name="connsiteX13" fmla="*/ 38436 w 43256"/>
                      <a:gd name="connsiteY13" fmla="*/ 6549 h 47006"/>
                      <a:gd name="connsiteX14" fmla="*/ 29114 w 43256"/>
                      <a:gd name="connsiteY14" fmla="*/ 3811 h 47006"/>
                      <a:gd name="connsiteX15" fmla="*/ 29856 w 43256"/>
                      <a:gd name="connsiteY15" fmla="*/ 2199 h 47006"/>
                      <a:gd name="connsiteX16" fmla="*/ 22177 w 43256"/>
                      <a:gd name="connsiteY16" fmla="*/ 4579 h 47006"/>
                      <a:gd name="connsiteX17" fmla="*/ 22536 w 43256"/>
                      <a:gd name="connsiteY17" fmla="*/ 3189 h 47006"/>
                      <a:gd name="connsiteX18" fmla="*/ 14036 w 43256"/>
                      <a:gd name="connsiteY18" fmla="*/ 5051 h 47006"/>
                      <a:gd name="connsiteX19" fmla="*/ 15336 w 43256"/>
                      <a:gd name="connsiteY19" fmla="*/ 6399 h 47006"/>
                      <a:gd name="connsiteX20" fmla="*/ 4163 w 43256"/>
                      <a:gd name="connsiteY20" fmla="*/ 15648 h 47006"/>
                      <a:gd name="connsiteX21" fmla="*/ 3936 w 43256"/>
                      <a:gd name="connsiteY21" fmla="*/ 14229 h 47006"/>
                      <a:gd name="connsiteX0" fmla="*/ 3936 w 43256"/>
                      <a:gd name="connsiteY0" fmla="*/ 14229 h 44606"/>
                      <a:gd name="connsiteX1" fmla="*/ 5659 w 43256"/>
                      <a:gd name="connsiteY1" fmla="*/ 6766 h 44606"/>
                      <a:gd name="connsiteX2" fmla="*/ 14041 w 43256"/>
                      <a:gd name="connsiteY2" fmla="*/ 5061 h 44606"/>
                      <a:gd name="connsiteX3" fmla="*/ 22492 w 43256"/>
                      <a:gd name="connsiteY3" fmla="*/ 3291 h 44606"/>
                      <a:gd name="connsiteX4" fmla="*/ 25785 w 43256"/>
                      <a:gd name="connsiteY4" fmla="*/ 59 h 44606"/>
                      <a:gd name="connsiteX5" fmla="*/ 29869 w 43256"/>
                      <a:gd name="connsiteY5" fmla="*/ 2340 h 44606"/>
                      <a:gd name="connsiteX6" fmla="*/ 35499 w 43256"/>
                      <a:gd name="connsiteY6" fmla="*/ 549 h 44606"/>
                      <a:gd name="connsiteX7" fmla="*/ 38354 w 43256"/>
                      <a:gd name="connsiteY7" fmla="*/ 5435 h 44606"/>
                      <a:gd name="connsiteX8" fmla="*/ 42018 w 43256"/>
                      <a:gd name="connsiteY8" fmla="*/ 10177 h 44606"/>
                      <a:gd name="connsiteX9" fmla="*/ 41854 w 43256"/>
                      <a:gd name="connsiteY9" fmla="*/ 15319 h 44606"/>
                      <a:gd name="connsiteX10" fmla="*/ 43052 w 43256"/>
                      <a:gd name="connsiteY10" fmla="*/ 23181 h 44606"/>
                      <a:gd name="connsiteX11" fmla="*/ 37440 w 43256"/>
                      <a:gd name="connsiteY11" fmla="*/ 30063 h 44606"/>
                      <a:gd name="connsiteX12" fmla="*/ 35431 w 43256"/>
                      <a:gd name="connsiteY12" fmla="*/ 35960 h 44606"/>
                      <a:gd name="connsiteX13" fmla="*/ 28591 w 43256"/>
                      <a:gd name="connsiteY13" fmla="*/ 36674 h 44606"/>
                      <a:gd name="connsiteX14" fmla="*/ 23703 w 43256"/>
                      <a:gd name="connsiteY14" fmla="*/ 42965 h 44606"/>
                      <a:gd name="connsiteX15" fmla="*/ 16516 w 43256"/>
                      <a:gd name="connsiteY15" fmla="*/ 39125 h 44606"/>
                      <a:gd name="connsiteX16" fmla="*/ 5840 w 43256"/>
                      <a:gd name="connsiteY16" fmla="*/ 35331 h 44606"/>
                      <a:gd name="connsiteX17" fmla="*/ 1146 w 43256"/>
                      <a:gd name="connsiteY17" fmla="*/ 31109 h 44606"/>
                      <a:gd name="connsiteX18" fmla="*/ 2149 w 43256"/>
                      <a:gd name="connsiteY18" fmla="*/ 25410 h 44606"/>
                      <a:gd name="connsiteX19" fmla="*/ 31 w 43256"/>
                      <a:gd name="connsiteY19" fmla="*/ 19563 h 44606"/>
                      <a:gd name="connsiteX20" fmla="*/ 3899 w 43256"/>
                      <a:gd name="connsiteY20" fmla="*/ 14366 h 44606"/>
                      <a:gd name="connsiteX21" fmla="*/ 3936 w 43256"/>
                      <a:gd name="connsiteY21" fmla="*/ 14229 h 44606"/>
                      <a:gd name="connsiteX0" fmla="*/ 459035 w 915585"/>
                      <a:gd name="connsiteY0" fmla="*/ 494479 h 632584"/>
                      <a:gd name="connsiteX1" fmla="*/ 354741 w 915585"/>
                      <a:gd name="connsiteY1" fmla="*/ 462634 h 632584"/>
                      <a:gd name="connsiteX2" fmla="*/ 459035 w 915585"/>
                      <a:gd name="connsiteY2" fmla="*/ 494479 h 632584"/>
                      <a:gd name="connsiteX0" fmla="*/ 452737 w 915585"/>
                      <a:gd name="connsiteY0" fmla="*/ 599899 h 632584"/>
                      <a:gd name="connsiteX1" fmla="*/ 277718 w 915585"/>
                      <a:gd name="connsiteY1" fmla="*/ 632584 h 632584"/>
                      <a:gd name="connsiteX2" fmla="*/ 452737 w 915585"/>
                      <a:gd name="connsiteY2" fmla="*/ 599899 h 632584"/>
                      <a:gd name="connsiteX0" fmla="*/ 252078 w 915585"/>
                      <a:gd name="connsiteY0" fmla="*/ 615538 h 632584"/>
                      <a:gd name="connsiteX1" fmla="*/ 303131 w 915585"/>
                      <a:gd name="connsiteY1" fmla="*/ 466429 h 632584"/>
                      <a:gd name="connsiteX2" fmla="*/ 252078 w 915585"/>
                      <a:gd name="connsiteY2" fmla="*/ 615538 h 632584"/>
                      <a:gd name="connsiteX0" fmla="*/ 4729 w 43256"/>
                      <a:gd name="connsiteY0" fmla="*/ 26036 h 44606"/>
                      <a:gd name="connsiteX1" fmla="*/ 2196 w 43256"/>
                      <a:gd name="connsiteY1" fmla="*/ 25239 h 44606"/>
                      <a:gd name="connsiteX2" fmla="*/ 6964 w 43256"/>
                      <a:gd name="connsiteY2" fmla="*/ 34758 h 44606"/>
                      <a:gd name="connsiteX3" fmla="*/ 5856 w 43256"/>
                      <a:gd name="connsiteY3" fmla="*/ 35139 h 44606"/>
                      <a:gd name="connsiteX4" fmla="*/ 16514 w 43256"/>
                      <a:gd name="connsiteY4" fmla="*/ 38949 h 44606"/>
                      <a:gd name="connsiteX5" fmla="*/ 15846 w 43256"/>
                      <a:gd name="connsiteY5" fmla="*/ 37209 h 44606"/>
                      <a:gd name="connsiteX6" fmla="*/ 28863 w 43256"/>
                      <a:gd name="connsiteY6" fmla="*/ 34610 h 44606"/>
                      <a:gd name="connsiteX7" fmla="*/ 28596 w 43256"/>
                      <a:gd name="connsiteY7" fmla="*/ 36519 h 44606"/>
                      <a:gd name="connsiteX8" fmla="*/ 34165 w 43256"/>
                      <a:gd name="connsiteY8" fmla="*/ 22813 h 44606"/>
                      <a:gd name="connsiteX9" fmla="*/ 37416 w 43256"/>
                      <a:gd name="connsiteY9" fmla="*/ 29949 h 44606"/>
                      <a:gd name="connsiteX10" fmla="*/ 41834 w 43256"/>
                      <a:gd name="connsiteY10" fmla="*/ 15213 h 44606"/>
                      <a:gd name="connsiteX11" fmla="*/ 40386 w 43256"/>
                      <a:gd name="connsiteY11" fmla="*/ 17889 h 44606"/>
                      <a:gd name="connsiteX12" fmla="*/ 38360 w 43256"/>
                      <a:gd name="connsiteY12" fmla="*/ 5285 h 44606"/>
                      <a:gd name="connsiteX13" fmla="*/ 38436 w 43256"/>
                      <a:gd name="connsiteY13" fmla="*/ 6549 h 44606"/>
                      <a:gd name="connsiteX14" fmla="*/ 29114 w 43256"/>
                      <a:gd name="connsiteY14" fmla="*/ 3811 h 44606"/>
                      <a:gd name="connsiteX15" fmla="*/ 29856 w 43256"/>
                      <a:gd name="connsiteY15" fmla="*/ 2199 h 44606"/>
                      <a:gd name="connsiteX16" fmla="*/ 22177 w 43256"/>
                      <a:gd name="connsiteY16" fmla="*/ 4579 h 44606"/>
                      <a:gd name="connsiteX17" fmla="*/ 22536 w 43256"/>
                      <a:gd name="connsiteY17" fmla="*/ 3189 h 44606"/>
                      <a:gd name="connsiteX18" fmla="*/ 14036 w 43256"/>
                      <a:gd name="connsiteY18" fmla="*/ 5051 h 44606"/>
                      <a:gd name="connsiteX19" fmla="*/ 15336 w 43256"/>
                      <a:gd name="connsiteY19" fmla="*/ 6399 h 44606"/>
                      <a:gd name="connsiteX20" fmla="*/ 4163 w 43256"/>
                      <a:gd name="connsiteY20" fmla="*/ 15648 h 44606"/>
                      <a:gd name="connsiteX21" fmla="*/ 3936 w 43256"/>
                      <a:gd name="connsiteY21" fmla="*/ 14229 h 44606"/>
                      <a:gd name="connsiteX0" fmla="*/ 3936 w 43256"/>
                      <a:gd name="connsiteY0" fmla="*/ 14229 h 43404"/>
                      <a:gd name="connsiteX1" fmla="*/ 5659 w 43256"/>
                      <a:gd name="connsiteY1" fmla="*/ 6766 h 43404"/>
                      <a:gd name="connsiteX2" fmla="*/ 14041 w 43256"/>
                      <a:gd name="connsiteY2" fmla="*/ 5061 h 43404"/>
                      <a:gd name="connsiteX3" fmla="*/ 22492 w 43256"/>
                      <a:gd name="connsiteY3" fmla="*/ 3291 h 43404"/>
                      <a:gd name="connsiteX4" fmla="*/ 25785 w 43256"/>
                      <a:gd name="connsiteY4" fmla="*/ 59 h 43404"/>
                      <a:gd name="connsiteX5" fmla="*/ 29869 w 43256"/>
                      <a:gd name="connsiteY5" fmla="*/ 2340 h 43404"/>
                      <a:gd name="connsiteX6" fmla="*/ 35499 w 43256"/>
                      <a:gd name="connsiteY6" fmla="*/ 549 h 43404"/>
                      <a:gd name="connsiteX7" fmla="*/ 38354 w 43256"/>
                      <a:gd name="connsiteY7" fmla="*/ 5435 h 43404"/>
                      <a:gd name="connsiteX8" fmla="*/ 42018 w 43256"/>
                      <a:gd name="connsiteY8" fmla="*/ 10177 h 43404"/>
                      <a:gd name="connsiteX9" fmla="*/ 41854 w 43256"/>
                      <a:gd name="connsiteY9" fmla="*/ 15319 h 43404"/>
                      <a:gd name="connsiteX10" fmla="*/ 43052 w 43256"/>
                      <a:gd name="connsiteY10" fmla="*/ 23181 h 43404"/>
                      <a:gd name="connsiteX11" fmla="*/ 37440 w 43256"/>
                      <a:gd name="connsiteY11" fmla="*/ 30063 h 43404"/>
                      <a:gd name="connsiteX12" fmla="*/ 35431 w 43256"/>
                      <a:gd name="connsiteY12" fmla="*/ 35960 h 43404"/>
                      <a:gd name="connsiteX13" fmla="*/ 28591 w 43256"/>
                      <a:gd name="connsiteY13" fmla="*/ 36674 h 43404"/>
                      <a:gd name="connsiteX14" fmla="*/ 23703 w 43256"/>
                      <a:gd name="connsiteY14" fmla="*/ 42965 h 43404"/>
                      <a:gd name="connsiteX15" fmla="*/ 16516 w 43256"/>
                      <a:gd name="connsiteY15" fmla="*/ 39125 h 43404"/>
                      <a:gd name="connsiteX16" fmla="*/ 5840 w 43256"/>
                      <a:gd name="connsiteY16" fmla="*/ 35331 h 43404"/>
                      <a:gd name="connsiteX17" fmla="*/ 1146 w 43256"/>
                      <a:gd name="connsiteY17" fmla="*/ 31109 h 43404"/>
                      <a:gd name="connsiteX18" fmla="*/ 2149 w 43256"/>
                      <a:gd name="connsiteY18" fmla="*/ 25410 h 43404"/>
                      <a:gd name="connsiteX19" fmla="*/ 31 w 43256"/>
                      <a:gd name="connsiteY19" fmla="*/ 19563 h 43404"/>
                      <a:gd name="connsiteX20" fmla="*/ 3899 w 43256"/>
                      <a:gd name="connsiteY20" fmla="*/ 14366 h 43404"/>
                      <a:gd name="connsiteX21" fmla="*/ 3936 w 43256"/>
                      <a:gd name="connsiteY21" fmla="*/ 14229 h 43404"/>
                      <a:gd name="connsiteX0" fmla="*/ 459035 w 915585"/>
                      <a:gd name="connsiteY0" fmla="*/ 494479 h 615538"/>
                      <a:gd name="connsiteX1" fmla="*/ 354741 w 915585"/>
                      <a:gd name="connsiteY1" fmla="*/ 462634 h 615538"/>
                      <a:gd name="connsiteX2" fmla="*/ 459035 w 915585"/>
                      <a:gd name="connsiteY2" fmla="*/ 494479 h 615538"/>
                      <a:gd name="connsiteX0" fmla="*/ 452737 w 915585"/>
                      <a:gd name="connsiteY0" fmla="*/ 599899 h 615538"/>
                      <a:gd name="connsiteX1" fmla="*/ 512690 w 915585"/>
                      <a:gd name="connsiteY1" fmla="*/ 602931 h 615538"/>
                      <a:gd name="connsiteX2" fmla="*/ 452737 w 915585"/>
                      <a:gd name="connsiteY2" fmla="*/ 599899 h 615538"/>
                      <a:gd name="connsiteX0" fmla="*/ 252078 w 915585"/>
                      <a:gd name="connsiteY0" fmla="*/ 615538 h 615538"/>
                      <a:gd name="connsiteX1" fmla="*/ 303131 w 915585"/>
                      <a:gd name="connsiteY1" fmla="*/ 466429 h 615538"/>
                      <a:gd name="connsiteX2" fmla="*/ 252078 w 915585"/>
                      <a:gd name="connsiteY2" fmla="*/ 615538 h 615538"/>
                      <a:gd name="connsiteX0" fmla="*/ 4729 w 43256"/>
                      <a:gd name="connsiteY0" fmla="*/ 26036 h 43404"/>
                      <a:gd name="connsiteX1" fmla="*/ 2196 w 43256"/>
                      <a:gd name="connsiteY1" fmla="*/ 25239 h 43404"/>
                      <a:gd name="connsiteX2" fmla="*/ 6964 w 43256"/>
                      <a:gd name="connsiteY2" fmla="*/ 34758 h 43404"/>
                      <a:gd name="connsiteX3" fmla="*/ 5856 w 43256"/>
                      <a:gd name="connsiteY3" fmla="*/ 35139 h 43404"/>
                      <a:gd name="connsiteX4" fmla="*/ 16514 w 43256"/>
                      <a:gd name="connsiteY4" fmla="*/ 38949 h 43404"/>
                      <a:gd name="connsiteX5" fmla="*/ 15846 w 43256"/>
                      <a:gd name="connsiteY5" fmla="*/ 37209 h 43404"/>
                      <a:gd name="connsiteX6" fmla="*/ 28863 w 43256"/>
                      <a:gd name="connsiteY6" fmla="*/ 34610 h 43404"/>
                      <a:gd name="connsiteX7" fmla="*/ 28596 w 43256"/>
                      <a:gd name="connsiteY7" fmla="*/ 36519 h 43404"/>
                      <a:gd name="connsiteX8" fmla="*/ 34165 w 43256"/>
                      <a:gd name="connsiteY8" fmla="*/ 22813 h 43404"/>
                      <a:gd name="connsiteX9" fmla="*/ 37416 w 43256"/>
                      <a:gd name="connsiteY9" fmla="*/ 29949 h 43404"/>
                      <a:gd name="connsiteX10" fmla="*/ 41834 w 43256"/>
                      <a:gd name="connsiteY10" fmla="*/ 15213 h 43404"/>
                      <a:gd name="connsiteX11" fmla="*/ 40386 w 43256"/>
                      <a:gd name="connsiteY11" fmla="*/ 17889 h 43404"/>
                      <a:gd name="connsiteX12" fmla="*/ 38360 w 43256"/>
                      <a:gd name="connsiteY12" fmla="*/ 5285 h 43404"/>
                      <a:gd name="connsiteX13" fmla="*/ 38436 w 43256"/>
                      <a:gd name="connsiteY13" fmla="*/ 6549 h 43404"/>
                      <a:gd name="connsiteX14" fmla="*/ 29114 w 43256"/>
                      <a:gd name="connsiteY14" fmla="*/ 3811 h 43404"/>
                      <a:gd name="connsiteX15" fmla="*/ 29856 w 43256"/>
                      <a:gd name="connsiteY15" fmla="*/ 2199 h 43404"/>
                      <a:gd name="connsiteX16" fmla="*/ 22177 w 43256"/>
                      <a:gd name="connsiteY16" fmla="*/ 4579 h 43404"/>
                      <a:gd name="connsiteX17" fmla="*/ 22536 w 43256"/>
                      <a:gd name="connsiteY17" fmla="*/ 3189 h 43404"/>
                      <a:gd name="connsiteX18" fmla="*/ 14036 w 43256"/>
                      <a:gd name="connsiteY18" fmla="*/ 5051 h 43404"/>
                      <a:gd name="connsiteX19" fmla="*/ 15336 w 43256"/>
                      <a:gd name="connsiteY19" fmla="*/ 6399 h 43404"/>
                      <a:gd name="connsiteX20" fmla="*/ 4163 w 43256"/>
                      <a:gd name="connsiteY20" fmla="*/ 15648 h 43404"/>
                      <a:gd name="connsiteX21" fmla="*/ 3936 w 43256"/>
                      <a:gd name="connsiteY21" fmla="*/ 14229 h 43404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459035 w 915585"/>
                      <a:gd name="connsiteY0" fmla="*/ 494479 h 612914"/>
                      <a:gd name="connsiteX1" fmla="*/ 354741 w 915585"/>
                      <a:gd name="connsiteY1" fmla="*/ 462634 h 612914"/>
                      <a:gd name="connsiteX2" fmla="*/ 459035 w 915585"/>
                      <a:gd name="connsiteY2" fmla="*/ 494479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54741 w 915585"/>
                      <a:gd name="connsiteY1" fmla="*/ 462634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14460 w 915585"/>
                      <a:gd name="connsiteY1" fmla="*/ 551596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14460 w 915585"/>
                      <a:gd name="connsiteY1" fmla="*/ 551596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562804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</a:cxnLst>
                    <a:rect l="l" t="t" r="r" b="b"/>
                    <a:pathLst>
                      <a:path w="43256" h="43219">
                        <a:moveTo>
                          <a:pt x="3936" y="14229"/>
                        </a:moveTo>
                        <a:cubicBezTo>
                          <a:pt x="3665" y="11516"/>
                          <a:pt x="4297" y="8780"/>
                          <a:pt x="5659" y="6766"/>
                        </a:cubicBezTo>
                        <a:cubicBezTo>
                          <a:pt x="7811" y="3585"/>
                          <a:pt x="11300" y="2876"/>
                          <a:pt x="14041" y="5061"/>
                        </a:cubicBezTo>
                        <a:cubicBezTo>
                          <a:pt x="15714" y="768"/>
                          <a:pt x="19950" y="-119"/>
                          <a:pt x="22492" y="3291"/>
                        </a:cubicBezTo>
                        <a:cubicBezTo>
                          <a:pt x="23133" y="1542"/>
                          <a:pt x="24364" y="333"/>
                          <a:pt x="25785" y="59"/>
                        </a:cubicBezTo>
                        <a:cubicBezTo>
                          <a:pt x="27349" y="-243"/>
                          <a:pt x="28911" y="629"/>
                          <a:pt x="29869" y="2340"/>
                        </a:cubicBezTo>
                        <a:cubicBezTo>
                          <a:pt x="31251" y="126"/>
                          <a:pt x="33537" y="-601"/>
                          <a:pt x="35499" y="549"/>
                        </a:cubicBezTo>
                        <a:cubicBezTo>
                          <a:pt x="36994" y="1425"/>
                          <a:pt x="38066" y="3259"/>
                          <a:pt x="38354" y="5435"/>
                        </a:cubicBezTo>
                        <a:cubicBezTo>
                          <a:pt x="40082" y="6077"/>
                          <a:pt x="41458" y="7857"/>
                          <a:pt x="42018" y="10177"/>
                        </a:cubicBezTo>
                        <a:cubicBezTo>
                          <a:pt x="42425" y="11861"/>
                          <a:pt x="42367" y="13690"/>
                          <a:pt x="41854" y="15319"/>
                        </a:cubicBezTo>
                        <a:cubicBezTo>
                          <a:pt x="43115" y="17553"/>
                          <a:pt x="43556" y="20449"/>
                          <a:pt x="43052" y="23181"/>
                        </a:cubicBezTo>
                        <a:cubicBezTo>
                          <a:pt x="42382" y="26813"/>
                          <a:pt x="40164" y="29533"/>
                          <a:pt x="37440" y="30063"/>
                        </a:cubicBezTo>
                        <a:cubicBezTo>
                          <a:pt x="37427" y="32330"/>
                          <a:pt x="36694" y="34480"/>
                          <a:pt x="35431" y="35960"/>
                        </a:cubicBezTo>
                        <a:cubicBezTo>
                          <a:pt x="33512" y="38209"/>
                          <a:pt x="30740" y="38498"/>
                          <a:pt x="28591" y="36674"/>
                        </a:cubicBezTo>
                        <a:cubicBezTo>
                          <a:pt x="27896" y="39807"/>
                          <a:pt x="26035" y="42202"/>
                          <a:pt x="23703" y="42965"/>
                        </a:cubicBezTo>
                        <a:cubicBezTo>
                          <a:pt x="20955" y="43864"/>
                          <a:pt x="18087" y="42332"/>
                          <a:pt x="16516" y="39125"/>
                        </a:cubicBezTo>
                        <a:cubicBezTo>
                          <a:pt x="12808" y="42169"/>
                          <a:pt x="7992" y="40458"/>
                          <a:pt x="5840" y="35331"/>
                        </a:cubicBezTo>
                        <a:cubicBezTo>
                          <a:pt x="3726" y="35668"/>
                          <a:pt x="1741" y="33883"/>
                          <a:pt x="1146" y="31109"/>
                        </a:cubicBezTo>
                        <a:cubicBezTo>
                          <a:pt x="715" y="29102"/>
                          <a:pt x="1096" y="26936"/>
                          <a:pt x="2149" y="25410"/>
                        </a:cubicBezTo>
                        <a:cubicBezTo>
                          <a:pt x="655" y="24213"/>
                          <a:pt x="-177" y="21916"/>
                          <a:pt x="31" y="19563"/>
                        </a:cubicBezTo>
                        <a:cubicBezTo>
                          <a:pt x="275" y="16808"/>
                          <a:pt x="1881" y="14650"/>
                          <a:pt x="3899" y="14366"/>
                        </a:cubicBezTo>
                        <a:cubicBezTo>
                          <a:pt x="3911" y="14320"/>
                          <a:pt x="3924" y="14275"/>
                          <a:pt x="3936" y="14229"/>
                        </a:cubicBezTo>
                        <a:close/>
                      </a:path>
                      <a:path w="915585" h="612914">
                        <a:moveTo>
                          <a:pt x="365047" y="568613"/>
                        </a:moveTo>
                        <a:lnTo>
                          <a:pt x="314460" y="551596"/>
                        </a:lnTo>
                        <a:lnTo>
                          <a:pt x="365047" y="568613"/>
                        </a:lnTo>
                        <a:close/>
                      </a:path>
                      <a:path w="915585" h="612914">
                        <a:moveTo>
                          <a:pt x="452737" y="599899"/>
                        </a:moveTo>
                        <a:lnTo>
                          <a:pt x="512690" y="602931"/>
                        </a:lnTo>
                        <a:lnTo>
                          <a:pt x="452737" y="599899"/>
                        </a:lnTo>
                        <a:close/>
                      </a:path>
                      <a:path w="915585" h="612914">
                        <a:moveTo>
                          <a:pt x="252079" y="585885"/>
                        </a:moveTo>
                        <a:lnTo>
                          <a:pt x="303131" y="562804"/>
                        </a:lnTo>
                        <a:lnTo>
                          <a:pt x="252079" y="585885"/>
                        </a:lnTo>
                        <a:close/>
                      </a:path>
                      <a:path w="43256" h="43219" fill="none" extrusionOk="0">
                        <a:moveTo>
                          <a:pt x="4729" y="26036"/>
                        </a:moveTo>
                        <a:cubicBezTo>
                          <a:pt x="3845" y="26130"/>
                          <a:pt x="2961" y="25852"/>
                          <a:pt x="2196" y="25239"/>
                        </a:cubicBezTo>
                        <a:moveTo>
                          <a:pt x="6964" y="34758"/>
                        </a:moveTo>
                        <a:cubicBezTo>
                          <a:pt x="6609" y="34951"/>
                          <a:pt x="6236" y="35079"/>
                          <a:pt x="5856" y="35139"/>
                        </a:cubicBezTo>
                        <a:moveTo>
                          <a:pt x="16514" y="38949"/>
                        </a:moveTo>
                        <a:cubicBezTo>
                          <a:pt x="16247" y="38403"/>
                          <a:pt x="16023" y="37820"/>
                          <a:pt x="15846" y="37209"/>
                        </a:cubicBezTo>
                        <a:moveTo>
                          <a:pt x="28863" y="34610"/>
                        </a:moveTo>
                        <a:cubicBezTo>
                          <a:pt x="28824" y="35257"/>
                          <a:pt x="28734" y="35897"/>
                          <a:pt x="28596" y="36519"/>
                        </a:cubicBezTo>
                        <a:moveTo>
                          <a:pt x="34165" y="22813"/>
                        </a:moveTo>
                        <a:cubicBezTo>
                          <a:pt x="36169" y="24141"/>
                          <a:pt x="37434" y="26917"/>
                          <a:pt x="37416" y="29949"/>
                        </a:cubicBezTo>
                        <a:moveTo>
                          <a:pt x="41834" y="15213"/>
                        </a:moveTo>
                        <a:cubicBezTo>
                          <a:pt x="41509" y="16245"/>
                          <a:pt x="41014" y="17161"/>
                          <a:pt x="40386" y="17889"/>
                        </a:cubicBezTo>
                        <a:moveTo>
                          <a:pt x="38360" y="5285"/>
                        </a:moveTo>
                        <a:cubicBezTo>
                          <a:pt x="38415" y="5702"/>
                          <a:pt x="38441" y="6125"/>
                          <a:pt x="38436" y="6549"/>
                        </a:cubicBezTo>
                        <a:moveTo>
                          <a:pt x="29114" y="3811"/>
                        </a:moveTo>
                        <a:cubicBezTo>
                          <a:pt x="29303" y="3228"/>
                          <a:pt x="29552" y="2685"/>
                          <a:pt x="29856" y="2199"/>
                        </a:cubicBezTo>
                        <a:moveTo>
                          <a:pt x="22177" y="4579"/>
                        </a:moveTo>
                        <a:cubicBezTo>
                          <a:pt x="22254" y="4097"/>
                          <a:pt x="22375" y="3630"/>
                          <a:pt x="22536" y="3189"/>
                        </a:cubicBezTo>
                        <a:moveTo>
                          <a:pt x="14036" y="5051"/>
                        </a:moveTo>
                        <a:cubicBezTo>
                          <a:pt x="14508" y="5427"/>
                          <a:pt x="14944" y="5880"/>
                          <a:pt x="15336" y="6399"/>
                        </a:cubicBezTo>
                        <a:moveTo>
                          <a:pt x="4163" y="15648"/>
                        </a:moveTo>
                        <a:cubicBezTo>
                          <a:pt x="4060" y="15184"/>
                          <a:pt x="3984" y="14710"/>
                          <a:pt x="3936" y="14229"/>
                        </a:cubicBezTo>
                      </a:path>
                    </a:pathLst>
                  </a:custGeom>
                  <a:gradFill flip="none" rotWithShape="1">
                    <a:gsLst>
                      <a:gs pos="0">
                        <a:schemeClr val="bg1"/>
                      </a:gs>
                      <a:gs pos="50000">
                        <a:schemeClr val="bg1">
                          <a:lumMod val="75000"/>
                        </a:schemeClr>
                      </a:gs>
                      <a:gs pos="100000">
                        <a:schemeClr val="tx1">
                          <a:lumMod val="75000"/>
                          <a:lumOff val="25000"/>
                        </a:scheme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GB" dirty="0"/>
                  </a:p>
                </p:txBody>
              </p:sp>
              <p:sp>
                <p:nvSpPr>
                  <p:cNvPr id="66" name="Cloud Callout 3"/>
                  <p:cNvSpPr/>
                  <p:nvPr/>
                </p:nvSpPr>
                <p:spPr>
                  <a:xfrm>
                    <a:off x="4884505" y="2584379"/>
                    <a:ext cx="720842" cy="436989"/>
                  </a:xfrm>
                  <a:custGeom>
                    <a:avLst/>
                    <a:gdLst>
                      <a:gd name="connsiteX0" fmla="*/ 3900 w 43200"/>
                      <a:gd name="connsiteY0" fmla="*/ 14370 h 43200"/>
                      <a:gd name="connsiteX1" fmla="*/ 5623 w 43200"/>
                      <a:gd name="connsiteY1" fmla="*/ 6907 h 43200"/>
                      <a:gd name="connsiteX2" fmla="*/ 14005 w 43200"/>
                      <a:gd name="connsiteY2" fmla="*/ 5202 h 43200"/>
                      <a:gd name="connsiteX3" fmla="*/ 22456 w 43200"/>
                      <a:gd name="connsiteY3" fmla="*/ 3432 h 43200"/>
                      <a:gd name="connsiteX4" fmla="*/ 25749 w 43200"/>
                      <a:gd name="connsiteY4" fmla="*/ 200 h 43200"/>
                      <a:gd name="connsiteX5" fmla="*/ 29833 w 43200"/>
                      <a:gd name="connsiteY5" fmla="*/ 2481 h 43200"/>
                      <a:gd name="connsiteX6" fmla="*/ 35463 w 43200"/>
                      <a:gd name="connsiteY6" fmla="*/ 690 h 43200"/>
                      <a:gd name="connsiteX7" fmla="*/ 38318 w 43200"/>
                      <a:gd name="connsiteY7" fmla="*/ 5576 h 43200"/>
                      <a:gd name="connsiteX8" fmla="*/ 41982 w 43200"/>
                      <a:gd name="connsiteY8" fmla="*/ 10318 h 43200"/>
                      <a:gd name="connsiteX9" fmla="*/ 41818 w 43200"/>
                      <a:gd name="connsiteY9" fmla="*/ 15460 h 43200"/>
                      <a:gd name="connsiteX10" fmla="*/ 43016 w 43200"/>
                      <a:gd name="connsiteY10" fmla="*/ 23322 h 43200"/>
                      <a:gd name="connsiteX11" fmla="*/ 37404 w 43200"/>
                      <a:gd name="connsiteY11" fmla="*/ 30204 h 43200"/>
                      <a:gd name="connsiteX12" fmla="*/ 35395 w 43200"/>
                      <a:gd name="connsiteY12" fmla="*/ 36101 h 43200"/>
                      <a:gd name="connsiteX13" fmla="*/ 28555 w 43200"/>
                      <a:gd name="connsiteY13" fmla="*/ 36815 h 43200"/>
                      <a:gd name="connsiteX14" fmla="*/ 23667 w 43200"/>
                      <a:gd name="connsiteY14" fmla="*/ 43106 h 43200"/>
                      <a:gd name="connsiteX15" fmla="*/ 16480 w 43200"/>
                      <a:gd name="connsiteY15" fmla="*/ 39266 h 43200"/>
                      <a:gd name="connsiteX16" fmla="*/ 5804 w 43200"/>
                      <a:gd name="connsiteY16" fmla="*/ 35472 h 43200"/>
                      <a:gd name="connsiteX17" fmla="*/ 1110 w 43200"/>
                      <a:gd name="connsiteY17" fmla="*/ 31250 h 43200"/>
                      <a:gd name="connsiteX18" fmla="*/ 2113 w 43200"/>
                      <a:gd name="connsiteY18" fmla="*/ 25551 h 43200"/>
                      <a:gd name="connsiteX19" fmla="*/ -5 w 43200"/>
                      <a:gd name="connsiteY19" fmla="*/ 19704 h 43200"/>
                      <a:gd name="connsiteX20" fmla="*/ 3863 w 43200"/>
                      <a:gd name="connsiteY20" fmla="*/ 14507 h 43200"/>
                      <a:gd name="connsiteX21" fmla="*/ 3900 w 43200"/>
                      <a:gd name="connsiteY21" fmla="*/ 14370 h 43200"/>
                      <a:gd name="connsiteX0" fmla="*/ 283721 w 914400"/>
                      <a:gd name="connsiteY0" fmla="*/ 689229 h 612648"/>
                      <a:gd name="connsiteX1" fmla="*/ 266703 w 914400"/>
                      <a:gd name="connsiteY1" fmla="*/ 706247 h 612648"/>
                      <a:gd name="connsiteX2" fmla="*/ 249685 w 914400"/>
                      <a:gd name="connsiteY2" fmla="*/ 689229 h 612648"/>
                      <a:gd name="connsiteX3" fmla="*/ 266703 w 914400"/>
                      <a:gd name="connsiteY3" fmla="*/ 672211 h 612648"/>
                      <a:gd name="connsiteX4" fmla="*/ 283721 w 914400"/>
                      <a:gd name="connsiteY4" fmla="*/ 689229 h 612648"/>
                      <a:gd name="connsiteX0" fmla="*/ 310992 w 914400"/>
                      <a:gd name="connsiteY0" fmla="*/ 668620 h 612648"/>
                      <a:gd name="connsiteX1" fmla="*/ 276956 w 914400"/>
                      <a:gd name="connsiteY1" fmla="*/ 702656 h 612648"/>
                      <a:gd name="connsiteX2" fmla="*/ 242920 w 914400"/>
                      <a:gd name="connsiteY2" fmla="*/ 668620 h 612648"/>
                      <a:gd name="connsiteX3" fmla="*/ 276956 w 914400"/>
                      <a:gd name="connsiteY3" fmla="*/ 634584 h 612648"/>
                      <a:gd name="connsiteX4" fmla="*/ 310992 w 914400"/>
                      <a:gd name="connsiteY4" fmla="*/ 668620 h 612648"/>
                      <a:gd name="connsiteX0" fmla="*/ 353424 w 914400"/>
                      <a:gd name="connsiteY0" fmla="*/ 617538 h 612648"/>
                      <a:gd name="connsiteX1" fmla="*/ 302370 w 914400"/>
                      <a:gd name="connsiteY1" fmla="*/ 668592 h 612648"/>
                      <a:gd name="connsiteX2" fmla="*/ 251316 w 914400"/>
                      <a:gd name="connsiteY2" fmla="*/ 617538 h 612648"/>
                      <a:gd name="connsiteX3" fmla="*/ 302370 w 914400"/>
                      <a:gd name="connsiteY3" fmla="*/ 566484 h 612648"/>
                      <a:gd name="connsiteX4" fmla="*/ 353424 w 914400"/>
                      <a:gd name="connsiteY4" fmla="*/ 617538 h 612648"/>
                      <a:gd name="connsiteX0" fmla="*/ 4693 w 43200"/>
                      <a:gd name="connsiteY0" fmla="*/ 26177 h 43200"/>
                      <a:gd name="connsiteX1" fmla="*/ 2160 w 43200"/>
                      <a:gd name="connsiteY1" fmla="*/ 25380 h 43200"/>
                      <a:gd name="connsiteX2" fmla="*/ 6928 w 43200"/>
                      <a:gd name="connsiteY2" fmla="*/ 34899 h 43200"/>
                      <a:gd name="connsiteX3" fmla="*/ 5820 w 43200"/>
                      <a:gd name="connsiteY3" fmla="*/ 35280 h 43200"/>
                      <a:gd name="connsiteX4" fmla="*/ 16478 w 43200"/>
                      <a:gd name="connsiteY4" fmla="*/ 39090 h 43200"/>
                      <a:gd name="connsiteX5" fmla="*/ 15810 w 43200"/>
                      <a:gd name="connsiteY5" fmla="*/ 37350 h 43200"/>
                      <a:gd name="connsiteX6" fmla="*/ 28827 w 43200"/>
                      <a:gd name="connsiteY6" fmla="*/ 34751 h 43200"/>
                      <a:gd name="connsiteX7" fmla="*/ 28560 w 43200"/>
                      <a:gd name="connsiteY7" fmla="*/ 36660 h 43200"/>
                      <a:gd name="connsiteX8" fmla="*/ 34129 w 43200"/>
                      <a:gd name="connsiteY8" fmla="*/ 22954 h 43200"/>
                      <a:gd name="connsiteX9" fmla="*/ 37380 w 43200"/>
                      <a:gd name="connsiteY9" fmla="*/ 30090 h 43200"/>
                      <a:gd name="connsiteX10" fmla="*/ 41798 w 43200"/>
                      <a:gd name="connsiteY10" fmla="*/ 15354 h 43200"/>
                      <a:gd name="connsiteX11" fmla="*/ 40350 w 43200"/>
                      <a:gd name="connsiteY11" fmla="*/ 18030 h 43200"/>
                      <a:gd name="connsiteX12" fmla="*/ 38324 w 43200"/>
                      <a:gd name="connsiteY12" fmla="*/ 5426 h 43200"/>
                      <a:gd name="connsiteX13" fmla="*/ 38400 w 43200"/>
                      <a:gd name="connsiteY13" fmla="*/ 6690 h 43200"/>
                      <a:gd name="connsiteX14" fmla="*/ 29078 w 43200"/>
                      <a:gd name="connsiteY14" fmla="*/ 3952 h 43200"/>
                      <a:gd name="connsiteX15" fmla="*/ 29820 w 43200"/>
                      <a:gd name="connsiteY15" fmla="*/ 2340 h 43200"/>
                      <a:gd name="connsiteX16" fmla="*/ 22141 w 43200"/>
                      <a:gd name="connsiteY16" fmla="*/ 4720 h 43200"/>
                      <a:gd name="connsiteX17" fmla="*/ 22500 w 43200"/>
                      <a:gd name="connsiteY17" fmla="*/ 3330 h 43200"/>
                      <a:gd name="connsiteX18" fmla="*/ 14000 w 43200"/>
                      <a:gd name="connsiteY18" fmla="*/ 5192 h 43200"/>
                      <a:gd name="connsiteX19" fmla="*/ 15300 w 43200"/>
                      <a:gd name="connsiteY19" fmla="*/ 6540 h 43200"/>
                      <a:gd name="connsiteX20" fmla="*/ 4127 w 43200"/>
                      <a:gd name="connsiteY20" fmla="*/ 15789 h 43200"/>
                      <a:gd name="connsiteX21" fmla="*/ 3900 w 43200"/>
                      <a:gd name="connsiteY21" fmla="*/ 14370 h 43200"/>
                      <a:gd name="connsiteX0" fmla="*/ 3936 w 43256"/>
                      <a:gd name="connsiteY0" fmla="*/ 14229 h 49659"/>
                      <a:gd name="connsiteX1" fmla="*/ 5659 w 43256"/>
                      <a:gd name="connsiteY1" fmla="*/ 6766 h 49659"/>
                      <a:gd name="connsiteX2" fmla="*/ 14041 w 43256"/>
                      <a:gd name="connsiteY2" fmla="*/ 5061 h 49659"/>
                      <a:gd name="connsiteX3" fmla="*/ 22492 w 43256"/>
                      <a:gd name="connsiteY3" fmla="*/ 3291 h 49659"/>
                      <a:gd name="connsiteX4" fmla="*/ 25785 w 43256"/>
                      <a:gd name="connsiteY4" fmla="*/ 59 h 49659"/>
                      <a:gd name="connsiteX5" fmla="*/ 29869 w 43256"/>
                      <a:gd name="connsiteY5" fmla="*/ 2340 h 49659"/>
                      <a:gd name="connsiteX6" fmla="*/ 35499 w 43256"/>
                      <a:gd name="connsiteY6" fmla="*/ 549 h 49659"/>
                      <a:gd name="connsiteX7" fmla="*/ 38354 w 43256"/>
                      <a:gd name="connsiteY7" fmla="*/ 5435 h 49659"/>
                      <a:gd name="connsiteX8" fmla="*/ 42018 w 43256"/>
                      <a:gd name="connsiteY8" fmla="*/ 10177 h 49659"/>
                      <a:gd name="connsiteX9" fmla="*/ 41854 w 43256"/>
                      <a:gd name="connsiteY9" fmla="*/ 15319 h 49659"/>
                      <a:gd name="connsiteX10" fmla="*/ 43052 w 43256"/>
                      <a:gd name="connsiteY10" fmla="*/ 23181 h 49659"/>
                      <a:gd name="connsiteX11" fmla="*/ 37440 w 43256"/>
                      <a:gd name="connsiteY11" fmla="*/ 30063 h 49659"/>
                      <a:gd name="connsiteX12" fmla="*/ 35431 w 43256"/>
                      <a:gd name="connsiteY12" fmla="*/ 35960 h 49659"/>
                      <a:gd name="connsiteX13" fmla="*/ 28591 w 43256"/>
                      <a:gd name="connsiteY13" fmla="*/ 36674 h 49659"/>
                      <a:gd name="connsiteX14" fmla="*/ 23703 w 43256"/>
                      <a:gd name="connsiteY14" fmla="*/ 42965 h 49659"/>
                      <a:gd name="connsiteX15" fmla="*/ 16516 w 43256"/>
                      <a:gd name="connsiteY15" fmla="*/ 39125 h 49659"/>
                      <a:gd name="connsiteX16" fmla="*/ 5840 w 43256"/>
                      <a:gd name="connsiteY16" fmla="*/ 35331 h 49659"/>
                      <a:gd name="connsiteX17" fmla="*/ 1146 w 43256"/>
                      <a:gd name="connsiteY17" fmla="*/ 31109 h 49659"/>
                      <a:gd name="connsiteX18" fmla="*/ 2149 w 43256"/>
                      <a:gd name="connsiteY18" fmla="*/ 25410 h 49659"/>
                      <a:gd name="connsiteX19" fmla="*/ 31 w 43256"/>
                      <a:gd name="connsiteY19" fmla="*/ 19563 h 49659"/>
                      <a:gd name="connsiteX20" fmla="*/ 3899 w 43256"/>
                      <a:gd name="connsiteY20" fmla="*/ 14366 h 49659"/>
                      <a:gd name="connsiteX21" fmla="*/ 3936 w 43256"/>
                      <a:gd name="connsiteY21" fmla="*/ 14229 h 49659"/>
                      <a:gd name="connsiteX0" fmla="*/ 284483 w 915585"/>
                      <a:gd name="connsiteY0" fmla="*/ 687229 h 704247"/>
                      <a:gd name="connsiteX1" fmla="*/ 267465 w 915585"/>
                      <a:gd name="connsiteY1" fmla="*/ 704247 h 704247"/>
                      <a:gd name="connsiteX2" fmla="*/ 250447 w 915585"/>
                      <a:gd name="connsiteY2" fmla="*/ 687229 h 704247"/>
                      <a:gd name="connsiteX3" fmla="*/ 267465 w 915585"/>
                      <a:gd name="connsiteY3" fmla="*/ 670211 h 704247"/>
                      <a:gd name="connsiteX4" fmla="*/ 284483 w 915585"/>
                      <a:gd name="connsiteY4" fmla="*/ 687229 h 704247"/>
                      <a:gd name="connsiteX0" fmla="*/ 311754 w 915585"/>
                      <a:gd name="connsiteY0" fmla="*/ 666620 h 704247"/>
                      <a:gd name="connsiteX1" fmla="*/ 277718 w 915585"/>
                      <a:gd name="connsiteY1" fmla="*/ 700656 h 704247"/>
                      <a:gd name="connsiteX2" fmla="*/ 277718 w 915585"/>
                      <a:gd name="connsiteY2" fmla="*/ 632584 h 704247"/>
                      <a:gd name="connsiteX3" fmla="*/ 311754 w 915585"/>
                      <a:gd name="connsiteY3" fmla="*/ 666620 h 704247"/>
                      <a:gd name="connsiteX0" fmla="*/ 354186 w 915585"/>
                      <a:gd name="connsiteY0" fmla="*/ 615538 h 704247"/>
                      <a:gd name="connsiteX1" fmla="*/ 303132 w 915585"/>
                      <a:gd name="connsiteY1" fmla="*/ 666592 h 704247"/>
                      <a:gd name="connsiteX2" fmla="*/ 252078 w 915585"/>
                      <a:gd name="connsiteY2" fmla="*/ 615538 h 704247"/>
                      <a:gd name="connsiteX3" fmla="*/ 303132 w 915585"/>
                      <a:gd name="connsiteY3" fmla="*/ 564484 h 704247"/>
                      <a:gd name="connsiteX4" fmla="*/ 354186 w 915585"/>
                      <a:gd name="connsiteY4" fmla="*/ 615538 h 704247"/>
                      <a:gd name="connsiteX0" fmla="*/ 4729 w 43256"/>
                      <a:gd name="connsiteY0" fmla="*/ 26036 h 49659"/>
                      <a:gd name="connsiteX1" fmla="*/ 2196 w 43256"/>
                      <a:gd name="connsiteY1" fmla="*/ 25239 h 49659"/>
                      <a:gd name="connsiteX2" fmla="*/ 6964 w 43256"/>
                      <a:gd name="connsiteY2" fmla="*/ 34758 h 49659"/>
                      <a:gd name="connsiteX3" fmla="*/ 5856 w 43256"/>
                      <a:gd name="connsiteY3" fmla="*/ 35139 h 49659"/>
                      <a:gd name="connsiteX4" fmla="*/ 16514 w 43256"/>
                      <a:gd name="connsiteY4" fmla="*/ 38949 h 49659"/>
                      <a:gd name="connsiteX5" fmla="*/ 15846 w 43256"/>
                      <a:gd name="connsiteY5" fmla="*/ 37209 h 49659"/>
                      <a:gd name="connsiteX6" fmla="*/ 28863 w 43256"/>
                      <a:gd name="connsiteY6" fmla="*/ 34610 h 49659"/>
                      <a:gd name="connsiteX7" fmla="*/ 28596 w 43256"/>
                      <a:gd name="connsiteY7" fmla="*/ 36519 h 49659"/>
                      <a:gd name="connsiteX8" fmla="*/ 34165 w 43256"/>
                      <a:gd name="connsiteY8" fmla="*/ 22813 h 49659"/>
                      <a:gd name="connsiteX9" fmla="*/ 37416 w 43256"/>
                      <a:gd name="connsiteY9" fmla="*/ 29949 h 49659"/>
                      <a:gd name="connsiteX10" fmla="*/ 41834 w 43256"/>
                      <a:gd name="connsiteY10" fmla="*/ 15213 h 49659"/>
                      <a:gd name="connsiteX11" fmla="*/ 40386 w 43256"/>
                      <a:gd name="connsiteY11" fmla="*/ 17889 h 49659"/>
                      <a:gd name="connsiteX12" fmla="*/ 38360 w 43256"/>
                      <a:gd name="connsiteY12" fmla="*/ 5285 h 49659"/>
                      <a:gd name="connsiteX13" fmla="*/ 38436 w 43256"/>
                      <a:gd name="connsiteY13" fmla="*/ 6549 h 49659"/>
                      <a:gd name="connsiteX14" fmla="*/ 29114 w 43256"/>
                      <a:gd name="connsiteY14" fmla="*/ 3811 h 49659"/>
                      <a:gd name="connsiteX15" fmla="*/ 29856 w 43256"/>
                      <a:gd name="connsiteY15" fmla="*/ 2199 h 49659"/>
                      <a:gd name="connsiteX16" fmla="*/ 22177 w 43256"/>
                      <a:gd name="connsiteY16" fmla="*/ 4579 h 49659"/>
                      <a:gd name="connsiteX17" fmla="*/ 22536 w 43256"/>
                      <a:gd name="connsiteY17" fmla="*/ 3189 h 49659"/>
                      <a:gd name="connsiteX18" fmla="*/ 14036 w 43256"/>
                      <a:gd name="connsiteY18" fmla="*/ 5051 h 49659"/>
                      <a:gd name="connsiteX19" fmla="*/ 15336 w 43256"/>
                      <a:gd name="connsiteY19" fmla="*/ 6399 h 49659"/>
                      <a:gd name="connsiteX20" fmla="*/ 4163 w 43256"/>
                      <a:gd name="connsiteY20" fmla="*/ 15648 h 49659"/>
                      <a:gd name="connsiteX21" fmla="*/ 3936 w 43256"/>
                      <a:gd name="connsiteY21" fmla="*/ 14229 h 49659"/>
                      <a:gd name="connsiteX0" fmla="*/ 3936 w 43256"/>
                      <a:gd name="connsiteY0" fmla="*/ 14229 h 49659"/>
                      <a:gd name="connsiteX1" fmla="*/ 5659 w 43256"/>
                      <a:gd name="connsiteY1" fmla="*/ 6766 h 49659"/>
                      <a:gd name="connsiteX2" fmla="*/ 14041 w 43256"/>
                      <a:gd name="connsiteY2" fmla="*/ 5061 h 49659"/>
                      <a:gd name="connsiteX3" fmla="*/ 22492 w 43256"/>
                      <a:gd name="connsiteY3" fmla="*/ 3291 h 49659"/>
                      <a:gd name="connsiteX4" fmla="*/ 25785 w 43256"/>
                      <a:gd name="connsiteY4" fmla="*/ 59 h 49659"/>
                      <a:gd name="connsiteX5" fmla="*/ 29869 w 43256"/>
                      <a:gd name="connsiteY5" fmla="*/ 2340 h 49659"/>
                      <a:gd name="connsiteX6" fmla="*/ 35499 w 43256"/>
                      <a:gd name="connsiteY6" fmla="*/ 549 h 49659"/>
                      <a:gd name="connsiteX7" fmla="*/ 38354 w 43256"/>
                      <a:gd name="connsiteY7" fmla="*/ 5435 h 49659"/>
                      <a:gd name="connsiteX8" fmla="*/ 42018 w 43256"/>
                      <a:gd name="connsiteY8" fmla="*/ 10177 h 49659"/>
                      <a:gd name="connsiteX9" fmla="*/ 41854 w 43256"/>
                      <a:gd name="connsiteY9" fmla="*/ 15319 h 49659"/>
                      <a:gd name="connsiteX10" fmla="*/ 43052 w 43256"/>
                      <a:gd name="connsiteY10" fmla="*/ 23181 h 49659"/>
                      <a:gd name="connsiteX11" fmla="*/ 37440 w 43256"/>
                      <a:gd name="connsiteY11" fmla="*/ 30063 h 49659"/>
                      <a:gd name="connsiteX12" fmla="*/ 35431 w 43256"/>
                      <a:gd name="connsiteY12" fmla="*/ 35960 h 49659"/>
                      <a:gd name="connsiteX13" fmla="*/ 28591 w 43256"/>
                      <a:gd name="connsiteY13" fmla="*/ 36674 h 49659"/>
                      <a:gd name="connsiteX14" fmla="*/ 23703 w 43256"/>
                      <a:gd name="connsiteY14" fmla="*/ 42965 h 49659"/>
                      <a:gd name="connsiteX15" fmla="*/ 16516 w 43256"/>
                      <a:gd name="connsiteY15" fmla="*/ 39125 h 49659"/>
                      <a:gd name="connsiteX16" fmla="*/ 5840 w 43256"/>
                      <a:gd name="connsiteY16" fmla="*/ 35331 h 49659"/>
                      <a:gd name="connsiteX17" fmla="*/ 1146 w 43256"/>
                      <a:gd name="connsiteY17" fmla="*/ 31109 h 49659"/>
                      <a:gd name="connsiteX18" fmla="*/ 2149 w 43256"/>
                      <a:gd name="connsiteY18" fmla="*/ 25410 h 49659"/>
                      <a:gd name="connsiteX19" fmla="*/ 31 w 43256"/>
                      <a:gd name="connsiteY19" fmla="*/ 19563 h 49659"/>
                      <a:gd name="connsiteX20" fmla="*/ 3899 w 43256"/>
                      <a:gd name="connsiteY20" fmla="*/ 14366 h 49659"/>
                      <a:gd name="connsiteX21" fmla="*/ 3936 w 43256"/>
                      <a:gd name="connsiteY21" fmla="*/ 14229 h 49659"/>
                      <a:gd name="connsiteX0" fmla="*/ 284483 w 915585"/>
                      <a:gd name="connsiteY0" fmla="*/ 687229 h 704247"/>
                      <a:gd name="connsiteX1" fmla="*/ 267465 w 915585"/>
                      <a:gd name="connsiteY1" fmla="*/ 704247 h 704247"/>
                      <a:gd name="connsiteX2" fmla="*/ 250447 w 915585"/>
                      <a:gd name="connsiteY2" fmla="*/ 687229 h 704247"/>
                      <a:gd name="connsiteX3" fmla="*/ 267465 w 915585"/>
                      <a:gd name="connsiteY3" fmla="*/ 670211 h 704247"/>
                      <a:gd name="connsiteX4" fmla="*/ 284483 w 915585"/>
                      <a:gd name="connsiteY4" fmla="*/ 687229 h 704247"/>
                      <a:gd name="connsiteX0" fmla="*/ 311754 w 915585"/>
                      <a:gd name="connsiteY0" fmla="*/ 666620 h 704247"/>
                      <a:gd name="connsiteX1" fmla="*/ 277718 w 915585"/>
                      <a:gd name="connsiteY1" fmla="*/ 632584 h 704247"/>
                      <a:gd name="connsiteX2" fmla="*/ 311754 w 915585"/>
                      <a:gd name="connsiteY2" fmla="*/ 666620 h 704247"/>
                      <a:gd name="connsiteX0" fmla="*/ 354186 w 915585"/>
                      <a:gd name="connsiteY0" fmla="*/ 615538 h 704247"/>
                      <a:gd name="connsiteX1" fmla="*/ 303132 w 915585"/>
                      <a:gd name="connsiteY1" fmla="*/ 666592 h 704247"/>
                      <a:gd name="connsiteX2" fmla="*/ 252078 w 915585"/>
                      <a:gd name="connsiteY2" fmla="*/ 615538 h 704247"/>
                      <a:gd name="connsiteX3" fmla="*/ 303132 w 915585"/>
                      <a:gd name="connsiteY3" fmla="*/ 564484 h 704247"/>
                      <a:gd name="connsiteX4" fmla="*/ 354186 w 915585"/>
                      <a:gd name="connsiteY4" fmla="*/ 615538 h 704247"/>
                      <a:gd name="connsiteX0" fmla="*/ 4729 w 43256"/>
                      <a:gd name="connsiteY0" fmla="*/ 26036 h 49659"/>
                      <a:gd name="connsiteX1" fmla="*/ 2196 w 43256"/>
                      <a:gd name="connsiteY1" fmla="*/ 25239 h 49659"/>
                      <a:gd name="connsiteX2" fmla="*/ 6964 w 43256"/>
                      <a:gd name="connsiteY2" fmla="*/ 34758 h 49659"/>
                      <a:gd name="connsiteX3" fmla="*/ 5856 w 43256"/>
                      <a:gd name="connsiteY3" fmla="*/ 35139 h 49659"/>
                      <a:gd name="connsiteX4" fmla="*/ 16514 w 43256"/>
                      <a:gd name="connsiteY4" fmla="*/ 38949 h 49659"/>
                      <a:gd name="connsiteX5" fmla="*/ 15846 w 43256"/>
                      <a:gd name="connsiteY5" fmla="*/ 37209 h 49659"/>
                      <a:gd name="connsiteX6" fmla="*/ 28863 w 43256"/>
                      <a:gd name="connsiteY6" fmla="*/ 34610 h 49659"/>
                      <a:gd name="connsiteX7" fmla="*/ 28596 w 43256"/>
                      <a:gd name="connsiteY7" fmla="*/ 36519 h 49659"/>
                      <a:gd name="connsiteX8" fmla="*/ 34165 w 43256"/>
                      <a:gd name="connsiteY8" fmla="*/ 22813 h 49659"/>
                      <a:gd name="connsiteX9" fmla="*/ 37416 w 43256"/>
                      <a:gd name="connsiteY9" fmla="*/ 29949 h 49659"/>
                      <a:gd name="connsiteX10" fmla="*/ 41834 w 43256"/>
                      <a:gd name="connsiteY10" fmla="*/ 15213 h 49659"/>
                      <a:gd name="connsiteX11" fmla="*/ 40386 w 43256"/>
                      <a:gd name="connsiteY11" fmla="*/ 17889 h 49659"/>
                      <a:gd name="connsiteX12" fmla="*/ 38360 w 43256"/>
                      <a:gd name="connsiteY12" fmla="*/ 5285 h 49659"/>
                      <a:gd name="connsiteX13" fmla="*/ 38436 w 43256"/>
                      <a:gd name="connsiteY13" fmla="*/ 6549 h 49659"/>
                      <a:gd name="connsiteX14" fmla="*/ 29114 w 43256"/>
                      <a:gd name="connsiteY14" fmla="*/ 3811 h 49659"/>
                      <a:gd name="connsiteX15" fmla="*/ 29856 w 43256"/>
                      <a:gd name="connsiteY15" fmla="*/ 2199 h 49659"/>
                      <a:gd name="connsiteX16" fmla="*/ 22177 w 43256"/>
                      <a:gd name="connsiteY16" fmla="*/ 4579 h 49659"/>
                      <a:gd name="connsiteX17" fmla="*/ 22536 w 43256"/>
                      <a:gd name="connsiteY17" fmla="*/ 3189 h 49659"/>
                      <a:gd name="connsiteX18" fmla="*/ 14036 w 43256"/>
                      <a:gd name="connsiteY18" fmla="*/ 5051 h 49659"/>
                      <a:gd name="connsiteX19" fmla="*/ 15336 w 43256"/>
                      <a:gd name="connsiteY19" fmla="*/ 6399 h 49659"/>
                      <a:gd name="connsiteX20" fmla="*/ 4163 w 43256"/>
                      <a:gd name="connsiteY20" fmla="*/ 15648 h 49659"/>
                      <a:gd name="connsiteX21" fmla="*/ 3936 w 43256"/>
                      <a:gd name="connsiteY21" fmla="*/ 14229 h 496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50447 w 915585"/>
                      <a:gd name="connsiteY1" fmla="*/ 687229 h 687229"/>
                      <a:gd name="connsiteX2" fmla="*/ 267465 w 915585"/>
                      <a:gd name="connsiteY2" fmla="*/ 670211 h 687229"/>
                      <a:gd name="connsiteX3" fmla="*/ 284483 w 915585"/>
                      <a:gd name="connsiteY3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54186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4" fmla="*/ 354186 w 915585"/>
                      <a:gd name="connsiteY4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54186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4" fmla="*/ 354186 w 915585"/>
                      <a:gd name="connsiteY4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03132 w 915585"/>
                      <a:gd name="connsiteY0" fmla="*/ 564484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252078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7259"/>
                      <a:gd name="connsiteX1" fmla="*/ 5659 w 43256"/>
                      <a:gd name="connsiteY1" fmla="*/ 6766 h 47259"/>
                      <a:gd name="connsiteX2" fmla="*/ 14041 w 43256"/>
                      <a:gd name="connsiteY2" fmla="*/ 5061 h 47259"/>
                      <a:gd name="connsiteX3" fmla="*/ 22492 w 43256"/>
                      <a:gd name="connsiteY3" fmla="*/ 3291 h 47259"/>
                      <a:gd name="connsiteX4" fmla="*/ 25785 w 43256"/>
                      <a:gd name="connsiteY4" fmla="*/ 59 h 47259"/>
                      <a:gd name="connsiteX5" fmla="*/ 29869 w 43256"/>
                      <a:gd name="connsiteY5" fmla="*/ 2340 h 47259"/>
                      <a:gd name="connsiteX6" fmla="*/ 35499 w 43256"/>
                      <a:gd name="connsiteY6" fmla="*/ 549 h 47259"/>
                      <a:gd name="connsiteX7" fmla="*/ 38354 w 43256"/>
                      <a:gd name="connsiteY7" fmla="*/ 5435 h 47259"/>
                      <a:gd name="connsiteX8" fmla="*/ 42018 w 43256"/>
                      <a:gd name="connsiteY8" fmla="*/ 10177 h 47259"/>
                      <a:gd name="connsiteX9" fmla="*/ 41854 w 43256"/>
                      <a:gd name="connsiteY9" fmla="*/ 15319 h 47259"/>
                      <a:gd name="connsiteX10" fmla="*/ 43052 w 43256"/>
                      <a:gd name="connsiteY10" fmla="*/ 23181 h 47259"/>
                      <a:gd name="connsiteX11" fmla="*/ 37440 w 43256"/>
                      <a:gd name="connsiteY11" fmla="*/ 30063 h 47259"/>
                      <a:gd name="connsiteX12" fmla="*/ 35431 w 43256"/>
                      <a:gd name="connsiteY12" fmla="*/ 35960 h 47259"/>
                      <a:gd name="connsiteX13" fmla="*/ 28591 w 43256"/>
                      <a:gd name="connsiteY13" fmla="*/ 36674 h 47259"/>
                      <a:gd name="connsiteX14" fmla="*/ 23703 w 43256"/>
                      <a:gd name="connsiteY14" fmla="*/ 42965 h 47259"/>
                      <a:gd name="connsiteX15" fmla="*/ 16516 w 43256"/>
                      <a:gd name="connsiteY15" fmla="*/ 39125 h 47259"/>
                      <a:gd name="connsiteX16" fmla="*/ 5840 w 43256"/>
                      <a:gd name="connsiteY16" fmla="*/ 35331 h 47259"/>
                      <a:gd name="connsiteX17" fmla="*/ 1146 w 43256"/>
                      <a:gd name="connsiteY17" fmla="*/ 31109 h 47259"/>
                      <a:gd name="connsiteX18" fmla="*/ 2149 w 43256"/>
                      <a:gd name="connsiteY18" fmla="*/ 25410 h 47259"/>
                      <a:gd name="connsiteX19" fmla="*/ 31 w 43256"/>
                      <a:gd name="connsiteY19" fmla="*/ 19563 h 47259"/>
                      <a:gd name="connsiteX20" fmla="*/ 3899 w 43256"/>
                      <a:gd name="connsiteY20" fmla="*/ 14366 h 47259"/>
                      <a:gd name="connsiteX21" fmla="*/ 3936 w 43256"/>
                      <a:gd name="connsiteY21" fmla="*/ 14229 h 47259"/>
                      <a:gd name="connsiteX0" fmla="*/ 459035 w 915585"/>
                      <a:gd name="connsiteY0" fmla="*/ 494479 h 670211"/>
                      <a:gd name="connsiteX1" fmla="*/ 267465 w 915585"/>
                      <a:gd name="connsiteY1" fmla="*/ 670211 h 670211"/>
                      <a:gd name="connsiteX2" fmla="*/ 459035 w 915585"/>
                      <a:gd name="connsiteY2" fmla="*/ 494479 h 670211"/>
                      <a:gd name="connsiteX0" fmla="*/ 311754 w 915585"/>
                      <a:gd name="connsiteY0" fmla="*/ 666620 h 670211"/>
                      <a:gd name="connsiteX1" fmla="*/ 277718 w 915585"/>
                      <a:gd name="connsiteY1" fmla="*/ 632584 h 670211"/>
                      <a:gd name="connsiteX2" fmla="*/ 311754 w 915585"/>
                      <a:gd name="connsiteY2" fmla="*/ 666620 h 670211"/>
                      <a:gd name="connsiteX0" fmla="*/ 252078 w 915585"/>
                      <a:gd name="connsiteY0" fmla="*/ 615538 h 670211"/>
                      <a:gd name="connsiteX1" fmla="*/ 303132 w 915585"/>
                      <a:gd name="connsiteY1" fmla="*/ 666592 h 670211"/>
                      <a:gd name="connsiteX2" fmla="*/ 252078 w 915585"/>
                      <a:gd name="connsiteY2" fmla="*/ 615538 h 670211"/>
                      <a:gd name="connsiteX0" fmla="*/ 4729 w 43256"/>
                      <a:gd name="connsiteY0" fmla="*/ 26036 h 47259"/>
                      <a:gd name="connsiteX1" fmla="*/ 2196 w 43256"/>
                      <a:gd name="connsiteY1" fmla="*/ 25239 h 47259"/>
                      <a:gd name="connsiteX2" fmla="*/ 6964 w 43256"/>
                      <a:gd name="connsiteY2" fmla="*/ 34758 h 47259"/>
                      <a:gd name="connsiteX3" fmla="*/ 5856 w 43256"/>
                      <a:gd name="connsiteY3" fmla="*/ 35139 h 47259"/>
                      <a:gd name="connsiteX4" fmla="*/ 16514 w 43256"/>
                      <a:gd name="connsiteY4" fmla="*/ 38949 h 47259"/>
                      <a:gd name="connsiteX5" fmla="*/ 15846 w 43256"/>
                      <a:gd name="connsiteY5" fmla="*/ 37209 h 47259"/>
                      <a:gd name="connsiteX6" fmla="*/ 28863 w 43256"/>
                      <a:gd name="connsiteY6" fmla="*/ 34610 h 47259"/>
                      <a:gd name="connsiteX7" fmla="*/ 28596 w 43256"/>
                      <a:gd name="connsiteY7" fmla="*/ 36519 h 47259"/>
                      <a:gd name="connsiteX8" fmla="*/ 34165 w 43256"/>
                      <a:gd name="connsiteY8" fmla="*/ 22813 h 47259"/>
                      <a:gd name="connsiteX9" fmla="*/ 37416 w 43256"/>
                      <a:gd name="connsiteY9" fmla="*/ 29949 h 47259"/>
                      <a:gd name="connsiteX10" fmla="*/ 41834 w 43256"/>
                      <a:gd name="connsiteY10" fmla="*/ 15213 h 47259"/>
                      <a:gd name="connsiteX11" fmla="*/ 40386 w 43256"/>
                      <a:gd name="connsiteY11" fmla="*/ 17889 h 47259"/>
                      <a:gd name="connsiteX12" fmla="*/ 38360 w 43256"/>
                      <a:gd name="connsiteY12" fmla="*/ 5285 h 47259"/>
                      <a:gd name="connsiteX13" fmla="*/ 38436 w 43256"/>
                      <a:gd name="connsiteY13" fmla="*/ 6549 h 47259"/>
                      <a:gd name="connsiteX14" fmla="*/ 29114 w 43256"/>
                      <a:gd name="connsiteY14" fmla="*/ 3811 h 47259"/>
                      <a:gd name="connsiteX15" fmla="*/ 29856 w 43256"/>
                      <a:gd name="connsiteY15" fmla="*/ 2199 h 47259"/>
                      <a:gd name="connsiteX16" fmla="*/ 22177 w 43256"/>
                      <a:gd name="connsiteY16" fmla="*/ 4579 h 47259"/>
                      <a:gd name="connsiteX17" fmla="*/ 22536 w 43256"/>
                      <a:gd name="connsiteY17" fmla="*/ 3189 h 47259"/>
                      <a:gd name="connsiteX18" fmla="*/ 14036 w 43256"/>
                      <a:gd name="connsiteY18" fmla="*/ 5051 h 47259"/>
                      <a:gd name="connsiteX19" fmla="*/ 15336 w 43256"/>
                      <a:gd name="connsiteY19" fmla="*/ 6399 h 47259"/>
                      <a:gd name="connsiteX20" fmla="*/ 4163 w 43256"/>
                      <a:gd name="connsiteY20" fmla="*/ 15648 h 47259"/>
                      <a:gd name="connsiteX21" fmla="*/ 3936 w 43256"/>
                      <a:gd name="connsiteY21" fmla="*/ 14229 h 47259"/>
                      <a:gd name="connsiteX0" fmla="*/ 3936 w 43256"/>
                      <a:gd name="connsiteY0" fmla="*/ 14229 h 47259"/>
                      <a:gd name="connsiteX1" fmla="*/ 5659 w 43256"/>
                      <a:gd name="connsiteY1" fmla="*/ 6766 h 47259"/>
                      <a:gd name="connsiteX2" fmla="*/ 14041 w 43256"/>
                      <a:gd name="connsiteY2" fmla="*/ 5061 h 47259"/>
                      <a:gd name="connsiteX3" fmla="*/ 22492 w 43256"/>
                      <a:gd name="connsiteY3" fmla="*/ 3291 h 47259"/>
                      <a:gd name="connsiteX4" fmla="*/ 25785 w 43256"/>
                      <a:gd name="connsiteY4" fmla="*/ 59 h 47259"/>
                      <a:gd name="connsiteX5" fmla="*/ 29869 w 43256"/>
                      <a:gd name="connsiteY5" fmla="*/ 2340 h 47259"/>
                      <a:gd name="connsiteX6" fmla="*/ 35499 w 43256"/>
                      <a:gd name="connsiteY6" fmla="*/ 549 h 47259"/>
                      <a:gd name="connsiteX7" fmla="*/ 38354 w 43256"/>
                      <a:gd name="connsiteY7" fmla="*/ 5435 h 47259"/>
                      <a:gd name="connsiteX8" fmla="*/ 42018 w 43256"/>
                      <a:gd name="connsiteY8" fmla="*/ 10177 h 47259"/>
                      <a:gd name="connsiteX9" fmla="*/ 41854 w 43256"/>
                      <a:gd name="connsiteY9" fmla="*/ 15319 h 47259"/>
                      <a:gd name="connsiteX10" fmla="*/ 43052 w 43256"/>
                      <a:gd name="connsiteY10" fmla="*/ 23181 h 47259"/>
                      <a:gd name="connsiteX11" fmla="*/ 37440 w 43256"/>
                      <a:gd name="connsiteY11" fmla="*/ 30063 h 47259"/>
                      <a:gd name="connsiteX12" fmla="*/ 35431 w 43256"/>
                      <a:gd name="connsiteY12" fmla="*/ 35960 h 47259"/>
                      <a:gd name="connsiteX13" fmla="*/ 28591 w 43256"/>
                      <a:gd name="connsiteY13" fmla="*/ 36674 h 47259"/>
                      <a:gd name="connsiteX14" fmla="*/ 23703 w 43256"/>
                      <a:gd name="connsiteY14" fmla="*/ 42965 h 47259"/>
                      <a:gd name="connsiteX15" fmla="*/ 16516 w 43256"/>
                      <a:gd name="connsiteY15" fmla="*/ 39125 h 47259"/>
                      <a:gd name="connsiteX16" fmla="*/ 5840 w 43256"/>
                      <a:gd name="connsiteY16" fmla="*/ 35331 h 47259"/>
                      <a:gd name="connsiteX17" fmla="*/ 1146 w 43256"/>
                      <a:gd name="connsiteY17" fmla="*/ 31109 h 47259"/>
                      <a:gd name="connsiteX18" fmla="*/ 2149 w 43256"/>
                      <a:gd name="connsiteY18" fmla="*/ 25410 h 47259"/>
                      <a:gd name="connsiteX19" fmla="*/ 31 w 43256"/>
                      <a:gd name="connsiteY19" fmla="*/ 19563 h 47259"/>
                      <a:gd name="connsiteX20" fmla="*/ 3899 w 43256"/>
                      <a:gd name="connsiteY20" fmla="*/ 14366 h 47259"/>
                      <a:gd name="connsiteX21" fmla="*/ 3936 w 43256"/>
                      <a:gd name="connsiteY21" fmla="*/ 14229 h 47259"/>
                      <a:gd name="connsiteX0" fmla="*/ 459035 w 915585"/>
                      <a:gd name="connsiteY0" fmla="*/ 494479 h 670211"/>
                      <a:gd name="connsiteX1" fmla="*/ 267465 w 915585"/>
                      <a:gd name="connsiteY1" fmla="*/ 670211 h 670211"/>
                      <a:gd name="connsiteX2" fmla="*/ 459035 w 915585"/>
                      <a:gd name="connsiteY2" fmla="*/ 494479 h 670211"/>
                      <a:gd name="connsiteX0" fmla="*/ 311754 w 915585"/>
                      <a:gd name="connsiteY0" fmla="*/ 666620 h 670211"/>
                      <a:gd name="connsiteX1" fmla="*/ 277718 w 915585"/>
                      <a:gd name="connsiteY1" fmla="*/ 632584 h 670211"/>
                      <a:gd name="connsiteX2" fmla="*/ 311754 w 915585"/>
                      <a:gd name="connsiteY2" fmla="*/ 666620 h 670211"/>
                      <a:gd name="connsiteX0" fmla="*/ 252078 w 915585"/>
                      <a:gd name="connsiteY0" fmla="*/ 615538 h 670211"/>
                      <a:gd name="connsiteX1" fmla="*/ 303131 w 915585"/>
                      <a:gd name="connsiteY1" fmla="*/ 466429 h 670211"/>
                      <a:gd name="connsiteX2" fmla="*/ 252078 w 915585"/>
                      <a:gd name="connsiteY2" fmla="*/ 615538 h 670211"/>
                      <a:gd name="connsiteX0" fmla="*/ 4729 w 43256"/>
                      <a:gd name="connsiteY0" fmla="*/ 26036 h 47259"/>
                      <a:gd name="connsiteX1" fmla="*/ 2196 w 43256"/>
                      <a:gd name="connsiteY1" fmla="*/ 25239 h 47259"/>
                      <a:gd name="connsiteX2" fmla="*/ 6964 w 43256"/>
                      <a:gd name="connsiteY2" fmla="*/ 34758 h 47259"/>
                      <a:gd name="connsiteX3" fmla="*/ 5856 w 43256"/>
                      <a:gd name="connsiteY3" fmla="*/ 35139 h 47259"/>
                      <a:gd name="connsiteX4" fmla="*/ 16514 w 43256"/>
                      <a:gd name="connsiteY4" fmla="*/ 38949 h 47259"/>
                      <a:gd name="connsiteX5" fmla="*/ 15846 w 43256"/>
                      <a:gd name="connsiteY5" fmla="*/ 37209 h 47259"/>
                      <a:gd name="connsiteX6" fmla="*/ 28863 w 43256"/>
                      <a:gd name="connsiteY6" fmla="*/ 34610 h 47259"/>
                      <a:gd name="connsiteX7" fmla="*/ 28596 w 43256"/>
                      <a:gd name="connsiteY7" fmla="*/ 36519 h 47259"/>
                      <a:gd name="connsiteX8" fmla="*/ 34165 w 43256"/>
                      <a:gd name="connsiteY8" fmla="*/ 22813 h 47259"/>
                      <a:gd name="connsiteX9" fmla="*/ 37416 w 43256"/>
                      <a:gd name="connsiteY9" fmla="*/ 29949 h 47259"/>
                      <a:gd name="connsiteX10" fmla="*/ 41834 w 43256"/>
                      <a:gd name="connsiteY10" fmla="*/ 15213 h 47259"/>
                      <a:gd name="connsiteX11" fmla="*/ 40386 w 43256"/>
                      <a:gd name="connsiteY11" fmla="*/ 17889 h 47259"/>
                      <a:gd name="connsiteX12" fmla="*/ 38360 w 43256"/>
                      <a:gd name="connsiteY12" fmla="*/ 5285 h 47259"/>
                      <a:gd name="connsiteX13" fmla="*/ 38436 w 43256"/>
                      <a:gd name="connsiteY13" fmla="*/ 6549 h 47259"/>
                      <a:gd name="connsiteX14" fmla="*/ 29114 w 43256"/>
                      <a:gd name="connsiteY14" fmla="*/ 3811 h 47259"/>
                      <a:gd name="connsiteX15" fmla="*/ 29856 w 43256"/>
                      <a:gd name="connsiteY15" fmla="*/ 2199 h 47259"/>
                      <a:gd name="connsiteX16" fmla="*/ 22177 w 43256"/>
                      <a:gd name="connsiteY16" fmla="*/ 4579 h 47259"/>
                      <a:gd name="connsiteX17" fmla="*/ 22536 w 43256"/>
                      <a:gd name="connsiteY17" fmla="*/ 3189 h 47259"/>
                      <a:gd name="connsiteX18" fmla="*/ 14036 w 43256"/>
                      <a:gd name="connsiteY18" fmla="*/ 5051 h 47259"/>
                      <a:gd name="connsiteX19" fmla="*/ 15336 w 43256"/>
                      <a:gd name="connsiteY19" fmla="*/ 6399 h 47259"/>
                      <a:gd name="connsiteX20" fmla="*/ 4163 w 43256"/>
                      <a:gd name="connsiteY20" fmla="*/ 15648 h 47259"/>
                      <a:gd name="connsiteX21" fmla="*/ 3936 w 43256"/>
                      <a:gd name="connsiteY21" fmla="*/ 14229 h 47259"/>
                      <a:gd name="connsiteX0" fmla="*/ 3936 w 43256"/>
                      <a:gd name="connsiteY0" fmla="*/ 14229 h 47006"/>
                      <a:gd name="connsiteX1" fmla="*/ 5659 w 43256"/>
                      <a:gd name="connsiteY1" fmla="*/ 6766 h 47006"/>
                      <a:gd name="connsiteX2" fmla="*/ 14041 w 43256"/>
                      <a:gd name="connsiteY2" fmla="*/ 5061 h 47006"/>
                      <a:gd name="connsiteX3" fmla="*/ 22492 w 43256"/>
                      <a:gd name="connsiteY3" fmla="*/ 3291 h 47006"/>
                      <a:gd name="connsiteX4" fmla="*/ 25785 w 43256"/>
                      <a:gd name="connsiteY4" fmla="*/ 59 h 47006"/>
                      <a:gd name="connsiteX5" fmla="*/ 29869 w 43256"/>
                      <a:gd name="connsiteY5" fmla="*/ 2340 h 47006"/>
                      <a:gd name="connsiteX6" fmla="*/ 35499 w 43256"/>
                      <a:gd name="connsiteY6" fmla="*/ 549 h 47006"/>
                      <a:gd name="connsiteX7" fmla="*/ 38354 w 43256"/>
                      <a:gd name="connsiteY7" fmla="*/ 5435 h 47006"/>
                      <a:gd name="connsiteX8" fmla="*/ 42018 w 43256"/>
                      <a:gd name="connsiteY8" fmla="*/ 10177 h 47006"/>
                      <a:gd name="connsiteX9" fmla="*/ 41854 w 43256"/>
                      <a:gd name="connsiteY9" fmla="*/ 15319 h 47006"/>
                      <a:gd name="connsiteX10" fmla="*/ 43052 w 43256"/>
                      <a:gd name="connsiteY10" fmla="*/ 23181 h 47006"/>
                      <a:gd name="connsiteX11" fmla="*/ 37440 w 43256"/>
                      <a:gd name="connsiteY11" fmla="*/ 30063 h 47006"/>
                      <a:gd name="connsiteX12" fmla="*/ 35431 w 43256"/>
                      <a:gd name="connsiteY12" fmla="*/ 35960 h 47006"/>
                      <a:gd name="connsiteX13" fmla="*/ 28591 w 43256"/>
                      <a:gd name="connsiteY13" fmla="*/ 36674 h 47006"/>
                      <a:gd name="connsiteX14" fmla="*/ 23703 w 43256"/>
                      <a:gd name="connsiteY14" fmla="*/ 42965 h 47006"/>
                      <a:gd name="connsiteX15" fmla="*/ 16516 w 43256"/>
                      <a:gd name="connsiteY15" fmla="*/ 39125 h 47006"/>
                      <a:gd name="connsiteX16" fmla="*/ 5840 w 43256"/>
                      <a:gd name="connsiteY16" fmla="*/ 35331 h 47006"/>
                      <a:gd name="connsiteX17" fmla="*/ 1146 w 43256"/>
                      <a:gd name="connsiteY17" fmla="*/ 31109 h 47006"/>
                      <a:gd name="connsiteX18" fmla="*/ 2149 w 43256"/>
                      <a:gd name="connsiteY18" fmla="*/ 25410 h 47006"/>
                      <a:gd name="connsiteX19" fmla="*/ 31 w 43256"/>
                      <a:gd name="connsiteY19" fmla="*/ 19563 h 47006"/>
                      <a:gd name="connsiteX20" fmla="*/ 3899 w 43256"/>
                      <a:gd name="connsiteY20" fmla="*/ 14366 h 47006"/>
                      <a:gd name="connsiteX21" fmla="*/ 3936 w 43256"/>
                      <a:gd name="connsiteY21" fmla="*/ 14229 h 47006"/>
                      <a:gd name="connsiteX0" fmla="*/ 459035 w 915585"/>
                      <a:gd name="connsiteY0" fmla="*/ 494479 h 666620"/>
                      <a:gd name="connsiteX1" fmla="*/ 354741 w 915585"/>
                      <a:gd name="connsiteY1" fmla="*/ 462634 h 666620"/>
                      <a:gd name="connsiteX2" fmla="*/ 459035 w 915585"/>
                      <a:gd name="connsiteY2" fmla="*/ 494479 h 666620"/>
                      <a:gd name="connsiteX0" fmla="*/ 311754 w 915585"/>
                      <a:gd name="connsiteY0" fmla="*/ 666620 h 666620"/>
                      <a:gd name="connsiteX1" fmla="*/ 277718 w 915585"/>
                      <a:gd name="connsiteY1" fmla="*/ 632584 h 666620"/>
                      <a:gd name="connsiteX2" fmla="*/ 311754 w 915585"/>
                      <a:gd name="connsiteY2" fmla="*/ 666620 h 666620"/>
                      <a:gd name="connsiteX0" fmla="*/ 252078 w 915585"/>
                      <a:gd name="connsiteY0" fmla="*/ 615538 h 666620"/>
                      <a:gd name="connsiteX1" fmla="*/ 303131 w 915585"/>
                      <a:gd name="connsiteY1" fmla="*/ 466429 h 666620"/>
                      <a:gd name="connsiteX2" fmla="*/ 252078 w 915585"/>
                      <a:gd name="connsiteY2" fmla="*/ 615538 h 666620"/>
                      <a:gd name="connsiteX0" fmla="*/ 4729 w 43256"/>
                      <a:gd name="connsiteY0" fmla="*/ 26036 h 47006"/>
                      <a:gd name="connsiteX1" fmla="*/ 2196 w 43256"/>
                      <a:gd name="connsiteY1" fmla="*/ 25239 h 47006"/>
                      <a:gd name="connsiteX2" fmla="*/ 6964 w 43256"/>
                      <a:gd name="connsiteY2" fmla="*/ 34758 h 47006"/>
                      <a:gd name="connsiteX3" fmla="*/ 5856 w 43256"/>
                      <a:gd name="connsiteY3" fmla="*/ 35139 h 47006"/>
                      <a:gd name="connsiteX4" fmla="*/ 16514 w 43256"/>
                      <a:gd name="connsiteY4" fmla="*/ 38949 h 47006"/>
                      <a:gd name="connsiteX5" fmla="*/ 15846 w 43256"/>
                      <a:gd name="connsiteY5" fmla="*/ 37209 h 47006"/>
                      <a:gd name="connsiteX6" fmla="*/ 28863 w 43256"/>
                      <a:gd name="connsiteY6" fmla="*/ 34610 h 47006"/>
                      <a:gd name="connsiteX7" fmla="*/ 28596 w 43256"/>
                      <a:gd name="connsiteY7" fmla="*/ 36519 h 47006"/>
                      <a:gd name="connsiteX8" fmla="*/ 34165 w 43256"/>
                      <a:gd name="connsiteY8" fmla="*/ 22813 h 47006"/>
                      <a:gd name="connsiteX9" fmla="*/ 37416 w 43256"/>
                      <a:gd name="connsiteY9" fmla="*/ 29949 h 47006"/>
                      <a:gd name="connsiteX10" fmla="*/ 41834 w 43256"/>
                      <a:gd name="connsiteY10" fmla="*/ 15213 h 47006"/>
                      <a:gd name="connsiteX11" fmla="*/ 40386 w 43256"/>
                      <a:gd name="connsiteY11" fmla="*/ 17889 h 47006"/>
                      <a:gd name="connsiteX12" fmla="*/ 38360 w 43256"/>
                      <a:gd name="connsiteY12" fmla="*/ 5285 h 47006"/>
                      <a:gd name="connsiteX13" fmla="*/ 38436 w 43256"/>
                      <a:gd name="connsiteY13" fmla="*/ 6549 h 47006"/>
                      <a:gd name="connsiteX14" fmla="*/ 29114 w 43256"/>
                      <a:gd name="connsiteY14" fmla="*/ 3811 h 47006"/>
                      <a:gd name="connsiteX15" fmla="*/ 29856 w 43256"/>
                      <a:gd name="connsiteY15" fmla="*/ 2199 h 47006"/>
                      <a:gd name="connsiteX16" fmla="*/ 22177 w 43256"/>
                      <a:gd name="connsiteY16" fmla="*/ 4579 h 47006"/>
                      <a:gd name="connsiteX17" fmla="*/ 22536 w 43256"/>
                      <a:gd name="connsiteY17" fmla="*/ 3189 h 47006"/>
                      <a:gd name="connsiteX18" fmla="*/ 14036 w 43256"/>
                      <a:gd name="connsiteY18" fmla="*/ 5051 h 47006"/>
                      <a:gd name="connsiteX19" fmla="*/ 15336 w 43256"/>
                      <a:gd name="connsiteY19" fmla="*/ 6399 h 47006"/>
                      <a:gd name="connsiteX20" fmla="*/ 4163 w 43256"/>
                      <a:gd name="connsiteY20" fmla="*/ 15648 h 47006"/>
                      <a:gd name="connsiteX21" fmla="*/ 3936 w 43256"/>
                      <a:gd name="connsiteY21" fmla="*/ 14229 h 47006"/>
                      <a:gd name="connsiteX0" fmla="*/ 3936 w 43256"/>
                      <a:gd name="connsiteY0" fmla="*/ 14229 h 44606"/>
                      <a:gd name="connsiteX1" fmla="*/ 5659 w 43256"/>
                      <a:gd name="connsiteY1" fmla="*/ 6766 h 44606"/>
                      <a:gd name="connsiteX2" fmla="*/ 14041 w 43256"/>
                      <a:gd name="connsiteY2" fmla="*/ 5061 h 44606"/>
                      <a:gd name="connsiteX3" fmla="*/ 22492 w 43256"/>
                      <a:gd name="connsiteY3" fmla="*/ 3291 h 44606"/>
                      <a:gd name="connsiteX4" fmla="*/ 25785 w 43256"/>
                      <a:gd name="connsiteY4" fmla="*/ 59 h 44606"/>
                      <a:gd name="connsiteX5" fmla="*/ 29869 w 43256"/>
                      <a:gd name="connsiteY5" fmla="*/ 2340 h 44606"/>
                      <a:gd name="connsiteX6" fmla="*/ 35499 w 43256"/>
                      <a:gd name="connsiteY6" fmla="*/ 549 h 44606"/>
                      <a:gd name="connsiteX7" fmla="*/ 38354 w 43256"/>
                      <a:gd name="connsiteY7" fmla="*/ 5435 h 44606"/>
                      <a:gd name="connsiteX8" fmla="*/ 42018 w 43256"/>
                      <a:gd name="connsiteY8" fmla="*/ 10177 h 44606"/>
                      <a:gd name="connsiteX9" fmla="*/ 41854 w 43256"/>
                      <a:gd name="connsiteY9" fmla="*/ 15319 h 44606"/>
                      <a:gd name="connsiteX10" fmla="*/ 43052 w 43256"/>
                      <a:gd name="connsiteY10" fmla="*/ 23181 h 44606"/>
                      <a:gd name="connsiteX11" fmla="*/ 37440 w 43256"/>
                      <a:gd name="connsiteY11" fmla="*/ 30063 h 44606"/>
                      <a:gd name="connsiteX12" fmla="*/ 35431 w 43256"/>
                      <a:gd name="connsiteY12" fmla="*/ 35960 h 44606"/>
                      <a:gd name="connsiteX13" fmla="*/ 28591 w 43256"/>
                      <a:gd name="connsiteY13" fmla="*/ 36674 h 44606"/>
                      <a:gd name="connsiteX14" fmla="*/ 23703 w 43256"/>
                      <a:gd name="connsiteY14" fmla="*/ 42965 h 44606"/>
                      <a:gd name="connsiteX15" fmla="*/ 16516 w 43256"/>
                      <a:gd name="connsiteY15" fmla="*/ 39125 h 44606"/>
                      <a:gd name="connsiteX16" fmla="*/ 5840 w 43256"/>
                      <a:gd name="connsiteY16" fmla="*/ 35331 h 44606"/>
                      <a:gd name="connsiteX17" fmla="*/ 1146 w 43256"/>
                      <a:gd name="connsiteY17" fmla="*/ 31109 h 44606"/>
                      <a:gd name="connsiteX18" fmla="*/ 2149 w 43256"/>
                      <a:gd name="connsiteY18" fmla="*/ 25410 h 44606"/>
                      <a:gd name="connsiteX19" fmla="*/ 31 w 43256"/>
                      <a:gd name="connsiteY19" fmla="*/ 19563 h 44606"/>
                      <a:gd name="connsiteX20" fmla="*/ 3899 w 43256"/>
                      <a:gd name="connsiteY20" fmla="*/ 14366 h 44606"/>
                      <a:gd name="connsiteX21" fmla="*/ 3936 w 43256"/>
                      <a:gd name="connsiteY21" fmla="*/ 14229 h 44606"/>
                      <a:gd name="connsiteX0" fmla="*/ 459035 w 915585"/>
                      <a:gd name="connsiteY0" fmla="*/ 494479 h 632584"/>
                      <a:gd name="connsiteX1" fmla="*/ 354741 w 915585"/>
                      <a:gd name="connsiteY1" fmla="*/ 462634 h 632584"/>
                      <a:gd name="connsiteX2" fmla="*/ 459035 w 915585"/>
                      <a:gd name="connsiteY2" fmla="*/ 494479 h 632584"/>
                      <a:gd name="connsiteX0" fmla="*/ 452737 w 915585"/>
                      <a:gd name="connsiteY0" fmla="*/ 599899 h 632584"/>
                      <a:gd name="connsiteX1" fmla="*/ 277718 w 915585"/>
                      <a:gd name="connsiteY1" fmla="*/ 632584 h 632584"/>
                      <a:gd name="connsiteX2" fmla="*/ 452737 w 915585"/>
                      <a:gd name="connsiteY2" fmla="*/ 599899 h 632584"/>
                      <a:gd name="connsiteX0" fmla="*/ 252078 w 915585"/>
                      <a:gd name="connsiteY0" fmla="*/ 615538 h 632584"/>
                      <a:gd name="connsiteX1" fmla="*/ 303131 w 915585"/>
                      <a:gd name="connsiteY1" fmla="*/ 466429 h 632584"/>
                      <a:gd name="connsiteX2" fmla="*/ 252078 w 915585"/>
                      <a:gd name="connsiteY2" fmla="*/ 615538 h 632584"/>
                      <a:gd name="connsiteX0" fmla="*/ 4729 w 43256"/>
                      <a:gd name="connsiteY0" fmla="*/ 26036 h 44606"/>
                      <a:gd name="connsiteX1" fmla="*/ 2196 w 43256"/>
                      <a:gd name="connsiteY1" fmla="*/ 25239 h 44606"/>
                      <a:gd name="connsiteX2" fmla="*/ 6964 w 43256"/>
                      <a:gd name="connsiteY2" fmla="*/ 34758 h 44606"/>
                      <a:gd name="connsiteX3" fmla="*/ 5856 w 43256"/>
                      <a:gd name="connsiteY3" fmla="*/ 35139 h 44606"/>
                      <a:gd name="connsiteX4" fmla="*/ 16514 w 43256"/>
                      <a:gd name="connsiteY4" fmla="*/ 38949 h 44606"/>
                      <a:gd name="connsiteX5" fmla="*/ 15846 w 43256"/>
                      <a:gd name="connsiteY5" fmla="*/ 37209 h 44606"/>
                      <a:gd name="connsiteX6" fmla="*/ 28863 w 43256"/>
                      <a:gd name="connsiteY6" fmla="*/ 34610 h 44606"/>
                      <a:gd name="connsiteX7" fmla="*/ 28596 w 43256"/>
                      <a:gd name="connsiteY7" fmla="*/ 36519 h 44606"/>
                      <a:gd name="connsiteX8" fmla="*/ 34165 w 43256"/>
                      <a:gd name="connsiteY8" fmla="*/ 22813 h 44606"/>
                      <a:gd name="connsiteX9" fmla="*/ 37416 w 43256"/>
                      <a:gd name="connsiteY9" fmla="*/ 29949 h 44606"/>
                      <a:gd name="connsiteX10" fmla="*/ 41834 w 43256"/>
                      <a:gd name="connsiteY10" fmla="*/ 15213 h 44606"/>
                      <a:gd name="connsiteX11" fmla="*/ 40386 w 43256"/>
                      <a:gd name="connsiteY11" fmla="*/ 17889 h 44606"/>
                      <a:gd name="connsiteX12" fmla="*/ 38360 w 43256"/>
                      <a:gd name="connsiteY12" fmla="*/ 5285 h 44606"/>
                      <a:gd name="connsiteX13" fmla="*/ 38436 w 43256"/>
                      <a:gd name="connsiteY13" fmla="*/ 6549 h 44606"/>
                      <a:gd name="connsiteX14" fmla="*/ 29114 w 43256"/>
                      <a:gd name="connsiteY14" fmla="*/ 3811 h 44606"/>
                      <a:gd name="connsiteX15" fmla="*/ 29856 w 43256"/>
                      <a:gd name="connsiteY15" fmla="*/ 2199 h 44606"/>
                      <a:gd name="connsiteX16" fmla="*/ 22177 w 43256"/>
                      <a:gd name="connsiteY16" fmla="*/ 4579 h 44606"/>
                      <a:gd name="connsiteX17" fmla="*/ 22536 w 43256"/>
                      <a:gd name="connsiteY17" fmla="*/ 3189 h 44606"/>
                      <a:gd name="connsiteX18" fmla="*/ 14036 w 43256"/>
                      <a:gd name="connsiteY18" fmla="*/ 5051 h 44606"/>
                      <a:gd name="connsiteX19" fmla="*/ 15336 w 43256"/>
                      <a:gd name="connsiteY19" fmla="*/ 6399 h 44606"/>
                      <a:gd name="connsiteX20" fmla="*/ 4163 w 43256"/>
                      <a:gd name="connsiteY20" fmla="*/ 15648 h 44606"/>
                      <a:gd name="connsiteX21" fmla="*/ 3936 w 43256"/>
                      <a:gd name="connsiteY21" fmla="*/ 14229 h 44606"/>
                      <a:gd name="connsiteX0" fmla="*/ 3936 w 43256"/>
                      <a:gd name="connsiteY0" fmla="*/ 14229 h 43404"/>
                      <a:gd name="connsiteX1" fmla="*/ 5659 w 43256"/>
                      <a:gd name="connsiteY1" fmla="*/ 6766 h 43404"/>
                      <a:gd name="connsiteX2" fmla="*/ 14041 w 43256"/>
                      <a:gd name="connsiteY2" fmla="*/ 5061 h 43404"/>
                      <a:gd name="connsiteX3" fmla="*/ 22492 w 43256"/>
                      <a:gd name="connsiteY3" fmla="*/ 3291 h 43404"/>
                      <a:gd name="connsiteX4" fmla="*/ 25785 w 43256"/>
                      <a:gd name="connsiteY4" fmla="*/ 59 h 43404"/>
                      <a:gd name="connsiteX5" fmla="*/ 29869 w 43256"/>
                      <a:gd name="connsiteY5" fmla="*/ 2340 h 43404"/>
                      <a:gd name="connsiteX6" fmla="*/ 35499 w 43256"/>
                      <a:gd name="connsiteY6" fmla="*/ 549 h 43404"/>
                      <a:gd name="connsiteX7" fmla="*/ 38354 w 43256"/>
                      <a:gd name="connsiteY7" fmla="*/ 5435 h 43404"/>
                      <a:gd name="connsiteX8" fmla="*/ 42018 w 43256"/>
                      <a:gd name="connsiteY8" fmla="*/ 10177 h 43404"/>
                      <a:gd name="connsiteX9" fmla="*/ 41854 w 43256"/>
                      <a:gd name="connsiteY9" fmla="*/ 15319 h 43404"/>
                      <a:gd name="connsiteX10" fmla="*/ 43052 w 43256"/>
                      <a:gd name="connsiteY10" fmla="*/ 23181 h 43404"/>
                      <a:gd name="connsiteX11" fmla="*/ 37440 w 43256"/>
                      <a:gd name="connsiteY11" fmla="*/ 30063 h 43404"/>
                      <a:gd name="connsiteX12" fmla="*/ 35431 w 43256"/>
                      <a:gd name="connsiteY12" fmla="*/ 35960 h 43404"/>
                      <a:gd name="connsiteX13" fmla="*/ 28591 w 43256"/>
                      <a:gd name="connsiteY13" fmla="*/ 36674 h 43404"/>
                      <a:gd name="connsiteX14" fmla="*/ 23703 w 43256"/>
                      <a:gd name="connsiteY14" fmla="*/ 42965 h 43404"/>
                      <a:gd name="connsiteX15" fmla="*/ 16516 w 43256"/>
                      <a:gd name="connsiteY15" fmla="*/ 39125 h 43404"/>
                      <a:gd name="connsiteX16" fmla="*/ 5840 w 43256"/>
                      <a:gd name="connsiteY16" fmla="*/ 35331 h 43404"/>
                      <a:gd name="connsiteX17" fmla="*/ 1146 w 43256"/>
                      <a:gd name="connsiteY17" fmla="*/ 31109 h 43404"/>
                      <a:gd name="connsiteX18" fmla="*/ 2149 w 43256"/>
                      <a:gd name="connsiteY18" fmla="*/ 25410 h 43404"/>
                      <a:gd name="connsiteX19" fmla="*/ 31 w 43256"/>
                      <a:gd name="connsiteY19" fmla="*/ 19563 h 43404"/>
                      <a:gd name="connsiteX20" fmla="*/ 3899 w 43256"/>
                      <a:gd name="connsiteY20" fmla="*/ 14366 h 43404"/>
                      <a:gd name="connsiteX21" fmla="*/ 3936 w 43256"/>
                      <a:gd name="connsiteY21" fmla="*/ 14229 h 43404"/>
                      <a:gd name="connsiteX0" fmla="*/ 459035 w 915585"/>
                      <a:gd name="connsiteY0" fmla="*/ 494479 h 615538"/>
                      <a:gd name="connsiteX1" fmla="*/ 354741 w 915585"/>
                      <a:gd name="connsiteY1" fmla="*/ 462634 h 615538"/>
                      <a:gd name="connsiteX2" fmla="*/ 459035 w 915585"/>
                      <a:gd name="connsiteY2" fmla="*/ 494479 h 615538"/>
                      <a:gd name="connsiteX0" fmla="*/ 452737 w 915585"/>
                      <a:gd name="connsiteY0" fmla="*/ 599899 h 615538"/>
                      <a:gd name="connsiteX1" fmla="*/ 512690 w 915585"/>
                      <a:gd name="connsiteY1" fmla="*/ 602931 h 615538"/>
                      <a:gd name="connsiteX2" fmla="*/ 452737 w 915585"/>
                      <a:gd name="connsiteY2" fmla="*/ 599899 h 615538"/>
                      <a:gd name="connsiteX0" fmla="*/ 252078 w 915585"/>
                      <a:gd name="connsiteY0" fmla="*/ 615538 h 615538"/>
                      <a:gd name="connsiteX1" fmla="*/ 303131 w 915585"/>
                      <a:gd name="connsiteY1" fmla="*/ 466429 h 615538"/>
                      <a:gd name="connsiteX2" fmla="*/ 252078 w 915585"/>
                      <a:gd name="connsiteY2" fmla="*/ 615538 h 615538"/>
                      <a:gd name="connsiteX0" fmla="*/ 4729 w 43256"/>
                      <a:gd name="connsiteY0" fmla="*/ 26036 h 43404"/>
                      <a:gd name="connsiteX1" fmla="*/ 2196 w 43256"/>
                      <a:gd name="connsiteY1" fmla="*/ 25239 h 43404"/>
                      <a:gd name="connsiteX2" fmla="*/ 6964 w 43256"/>
                      <a:gd name="connsiteY2" fmla="*/ 34758 h 43404"/>
                      <a:gd name="connsiteX3" fmla="*/ 5856 w 43256"/>
                      <a:gd name="connsiteY3" fmla="*/ 35139 h 43404"/>
                      <a:gd name="connsiteX4" fmla="*/ 16514 w 43256"/>
                      <a:gd name="connsiteY4" fmla="*/ 38949 h 43404"/>
                      <a:gd name="connsiteX5" fmla="*/ 15846 w 43256"/>
                      <a:gd name="connsiteY5" fmla="*/ 37209 h 43404"/>
                      <a:gd name="connsiteX6" fmla="*/ 28863 w 43256"/>
                      <a:gd name="connsiteY6" fmla="*/ 34610 h 43404"/>
                      <a:gd name="connsiteX7" fmla="*/ 28596 w 43256"/>
                      <a:gd name="connsiteY7" fmla="*/ 36519 h 43404"/>
                      <a:gd name="connsiteX8" fmla="*/ 34165 w 43256"/>
                      <a:gd name="connsiteY8" fmla="*/ 22813 h 43404"/>
                      <a:gd name="connsiteX9" fmla="*/ 37416 w 43256"/>
                      <a:gd name="connsiteY9" fmla="*/ 29949 h 43404"/>
                      <a:gd name="connsiteX10" fmla="*/ 41834 w 43256"/>
                      <a:gd name="connsiteY10" fmla="*/ 15213 h 43404"/>
                      <a:gd name="connsiteX11" fmla="*/ 40386 w 43256"/>
                      <a:gd name="connsiteY11" fmla="*/ 17889 h 43404"/>
                      <a:gd name="connsiteX12" fmla="*/ 38360 w 43256"/>
                      <a:gd name="connsiteY12" fmla="*/ 5285 h 43404"/>
                      <a:gd name="connsiteX13" fmla="*/ 38436 w 43256"/>
                      <a:gd name="connsiteY13" fmla="*/ 6549 h 43404"/>
                      <a:gd name="connsiteX14" fmla="*/ 29114 w 43256"/>
                      <a:gd name="connsiteY14" fmla="*/ 3811 h 43404"/>
                      <a:gd name="connsiteX15" fmla="*/ 29856 w 43256"/>
                      <a:gd name="connsiteY15" fmla="*/ 2199 h 43404"/>
                      <a:gd name="connsiteX16" fmla="*/ 22177 w 43256"/>
                      <a:gd name="connsiteY16" fmla="*/ 4579 h 43404"/>
                      <a:gd name="connsiteX17" fmla="*/ 22536 w 43256"/>
                      <a:gd name="connsiteY17" fmla="*/ 3189 h 43404"/>
                      <a:gd name="connsiteX18" fmla="*/ 14036 w 43256"/>
                      <a:gd name="connsiteY18" fmla="*/ 5051 h 43404"/>
                      <a:gd name="connsiteX19" fmla="*/ 15336 w 43256"/>
                      <a:gd name="connsiteY19" fmla="*/ 6399 h 43404"/>
                      <a:gd name="connsiteX20" fmla="*/ 4163 w 43256"/>
                      <a:gd name="connsiteY20" fmla="*/ 15648 h 43404"/>
                      <a:gd name="connsiteX21" fmla="*/ 3936 w 43256"/>
                      <a:gd name="connsiteY21" fmla="*/ 14229 h 43404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459035 w 915585"/>
                      <a:gd name="connsiteY0" fmla="*/ 494479 h 612914"/>
                      <a:gd name="connsiteX1" fmla="*/ 354741 w 915585"/>
                      <a:gd name="connsiteY1" fmla="*/ 462634 h 612914"/>
                      <a:gd name="connsiteX2" fmla="*/ 459035 w 915585"/>
                      <a:gd name="connsiteY2" fmla="*/ 494479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54741 w 915585"/>
                      <a:gd name="connsiteY1" fmla="*/ 462634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14460 w 915585"/>
                      <a:gd name="connsiteY1" fmla="*/ 551596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14460 w 915585"/>
                      <a:gd name="connsiteY1" fmla="*/ 551596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562804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</a:cxnLst>
                    <a:rect l="l" t="t" r="r" b="b"/>
                    <a:pathLst>
                      <a:path w="43256" h="43219">
                        <a:moveTo>
                          <a:pt x="3936" y="14229"/>
                        </a:moveTo>
                        <a:cubicBezTo>
                          <a:pt x="3665" y="11516"/>
                          <a:pt x="4297" y="8780"/>
                          <a:pt x="5659" y="6766"/>
                        </a:cubicBezTo>
                        <a:cubicBezTo>
                          <a:pt x="7811" y="3585"/>
                          <a:pt x="11300" y="2876"/>
                          <a:pt x="14041" y="5061"/>
                        </a:cubicBezTo>
                        <a:cubicBezTo>
                          <a:pt x="15714" y="768"/>
                          <a:pt x="19950" y="-119"/>
                          <a:pt x="22492" y="3291"/>
                        </a:cubicBezTo>
                        <a:cubicBezTo>
                          <a:pt x="23133" y="1542"/>
                          <a:pt x="24364" y="333"/>
                          <a:pt x="25785" y="59"/>
                        </a:cubicBezTo>
                        <a:cubicBezTo>
                          <a:pt x="27349" y="-243"/>
                          <a:pt x="28911" y="629"/>
                          <a:pt x="29869" y="2340"/>
                        </a:cubicBezTo>
                        <a:cubicBezTo>
                          <a:pt x="31251" y="126"/>
                          <a:pt x="33537" y="-601"/>
                          <a:pt x="35499" y="549"/>
                        </a:cubicBezTo>
                        <a:cubicBezTo>
                          <a:pt x="36994" y="1425"/>
                          <a:pt x="38066" y="3259"/>
                          <a:pt x="38354" y="5435"/>
                        </a:cubicBezTo>
                        <a:cubicBezTo>
                          <a:pt x="40082" y="6077"/>
                          <a:pt x="41458" y="7857"/>
                          <a:pt x="42018" y="10177"/>
                        </a:cubicBezTo>
                        <a:cubicBezTo>
                          <a:pt x="42425" y="11861"/>
                          <a:pt x="42367" y="13690"/>
                          <a:pt x="41854" y="15319"/>
                        </a:cubicBezTo>
                        <a:cubicBezTo>
                          <a:pt x="43115" y="17553"/>
                          <a:pt x="43556" y="20449"/>
                          <a:pt x="43052" y="23181"/>
                        </a:cubicBezTo>
                        <a:cubicBezTo>
                          <a:pt x="42382" y="26813"/>
                          <a:pt x="40164" y="29533"/>
                          <a:pt x="37440" y="30063"/>
                        </a:cubicBezTo>
                        <a:cubicBezTo>
                          <a:pt x="37427" y="32330"/>
                          <a:pt x="36694" y="34480"/>
                          <a:pt x="35431" y="35960"/>
                        </a:cubicBezTo>
                        <a:cubicBezTo>
                          <a:pt x="33512" y="38209"/>
                          <a:pt x="30740" y="38498"/>
                          <a:pt x="28591" y="36674"/>
                        </a:cubicBezTo>
                        <a:cubicBezTo>
                          <a:pt x="27896" y="39807"/>
                          <a:pt x="26035" y="42202"/>
                          <a:pt x="23703" y="42965"/>
                        </a:cubicBezTo>
                        <a:cubicBezTo>
                          <a:pt x="20955" y="43864"/>
                          <a:pt x="18087" y="42332"/>
                          <a:pt x="16516" y="39125"/>
                        </a:cubicBezTo>
                        <a:cubicBezTo>
                          <a:pt x="12808" y="42169"/>
                          <a:pt x="7992" y="40458"/>
                          <a:pt x="5840" y="35331"/>
                        </a:cubicBezTo>
                        <a:cubicBezTo>
                          <a:pt x="3726" y="35668"/>
                          <a:pt x="1741" y="33883"/>
                          <a:pt x="1146" y="31109"/>
                        </a:cubicBezTo>
                        <a:cubicBezTo>
                          <a:pt x="715" y="29102"/>
                          <a:pt x="1096" y="26936"/>
                          <a:pt x="2149" y="25410"/>
                        </a:cubicBezTo>
                        <a:cubicBezTo>
                          <a:pt x="655" y="24213"/>
                          <a:pt x="-177" y="21916"/>
                          <a:pt x="31" y="19563"/>
                        </a:cubicBezTo>
                        <a:cubicBezTo>
                          <a:pt x="275" y="16808"/>
                          <a:pt x="1881" y="14650"/>
                          <a:pt x="3899" y="14366"/>
                        </a:cubicBezTo>
                        <a:cubicBezTo>
                          <a:pt x="3911" y="14320"/>
                          <a:pt x="3924" y="14275"/>
                          <a:pt x="3936" y="14229"/>
                        </a:cubicBezTo>
                        <a:close/>
                      </a:path>
                      <a:path w="915585" h="612914">
                        <a:moveTo>
                          <a:pt x="365047" y="568613"/>
                        </a:moveTo>
                        <a:lnTo>
                          <a:pt x="314460" y="551596"/>
                        </a:lnTo>
                        <a:lnTo>
                          <a:pt x="365047" y="568613"/>
                        </a:lnTo>
                        <a:close/>
                      </a:path>
                      <a:path w="915585" h="612914">
                        <a:moveTo>
                          <a:pt x="452737" y="599899"/>
                        </a:moveTo>
                        <a:lnTo>
                          <a:pt x="512690" y="602931"/>
                        </a:lnTo>
                        <a:lnTo>
                          <a:pt x="452737" y="599899"/>
                        </a:lnTo>
                        <a:close/>
                      </a:path>
                      <a:path w="915585" h="612914">
                        <a:moveTo>
                          <a:pt x="252079" y="585885"/>
                        </a:moveTo>
                        <a:lnTo>
                          <a:pt x="303131" y="562804"/>
                        </a:lnTo>
                        <a:lnTo>
                          <a:pt x="252079" y="585885"/>
                        </a:lnTo>
                        <a:close/>
                      </a:path>
                      <a:path w="43256" h="43219" fill="none" extrusionOk="0">
                        <a:moveTo>
                          <a:pt x="4729" y="26036"/>
                        </a:moveTo>
                        <a:cubicBezTo>
                          <a:pt x="3845" y="26130"/>
                          <a:pt x="2961" y="25852"/>
                          <a:pt x="2196" y="25239"/>
                        </a:cubicBezTo>
                        <a:moveTo>
                          <a:pt x="6964" y="34758"/>
                        </a:moveTo>
                        <a:cubicBezTo>
                          <a:pt x="6609" y="34951"/>
                          <a:pt x="6236" y="35079"/>
                          <a:pt x="5856" y="35139"/>
                        </a:cubicBezTo>
                        <a:moveTo>
                          <a:pt x="16514" y="38949"/>
                        </a:moveTo>
                        <a:cubicBezTo>
                          <a:pt x="16247" y="38403"/>
                          <a:pt x="16023" y="37820"/>
                          <a:pt x="15846" y="37209"/>
                        </a:cubicBezTo>
                        <a:moveTo>
                          <a:pt x="28863" y="34610"/>
                        </a:moveTo>
                        <a:cubicBezTo>
                          <a:pt x="28824" y="35257"/>
                          <a:pt x="28734" y="35897"/>
                          <a:pt x="28596" y="36519"/>
                        </a:cubicBezTo>
                        <a:moveTo>
                          <a:pt x="34165" y="22813"/>
                        </a:moveTo>
                        <a:cubicBezTo>
                          <a:pt x="36169" y="24141"/>
                          <a:pt x="37434" y="26917"/>
                          <a:pt x="37416" y="29949"/>
                        </a:cubicBezTo>
                        <a:moveTo>
                          <a:pt x="41834" y="15213"/>
                        </a:moveTo>
                        <a:cubicBezTo>
                          <a:pt x="41509" y="16245"/>
                          <a:pt x="41014" y="17161"/>
                          <a:pt x="40386" y="17889"/>
                        </a:cubicBezTo>
                        <a:moveTo>
                          <a:pt x="38360" y="5285"/>
                        </a:moveTo>
                        <a:cubicBezTo>
                          <a:pt x="38415" y="5702"/>
                          <a:pt x="38441" y="6125"/>
                          <a:pt x="38436" y="6549"/>
                        </a:cubicBezTo>
                        <a:moveTo>
                          <a:pt x="29114" y="3811"/>
                        </a:moveTo>
                        <a:cubicBezTo>
                          <a:pt x="29303" y="3228"/>
                          <a:pt x="29552" y="2685"/>
                          <a:pt x="29856" y="2199"/>
                        </a:cubicBezTo>
                        <a:moveTo>
                          <a:pt x="22177" y="4579"/>
                        </a:moveTo>
                        <a:cubicBezTo>
                          <a:pt x="22254" y="4097"/>
                          <a:pt x="22375" y="3630"/>
                          <a:pt x="22536" y="3189"/>
                        </a:cubicBezTo>
                        <a:moveTo>
                          <a:pt x="14036" y="5051"/>
                        </a:moveTo>
                        <a:cubicBezTo>
                          <a:pt x="14508" y="5427"/>
                          <a:pt x="14944" y="5880"/>
                          <a:pt x="15336" y="6399"/>
                        </a:cubicBezTo>
                        <a:moveTo>
                          <a:pt x="4163" y="15648"/>
                        </a:moveTo>
                        <a:cubicBezTo>
                          <a:pt x="4060" y="15184"/>
                          <a:pt x="3984" y="14710"/>
                          <a:pt x="3936" y="14229"/>
                        </a:cubicBezTo>
                      </a:path>
                    </a:pathLst>
                  </a:custGeom>
                  <a:gradFill flip="none" rotWithShape="1">
                    <a:gsLst>
                      <a:gs pos="0">
                        <a:schemeClr val="bg1"/>
                      </a:gs>
                      <a:gs pos="50000">
                        <a:schemeClr val="bg1">
                          <a:lumMod val="75000"/>
                        </a:schemeClr>
                      </a:gs>
                      <a:gs pos="100000">
                        <a:schemeClr val="tx1">
                          <a:lumMod val="75000"/>
                          <a:lumOff val="25000"/>
                        </a:scheme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GB" dirty="0"/>
                  </a:p>
                </p:txBody>
              </p:sp>
              <p:sp>
                <p:nvSpPr>
                  <p:cNvPr id="67" name="Cloud Callout 3"/>
                  <p:cNvSpPr/>
                  <p:nvPr/>
                </p:nvSpPr>
                <p:spPr>
                  <a:xfrm>
                    <a:off x="4332105" y="2562915"/>
                    <a:ext cx="720842" cy="436989"/>
                  </a:xfrm>
                  <a:custGeom>
                    <a:avLst/>
                    <a:gdLst>
                      <a:gd name="connsiteX0" fmla="*/ 3900 w 43200"/>
                      <a:gd name="connsiteY0" fmla="*/ 14370 h 43200"/>
                      <a:gd name="connsiteX1" fmla="*/ 5623 w 43200"/>
                      <a:gd name="connsiteY1" fmla="*/ 6907 h 43200"/>
                      <a:gd name="connsiteX2" fmla="*/ 14005 w 43200"/>
                      <a:gd name="connsiteY2" fmla="*/ 5202 h 43200"/>
                      <a:gd name="connsiteX3" fmla="*/ 22456 w 43200"/>
                      <a:gd name="connsiteY3" fmla="*/ 3432 h 43200"/>
                      <a:gd name="connsiteX4" fmla="*/ 25749 w 43200"/>
                      <a:gd name="connsiteY4" fmla="*/ 200 h 43200"/>
                      <a:gd name="connsiteX5" fmla="*/ 29833 w 43200"/>
                      <a:gd name="connsiteY5" fmla="*/ 2481 h 43200"/>
                      <a:gd name="connsiteX6" fmla="*/ 35463 w 43200"/>
                      <a:gd name="connsiteY6" fmla="*/ 690 h 43200"/>
                      <a:gd name="connsiteX7" fmla="*/ 38318 w 43200"/>
                      <a:gd name="connsiteY7" fmla="*/ 5576 h 43200"/>
                      <a:gd name="connsiteX8" fmla="*/ 41982 w 43200"/>
                      <a:gd name="connsiteY8" fmla="*/ 10318 h 43200"/>
                      <a:gd name="connsiteX9" fmla="*/ 41818 w 43200"/>
                      <a:gd name="connsiteY9" fmla="*/ 15460 h 43200"/>
                      <a:gd name="connsiteX10" fmla="*/ 43016 w 43200"/>
                      <a:gd name="connsiteY10" fmla="*/ 23322 h 43200"/>
                      <a:gd name="connsiteX11" fmla="*/ 37404 w 43200"/>
                      <a:gd name="connsiteY11" fmla="*/ 30204 h 43200"/>
                      <a:gd name="connsiteX12" fmla="*/ 35395 w 43200"/>
                      <a:gd name="connsiteY12" fmla="*/ 36101 h 43200"/>
                      <a:gd name="connsiteX13" fmla="*/ 28555 w 43200"/>
                      <a:gd name="connsiteY13" fmla="*/ 36815 h 43200"/>
                      <a:gd name="connsiteX14" fmla="*/ 23667 w 43200"/>
                      <a:gd name="connsiteY14" fmla="*/ 43106 h 43200"/>
                      <a:gd name="connsiteX15" fmla="*/ 16480 w 43200"/>
                      <a:gd name="connsiteY15" fmla="*/ 39266 h 43200"/>
                      <a:gd name="connsiteX16" fmla="*/ 5804 w 43200"/>
                      <a:gd name="connsiteY16" fmla="*/ 35472 h 43200"/>
                      <a:gd name="connsiteX17" fmla="*/ 1110 w 43200"/>
                      <a:gd name="connsiteY17" fmla="*/ 31250 h 43200"/>
                      <a:gd name="connsiteX18" fmla="*/ 2113 w 43200"/>
                      <a:gd name="connsiteY18" fmla="*/ 25551 h 43200"/>
                      <a:gd name="connsiteX19" fmla="*/ -5 w 43200"/>
                      <a:gd name="connsiteY19" fmla="*/ 19704 h 43200"/>
                      <a:gd name="connsiteX20" fmla="*/ 3863 w 43200"/>
                      <a:gd name="connsiteY20" fmla="*/ 14507 h 43200"/>
                      <a:gd name="connsiteX21" fmla="*/ 3900 w 43200"/>
                      <a:gd name="connsiteY21" fmla="*/ 14370 h 43200"/>
                      <a:gd name="connsiteX0" fmla="*/ 283721 w 914400"/>
                      <a:gd name="connsiteY0" fmla="*/ 689229 h 612648"/>
                      <a:gd name="connsiteX1" fmla="*/ 266703 w 914400"/>
                      <a:gd name="connsiteY1" fmla="*/ 706247 h 612648"/>
                      <a:gd name="connsiteX2" fmla="*/ 249685 w 914400"/>
                      <a:gd name="connsiteY2" fmla="*/ 689229 h 612648"/>
                      <a:gd name="connsiteX3" fmla="*/ 266703 w 914400"/>
                      <a:gd name="connsiteY3" fmla="*/ 672211 h 612648"/>
                      <a:gd name="connsiteX4" fmla="*/ 283721 w 914400"/>
                      <a:gd name="connsiteY4" fmla="*/ 689229 h 612648"/>
                      <a:gd name="connsiteX0" fmla="*/ 310992 w 914400"/>
                      <a:gd name="connsiteY0" fmla="*/ 668620 h 612648"/>
                      <a:gd name="connsiteX1" fmla="*/ 276956 w 914400"/>
                      <a:gd name="connsiteY1" fmla="*/ 702656 h 612648"/>
                      <a:gd name="connsiteX2" fmla="*/ 242920 w 914400"/>
                      <a:gd name="connsiteY2" fmla="*/ 668620 h 612648"/>
                      <a:gd name="connsiteX3" fmla="*/ 276956 w 914400"/>
                      <a:gd name="connsiteY3" fmla="*/ 634584 h 612648"/>
                      <a:gd name="connsiteX4" fmla="*/ 310992 w 914400"/>
                      <a:gd name="connsiteY4" fmla="*/ 668620 h 612648"/>
                      <a:gd name="connsiteX0" fmla="*/ 353424 w 914400"/>
                      <a:gd name="connsiteY0" fmla="*/ 617538 h 612648"/>
                      <a:gd name="connsiteX1" fmla="*/ 302370 w 914400"/>
                      <a:gd name="connsiteY1" fmla="*/ 668592 h 612648"/>
                      <a:gd name="connsiteX2" fmla="*/ 251316 w 914400"/>
                      <a:gd name="connsiteY2" fmla="*/ 617538 h 612648"/>
                      <a:gd name="connsiteX3" fmla="*/ 302370 w 914400"/>
                      <a:gd name="connsiteY3" fmla="*/ 566484 h 612648"/>
                      <a:gd name="connsiteX4" fmla="*/ 353424 w 914400"/>
                      <a:gd name="connsiteY4" fmla="*/ 617538 h 612648"/>
                      <a:gd name="connsiteX0" fmla="*/ 4693 w 43200"/>
                      <a:gd name="connsiteY0" fmla="*/ 26177 h 43200"/>
                      <a:gd name="connsiteX1" fmla="*/ 2160 w 43200"/>
                      <a:gd name="connsiteY1" fmla="*/ 25380 h 43200"/>
                      <a:gd name="connsiteX2" fmla="*/ 6928 w 43200"/>
                      <a:gd name="connsiteY2" fmla="*/ 34899 h 43200"/>
                      <a:gd name="connsiteX3" fmla="*/ 5820 w 43200"/>
                      <a:gd name="connsiteY3" fmla="*/ 35280 h 43200"/>
                      <a:gd name="connsiteX4" fmla="*/ 16478 w 43200"/>
                      <a:gd name="connsiteY4" fmla="*/ 39090 h 43200"/>
                      <a:gd name="connsiteX5" fmla="*/ 15810 w 43200"/>
                      <a:gd name="connsiteY5" fmla="*/ 37350 h 43200"/>
                      <a:gd name="connsiteX6" fmla="*/ 28827 w 43200"/>
                      <a:gd name="connsiteY6" fmla="*/ 34751 h 43200"/>
                      <a:gd name="connsiteX7" fmla="*/ 28560 w 43200"/>
                      <a:gd name="connsiteY7" fmla="*/ 36660 h 43200"/>
                      <a:gd name="connsiteX8" fmla="*/ 34129 w 43200"/>
                      <a:gd name="connsiteY8" fmla="*/ 22954 h 43200"/>
                      <a:gd name="connsiteX9" fmla="*/ 37380 w 43200"/>
                      <a:gd name="connsiteY9" fmla="*/ 30090 h 43200"/>
                      <a:gd name="connsiteX10" fmla="*/ 41798 w 43200"/>
                      <a:gd name="connsiteY10" fmla="*/ 15354 h 43200"/>
                      <a:gd name="connsiteX11" fmla="*/ 40350 w 43200"/>
                      <a:gd name="connsiteY11" fmla="*/ 18030 h 43200"/>
                      <a:gd name="connsiteX12" fmla="*/ 38324 w 43200"/>
                      <a:gd name="connsiteY12" fmla="*/ 5426 h 43200"/>
                      <a:gd name="connsiteX13" fmla="*/ 38400 w 43200"/>
                      <a:gd name="connsiteY13" fmla="*/ 6690 h 43200"/>
                      <a:gd name="connsiteX14" fmla="*/ 29078 w 43200"/>
                      <a:gd name="connsiteY14" fmla="*/ 3952 h 43200"/>
                      <a:gd name="connsiteX15" fmla="*/ 29820 w 43200"/>
                      <a:gd name="connsiteY15" fmla="*/ 2340 h 43200"/>
                      <a:gd name="connsiteX16" fmla="*/ 22141 w 43200"/>
                      <a:gd name="connsiteY16" fmla="*/ 4720 h 43200"/>
                      <a:gd name="connsiteX17" fmla="*/ 22500 w 43200"/>
                      <a:gd name="connsiteY17" fmla="*/ 3330 h 43200"/>
                      <a:gd name="connsiteX18" fmla="*/ 14000 w 43200"/>
                      <a:gd name="connsiteY18" fmla="*/ 5192 h 43200"/>
                      <a:gd name="connsiteX19" fmla="*/ 15300 w 43200"/>
                      <a:gd name="connsiteY19" fmla="*/ 6540 h 43200"/>
                      <a:gd name="connsiteX20" fmla="*/ 4127 w 43200"/>
                      <a:gd name="connsiteY20" fmla="*/ 15789 h 43200"/>
                      <a:gd name="connsiteX21" fmla="*/ 3900 w 43200"/>
                      <a:gd name="connsiteY21" fmla="*/ 14370 h 43200"/>
                      <a:gd name="connsiteX0" fmla="*/ 3936 w 43256"/>
                      <a:gd name="connsiteY0" fmla="*/ 14229 h 49659"/>
                      <a:gd name="connsiteX1" fmla="*/ 5659 w 43256"/>
                      <a:gd name="connsiteY1" fmla="*/ 6766 h 49659"/>
                      <a:gd name="connsiteX2" fmla="*/ 14041 w 43256"/>
                      <a:gd name="connsiteY2" fmla="*/ 5061 h 49659"/>
                      <a:gd name="connsiteX3" fmla="*/ 22492 w 43256"/>
                      <a:gd name="connsiteY3" fmla="*/ 3291 h 49659"/>
                      <a:gd name="connsiteX4" fmla="*/ 25785 w 43256"/>
                      <a:gd name="connsiteY4" fmla="*/ 59 h 49659"/>
                      <a:gd name="connsiteX5" fmla="*/ 29869 w 43256"/>
                      <a:gd name="connsiteY5" fmla="*/ 2340 h 49659"/>
                      <a:gd name="connsiteX6" fmla="*/ 35499 w 43256"/>
                      <a:gd name="connsiteY6" fmla="*/ 549 h 49659"/>
                      <a:gd name="connsiteX7" fmla="*/ 38354 w 43256"/>
                      <a:gd name="connsiteY7" fmla="*/ 5435 h 49659"/>
                      <a:gd name="connsiteX8" fmla="*/ 42018 w 43256"/>
                      <a:gd name="connsiteY8" fmla="*/ 10177 h 49659"/>
                      <a:gd name="connsiteX9" fmla="*/ 41854 w 43256"/>
                      <a:gd name="connsiteY9" fmla="*/ 15319 h 49659"/>
                      <a:gd name="connsiteX10" fmla="*/ 43052 w 43256"/>
                      <a:gd name="connsiteY10" fmla="*/ 23181 h 49659"/>
                      <a:gd name="connsiteX11" fmla="*/ 37440 w 43256"/>
                      <a:gd name="connsiteY11" fmla="*/ 30063 h 49659"/>
                      <a:gd name="connsiteX12" fmla="*/ 35431 w 43256"/>
                      <a:gd name="connsiteY12" fmla="*/ 35960 h 49659"/>
                      <a:gd name="connsiteX13" fmla="*/ 28591 w 43256"/>
                      <a:gd name="connsiteY13" fmla="*/ 36674 h 49659"/>
                      <a:gd name="connsiteX14" fmla="*/ 23703 w 43256"/>
                      <a:gd name="connsiteY14" fmla="*/ 42965 h 49659"/>
                      <a:gd name="connsiteX15" fmla="*/ 16516 w 43256"/>
                      <a:gd name="connsiteY15" fmla="*/ 39125 h 49659"/>
                      <a:gd name="connsiteX16" fmla="*/ 5840 w 43256"/>
                      <a:gd name="connsiteY16" fmla="*/ 35331 h 49659"/>
                      <a:gd name="connsiteX17" fmla="*/ 1146 w 43256"/>
                      <a:gd name="connsiteY17" fmla="*/ 31109 h 49659"/>
                      <a:gd name="connsiteX18" fmla="*/ 2149 w 43256"/>
                      <a:gd name="connsiteY18" fmla="*/ 25410 h 49659"/>
                      <a:gd name="connsiteX19" fmla="*/ 31 w 43256"/>
                      <a:gd name="connsiteY19" fmla="*/ 19563 h 49659"/>
                      <a:gd name="connsiteX20" fmla="*/ 3899 w 43256"/>
                      <a:gd name="connsiteY20" fmla="*/ 14366 h 49659"/>
                      <a:gd name="connsiteX21" fmla="*/ 3936 w 43256"/>
                      <a:gd name="connsiteY21" fmla="*/ 14229 h 49659"/>
                      <a:gd name="connsiteX0" fmla="*/ 284483 w 915585"/>
                      <a:gd name="connsiteY0" fmla="*/ 687229 h 704247"/>
                      <a:gd name="connsiteX1" fmla="*/ 267465 w 915585"/>
                      <a:gd name="connsiteY1" fmla="*/ 704247 h 704247"/>
                      <a:gd name="connsiteX2" fmla="*/ 250447 w 915585"/>
                      <a:gd name="connsiteY2" fmla="*/ 687229 h 704247"/>
                      <a:gd name="connsiteX3" fmla="*/ 267465 w 915585"/>
                      <a:gd name="connsiteY3" fmla="*/ 670211 h 704247"/>
                      <a:gd name="connsiteX4" fmla="*/ 284483 w 915585"/>
                      <a:gd name="connsiteY4" fmla="*/ 687229 h 704247"/>
                      <a:gd name="connsiteX0" fmla="*/ 311754 w 915585"/>
                      <a:gd name="connsiteY0" fmla="*/ 666620 h 704247"/>
                      <a:gd name="connsiteX1" fmla="*/ 277718 w 915585"/>
                      <a:gd name="connsiteY1" fmla="*/ 700656 h 704247"/>
                      <a:gd name="connsiteX2" fmla="*/ 277718 w 915585"/>
                      <a:gd name="connsiteY2" fmla="*/ 632584 h 704247"/>
                      <a:gd name="connsiteX3" fmla="*/ 311754 w 915585"/>
                      <a:gd name="connsiteY3" fmla="*/ 666620 h 704247"/>
                      <a:gd name="connsiteX0" fmla="*/ 354186 w 915585"/>
                      <a:gd name="connsiteY0" fmla="*/ 615538 h 704247"/>
                      <a:gd name="connsiteX1" fmla="*/ 303132 w 915585"/>
                      <a:gd name="connsiteY1" fmla="*/ 666592 h 704247"/>
                      <a:gd name="connsiteX2" fmla="*/ 252078 w 915585"/>
                      <a:gd name="connsiteY2" fmla="*/ 615538 h 704247"/>
                      <a:gd name="connsiteX3" fmla="*/ 303132 w 915585"/>
                      <a:gd name="connsiteY3" fmla="*/ 564484 h 704247"/>
                      <a:gd name="connsiteX4" fmla="*/ 354186 w 915585"/>
                      <a:gd name="connsiteY4" fmla="*/ 615538 h 704247"/>
                      <a:gd name="connsiteX0" fmla="*/ 4729 w 43256"/>
                      <a:gd name="connsiteY0" fmla="*/ 26036 h 49659"/>
                      <a:gd name="connsiteX1" fmla="*/ 2196 w 43256"/>
                      <a:gd name="connsiteY1" fmla="*/ 25239 h 49659"/>
                      <a:gd name="connsiteX2" fmla="*/ 6964 w 43256"/>
                      <a:gd name="connsiteY2" fmla="*/ 34758 h 49659"/>
                      <a:gd name="connsiteX3" fmla="*/ 5856 w 43256"/>
                      <a:gd name="connsiteY3" fmla="*/ 35139 h 49659"/>
                      <a:gd name="connsiteX4" fmla="*/ 16514 w 43256"/>
                      <a:gd name="connsiteY4" fmla="*/ 38949 h 49659"/>
                      <a:gd name="connsiteX5" fmla="*/ 15846 w 43256"/>
                      <a:gd name="connsiteY5" fmla="*/ 37209 h 49659"/>
                      <a:gd name="connsiteX6" fmla="*/ 28863 w 43256"/>
                      <a:gd name="connsiteY6" fmla="*/ 34610 h 49659"/>
                      <a:gd name="connsiteX7" fmla="*/ 28596 w 43256"/>
                      <a:gd name="connsiteY7" fmla="*/ 36519 h 49659"/>
                      <a:gd name="connsiteX8" fmla="*/ 34165 w 43256"/>
                      <a:gd name="connsiteY8" fmla="*/ 22813 h 49659"/>
                      <a:gd name="connsiteX9" fmla="*/ 37416 w 43256"/>
                      <a:gd name="connsiteY9" fmla="*/ 29949 h 49659"/>
                      <a:gd name="connsiteX10" fmla="*/ 41834 w 43256"/>
                      <a:gd name="connsiteY10" fmla="*/ 15213 h 49659"/>
                      <a:gd name="connsiteX11" fmla="*/ 40386 w 43256"/>
                      <a:gd name="connsiteY11" fmla="*/ 17889 h 49659"/>
                      <a:gd name="connsiteX12" fmla="*/ 38360 w 43256"/>
                      <a:gd name="connsiteY12" fmla="*/ 5285 h 49659"/>
                      <a:gd name="connsiteX13" fmla="*/ 38436 w 43256"/>
                      <a:gd name="connsiteY13" fmla="*/ 6549 h 49659"/>
                      <a:gd name="connsiteX14" fmla="*/ 29114 w 43256"/>
                      <a:gd name="connsiteY14" fmla="*/ 3811 h 49659"/>
                      <a:gd name="connsiteX15" fmla="*/ 29856 w 43256"/>
                      <a:gd name="connsiteY15" fmla="*/ 2199 h 49659"/>
                      <a:gd name="connsiteX16" fmla="*/ 22177 w 43256"/>
                      <a:gd name="connsiteY16" fmla="*/ 4579 h 49659"/>
                      <a:gd name="connsiteX17" fmla="*/ 22536 w 43256"/>
                      <a:gd name="connsiteY17" fmla="*/ 3189 h 49659"/>
                      <a:gd name="connsiteX18" fmla="*/ 14036 w 43256"/>
                      <a:gd name="connsiteY18" fmla="*/ 5051 h 49659"/>
                      <a:gd name="connsiteX19" fmla="*/ 15336 w 43256"/>
                      <a:gd name="connsiteY19" fmla="*/ 6399 h 49659"/>
                      <a:gd name="connsiteX20" fmla="*/ 4163 w 43256"/>
                      <a:gd name="connsiteY20" fmla="*/ 15648 h 49659"/>
                      <a:gd name="connsiteX21" fmla="*/ 3936 w 43256"/>
                      <a:gd name="connsiteY21" fmla="*/ 14229 h 49659"/>
                      <a:gd name="connsiteX0" fmla="*/ 3936 w 43256"/>
                      <a:gd name="connsiteY0" fmla="*/ 14229 h 49659"/>
                      <a:gd name="connsiteX1" fmla="*/ 5659 w 43256"/>
                      <a:gd name="connsiteY1" fmla="*/ 6766 h 49659"/>
                      <a:gd name="connsiteX2" fmla="*/ 14041 w 43256"/>
                      <a:gd name="connsiteY2" fmla="*/ 5061 h 49659"/>
                      <a:gd name="connsiteX3" fmla="*/ 22492 w 43256"/>
                      <a:gd name="connsiteY3" fmla="*/ 3291 h 49659"/>
                      <a:gd name="connsiteX4" fmla="*/ 25785 w 43256"/>
                      <a:gd name="connsiteY4" fmla="*/ 59 h 49659"/>
                      <a:gd name="connsiteX5" fmla="*/ 29869 w 43256"/>
                      <a:gd name="connsiteY5" fmla="*/ 2340 h 49659"/>
                      <a:gd name="connsiteX6" fmla="*/ 35499 w 43256"/>
                      <a:gd name="connsiteY6" fmla="*/ 549 h 49659"/>
                      <a:gd name="connsiteX7" fmla="*/ 38354 w 43256"/>
                      <a:gd name="connsiteY7" fmla="*/ 5435 h 49659"/>
                      <a:gd name="connsiteX8" fmla="*/ 42018 w 43256"/>
                      <a:gd name="connsiteY8" fmla="*/ 10177 h 49659"/>
                      <a:gd name="connsiteX9" fmla="*/ 41854 w 43256"/>
                      <a:gd name="connsiteY9" fmla="*/ 15319 h 49659"/>
                      <a:gd name="connsiteX10" fmla="*/ 43052 w 43256"/>
                      <a:gd name="connsiteY10" fmla="*/ 23181 h 49659"/>
                      <a:gd name="connsiteX11" fmla="*/ 37440 w 43256"/>
                      <a:gd name="connsiteY11" fmla="*/ 30063 h 49659"/>
                      <a:gd name="connsiteX12" fmla="*/ 35431 w 43256"/>
                      <a:gd name="connsiteY12" fmla="*/ 35960 h 49659"/>
                      <a:gd name="connsiteX13" fmla="*/ 28591 w 43256"/>
                      <a:gd name="connsiteY13" fmla="*/ 36674 h 49659"/>
                      <a:gd name="connsiteX14" fmla="*/ 23703 w 43256"/>
                      <a:gd name="connsiteY14" fmla="*/ 42965 h 49659"/>
                      <a:gd name="connsiteX15" fmla="*/ 16516 w 43256"/>
                      <a:gd name="connsiteY15" fmla="*/ 39125 h 49659"/>
                      <a:gd name="connsiteX16" fmla="*/ 5840 w 43256"/>
                      <a:gd name="connsiteY16" fmla="*/ 35331 h 49659"/>
                      <a:gd name="connsiteX17" fmla="*/ 1146 w 43256"/>
                      <a:gd name="connsiteY17" fmla="*/ 31109 h 49659"/>
                      <a:gd name="connsiteX18" fmla="*/ 2149 w 43256"/>
                      <a:gd name="connsiteY18" fmla="*/ 25410 h 49659"/>
                      <a:gd name="connsiteX19" fmla="*/ 31 w 43256"/>
                      <a:gd name="connsiteY19" fmla="*/ 19563 h 49659"/>
                      <a:gd name="connsiteX20" fmla="*/ 3899 w 43256"/>
                      <a:gd name="connsiteY20" fmla="*/ 14366 h 49659"/>
                      <a:gd name="connsiteX21" fmla="*/ 3936 w 43256"/>
                      <a:gd name="connsiteY21" fmla="*/ 14229 h 49659"/>
                      <a:gd name="connsiteX0" fmla="*/ 284483 w 915585"/>
                      <a:gd name="connsiteY0" fmla="*/ 687229 h 704247"/>
                      <a:gd name="connsiteX1" fmla="*/ 267465 w 915585"/>
                      <a:gd name="connsiteY1" fmla="*/ 704247 h 704247"/>
                      <a:gd name="connsiteX2" fmla="*/ 250447 w 915585"/>
                      <a:gd name="connsiteY2" fmla="*/ 687229 h 704247"/>
                      <a:gd name="connsiteX3" fmla="*/ 267465 w 915585"/>
                      <a:gd name="connsiteY3" fmla="*/ 670211 h 704247"/>
                      <a:gd name="connsiteX4" fmla="*/ 284483 w 915585"/>
                      <a:gd name="connsiteY4" fmla="*/ 687229 h 704247"/>
                      <a:gd name="connsiteX0" fmla="*/ 311754 w 915585"/>
                      <a:gd name="connsiteY0" fmla="*/ 666620 h 704247"/>
                      <a:gd name="connsiteX1" fmla="*/ 277718 w 915585"/>
                      <a:gd name="connsiteY1" fmla="*/ 632584 h 704247"/>
                      <a:gd name="connsiteX2" fmla="*/ 311754 w 915585"/>
                      <a:gd name="connsiteY2" fmla="*/ 666620 h 704247"/>
                      <a:gd name="connsiteX0" fmla="*/ 354186 w 915585"/>
                      <a:gd name="connsiteY0" fmla="*/ 615538 h 704247"/>
                      <a:gd name="connsiteX1" fmla="*/ 303132 w 915585"/>
                      <a:gd name="connsiteY1" fmla="*/ 666592 h 704247"/>
                      <a:gd name="connsiteX2" fmla="*/ 252078 w 915585"/>
                      <a:gd name="connsiteY2" fmla="*/ 615538 h 704247"/>
                      <a:gd name="connsiteX3" fmla="*/ 303132 w 915585"/>
                      <a:gd name="connsiteY3" fmla="*/ 564484 h 704247"/>
                      <a:gd name="connsiteX4" fmla="*/ 354186 w 915585"/>
                      <a:gd name="connsiteY4" fmla="*/ 615538 h 704247"/>
                      <a:gd name="connsiteX0" fmla="*/ 4729 w 43256"/>
                      <a:gd name="connsiteY0" fmla="*/ 26036 h 49659"/>
                      <a:gd name="connsiteX1" fmla="*/ 2196 w 43256"/>
                      <a:gd name="connsiteY1" fmla="*/ 25239 h 49659"/>
                      <a:gd name="connsiteX2" fmla="*/ 6964 w 43256"/>
                      <a:gd name="connsiteY2" fmla="*/ 34758 h 49659"/>
                      <a:gd name="connsiteX3" fmla="*/ 5856 w 43256"/>
                      <a:gd name="connsiteY3" fmla="*/ 35139 h 49659"/>
                      <a:gd name="connsiteX4" fmla="*/ 16514 w 43256"/>
                      <a:gd name="connsiteY4" fmla="*/ 38949 h 49659"/>
                      <a:gd name="connsiteX5" fmla="*/ 15846 w 43256"/>
                      <a:gd name="connsiteY5" fmla="*/ 37209 h 49659"/>
                      <a:gd name="connsiteX6" fmla="*/ 28863 w 43256"/>
                      <a:gd name="connsiteY6" fmla="*/ 34610 h 49659"/>
                      <a:gd name="connsiteX7" fmla="*/ 28596 w 43256"/>
                      <a:gd name="connsiteY7" fmla="*/ 36519 h 49659"/>
                      <a:gd name="connsiteX8" fmla="*/ 34165 w 43256"/>
                      <a:gd name="connsiteY8" fmla="*/ 22813 h 49659"/>
                      <a:gd name="connsiteX9" fmla="*/ 37416 w 43256"/>
                      <a:gd name="connsiteY9" fmla="*/ 29949 h 49659"/>
                      <a:gd name="connsiteX10" fmla="*/ 41834 w 43256"/>
                      <a:gd name="connsiteY10" fmla="*/ 15213 h 49659"/>
                      <a:gd name="connsiteX11" fmla="*/ 40386 w 43256"/>
                      <a:gd name="connsiteY11" fmla="*/ 17889 h 49659"/>
                      <a:gd name="connsiteX12" fmla="*/ 38360 w 43256"/>
                      <a:gd name="connsiteY12" fmla="*/ 5285 h 49659"/>
                      <a:gd name="connsiteX13" fmla="*/ 38436 w 43256"/>
                      <a:gd name="connsiteY13" fmla="*/ 6549 h 49659"/>
                      <a:gd name="connsiteX14" fmla="*/ 29114 w 43256"/>
                      <a:gd name="connsiteY14" fmla="*/ 3811 h 49659"/>
                      <a:gd name="connsiteX15" fmla="*/ 29856 w 43256"/>
                      <a:gd name="connsiteY15" fmla="*/ 2199 h 49659"/>
                      <a:gd name="connsiteX16" fmla="*/ 22177 w 43256"/>
                      <a:gd name="connsiteY16" fmla="*/ 4579 h 49659"/>
                      <a:gd name="connsiteX17" fmla="*/ 22536 w 43256"/>
                      <a:gd name="connsiteY17" fmla="*/ 3189 h 49659"/>
                      <a:gd name="connsiteX18" fmla="*/ 14036 w 43256"/>
                      <a:gd name="connsiteY18" fmla="*/ 5051 h 49659"/>
                      <a:gd name="connsiteX19" fmla="*/ 15336 w 43256"/>
                      <a:gd name="connsiteY19" fmla="*/ 6399 h 49659"/>
                      <a:gd name="connsiteX20" fmla="*/ 4163 w 43256"/>
                      <a:gd name="connsiteY20" fmla="*/ 15648 h 49659"/>
                      <a:gd name="connsiteX21" fmla="*/ 3936 w 43256"/>
                      <a:gd name="connsiteY21" fmla="*/ 14229 h 496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50447 w 915585"/>
                      <a:gd name="connsiteY1" fmla="*/ 687229 h 687229"/>
                      <a:gd name="connsiteX2" fmla="*/ 267465 w 915585"/>
                      <a:gd name="connsiteY2" fmla="*/ 670211 h 687229"/>
                      <a:gd name="connsiteX3" fmla="*/ 284483 w 915585"/>
                      <a:gd name="connsiteY3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54186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4" fmla="*/ 354186 w 915585"/>
                      <a:gd name="connsiteY4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54186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4" fmla="*/ 354186 w 915585"/>
                      <a:gd name="connsiteY4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03132 w 915585"/>
                      <a:gd name="connsiteY0" fmla="*/ 564484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252078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7259"/>
                      <a:gd name="connsiteX1" fmla="*/ 5659 w 43256"/>
                      <a:gd name="connsiteY1" fmla="*/ 6766 h 47259"/>
                      <a:gd name="connsiteX2" fmla="*/ 14041 w 43256"/>
                      <a:gd name="connsiteY2" fmla="*/ 5061 h 47259"/>
                      <a:gd name="connsiteX3" fmla="*/ 22492 w 43256"/>
                      <a:gd name="connsiteY3" fmla="*/ 3291 h 47259"/>
                      <a:gd name="connsiteX4" fmla="*/ 25785 w 43256"/>
                      <a:gd name="connsiteY4" fmla="*/ 59 h 47259"/>
                      <a:gd name="connsiteX5" fmla="*/ 29869 w 43256"/>
                      <a:gd name="connsiteY5" fmla="*/ 2340 h 47259"/>
                      <a:gd name="connsiteX6" fmla="*/ 35499 w 43256"/>
                      <a:gd name="connsiteY6" fmla="*/ 549 h 47259"/>
                      <a:gd name="connsiteX7" fmla="*/ 38354 w 43256"/>
                      <a:gd name="connsiteY7" fmla="*/ 5435 h 47259"/>
                      <a:gd name="connsiteX8" fmla="*/ 42018 w 43256"/>
                      <a:gd name="connsiteY8" fmla="*/ 10177 h 47259"/>
                      <a:gd name="connsiteX9" fmla="*/ 41854 w 43256"/>
                      <a:gd name="connsiteY9" fmla="*/ 15319 h 47259"/>
                      <a:gd name="connsiteX10" fmla="*/ 43052 w 43256"/>
                      <a:gd name="connsiteY10" fmla="*/ 23181 h 47259"/>
                      <a:gd name="connsiteX11" fmla="*/ 37440 w 43256"/>
                      <a:gd name="connsiteY11" fmla="*/ 30063 h 47259"/>
                      <a:gd name="connsiteX12" fmla="*/ 35431 w 43256"/>
                      <a:gd name="connsiteY12" fmla="*/ 35960 h 47259"/>
                      <a:gd name="connsiteX13" fmla="*/ 28591 w 43256"/>
                      <a:gd name="connsiteY13" fmla="*/ 36674 h 47259"/>
                      <a:gd name="connsiteX14" fmla="*/ 23703 w 43256"/>
                      <a:gd name="connsiteY14" fmla="*/ 42965 h 47259"/>
                      <a:gd name="connsiteX15" fmla="*/ 16516 w 43256"/>
                      <a:gd name="connsiteY15" fmla="*/ 39125 h 47259"/>
                      <a:gd name="connsiteX16" fmla="*/ 5840 w 43256"/>
                      <a:gd name="connsiteY16" fmla="*/ 35331 h 47259"/>
                      <a:gd name="connsiteX17" fmla="*/ 1146 w 43256"/>
                      <a:gd name="connsiteY17" fmla="*/ 31109 h 47259"/>
                      <a:gd name="connsiteX18" fmla="*/ 2149 w 43256"/>
                      <a:gd name="connsiteY18" fmla="*/ 25410 h 47259"/>
                      <a:gd name="connsiteX19" fmla="*/ 31 w 43256"/>
                      <a:gd name="connsiteY19" fmla="*/ 19563 h 47259"/>
                      <a:gd name="connsiteX20" fmla="*/ 3899 w 43256"/>
                      <a:gd name="connsiteY20" fmla="*/ 14366 h 47259"/>
                      <a:gd name="connsiteX21" fmla="*/ 3936 w 43256"/>
                      <a:gd name="connsiteY21" fmla="*/ 14229 h 47259"/>
                      <a:gd name="connsiteX0" fmla="*/ 459035 w 915585"/>
                      <a:gd name="connsiteY0" fmla="*/ 494479 h 670211"/>
                      <a:gd name="connsiteX1" fmla="*/ 267465 w 915585"/>
                      <a:gd name="connsiteY1" fmla="*/ 670211 h 670211"/>
                      <a:gd name="connsiteX2" fmla="*/ 459035 w 915585"/>
                      <a:gd name="connsiteY2" fmla="*/ 494479 h 670211"/>
                      <a:gd name="connsiteX0" fmla="*/ 311754 w 915585"/>
                      <a:gd name="connsiteY0" fmla="*/ 666620 h 670211"/>
                      <a:gd name="connsiteX1" fmla="*/ 277718 w 915585"/>
                      <a:gd name="connsiteY1" fmla="*/ 632584 h 670211"/>
                      <a:gd name="connsiteX2" fmla="*/ 311754 w 915585"/>
                      <a:gd name="connsiteY2" fmla="*/ 666620 h 670211"/>
                      <a:gd name="connsiteX0" fmla="*/ 252078 w 915585"/>
                      <a:gd name="connsiteY0" fmla="*/ 615538 h 670211"/>
                      <a:gd name="connsiteX1" fmla="*/ 303132 w 915585"/>
                      <a:gd name="connsiteY1" fmla="*/ 666592 h 670211"/>
                      <a:gd name="connsiteX2" fmla="*/ 252078 w 915585"/>
                      <a:gd name="connsiteY2" fmla="*/ 615538 h 670211"/>
                      <a:gd name="connsiteX0" fmla="*/ 4729 w 43256"/>
                      <a:gd name="connsiteY0" fmla="*/ 26036 h 47259"/>
                      <a:gd name="connsiteX1" fmla="*/ 2196 w 43256"/>
                      <a:gd name="connsiteY1" fmla="*/ 25239 h 47259"/>
                      <a:gd name="connsiteX2" fmla="*/ 6964 w 43256"/>
                      <a:gd name="connsiteY2" fmla="*/ 34758 h 47259"/>
                      <a:gd name="connsiteX3" fmla="*/ 5856 w 43256"/>
                      <a:gd name="connsiteY3" fmla="*/ 35139 h 47259"/>
                      <a:gd name="connsiteX4" fmla="*/ 16514 w 43256"/>
                      <a:gd name="connsiteY4" fmla="*/ 38949 h 47259"/>
                      <a:gd name="connsiteX5" fmla="*/ 15846 w 43256"/>
                      <a:gd name="connsiteY5" fmla="*/ 37209 h 47259"/>
                      <a:gd name="connsiteX6" fmla="*/ 28863 w 43256"/>
                      <a:gd name="connsiteY6" fmla="*/ 34610 h 47259"/>
                      <a:gd name="connsiteX7" fmla="*/ 28596 w 43256"/>
                      <a:gd name="connsiteY7" fmla="*/ 36519 h 47259"/>
                      <a:gd name="connsiteX8" fmla="*/ 34165 w 43256"/>
                      <a:gd name="connsiteY8" fmla="*/ 22813 h 47259"/>
                      <a:gd name="connsiteX9" fmla="*/ 37416 w 43256"/>
                      <a:gd name="connsiteY9" fmla="*/ 29949 h 47259"/>
                      <a:gd name="connsiteX10" fmla="*/ 41834 w 43256"/>
                      <a:gd name="connsiteY10" fmla="*/ 15213 h 47259"/>
                      <a:gd name="connsiteX11" fmla="*/ 40386 w 43256"/>
                      <a:gd name="connsiteY11" fmla="*/ 17889 h 47259"/>
                      <a:gd name="connsiteX12" fmla="*/ 38360 w 43256"/>
                      <a:gd name="connsiteY12" fmla="*/ 5285 h 47259"/>
                      <a:gd name="connsiteX13" fmla="*/ 38436 w 43256"/>
                      <a:gd name="connsiteY13" fmla="*/ 6549 h 47259"/>
                      <a:gd name="connsiteX14" fmla="*/ 29114 w 43256"/>
                      <a:gd name="connsiteY14" fmla="*/ 3811 h 47259"/>
                      <a:gd name="connsiteX15" fmla="*/ 29856 w 43256"/>
                      <a:gd name="connsiteY15" fmla="*/ 2199 h 47259"/>
                      <a:gd name="connsiteX16" fmla="*/ 22177 w 43256"/>
                      <a:gd name="connsiteY16" fmla="*/ 4579 h 47259"/>
                      <a:gd name="connsiteX17" fmla="*/ 22536 w 43256"/>
                      <a:gd name="connsiteY17" fmla="*/ 3189 h 47259"/>
                      <a:gd name="connsiteX18" fmla="*/ 14036 w 43256"/>
                      <a:gd name="connsiteY18" fmla="*/ 5051 h 47259"/>
                      <a:gd name="connsiteX19" fmla="*/ 15336 w 43256"/>
                      <a:gd name="connsiteY19" fmla="*/ 6399 h 47259"/>
                      <a:gd name="connsiteX20" fmla="*/ 4163 w 43256"/>
                      <a:gd name="connsiteY20" fmla="*/ 15648 h 47259"/>
                      <a:gd name="connsiteX21" fmla="*/ 3936 w 43256"/>
                      <a:gd name="connsiteY21" fmla="*/ 14229 h 47259"/>
                      <a:gd name="connsiteX0" fmla="*/ 3936 w 43256"/>
                      <a:gd name="connsiteY0" fmla="*/ 14229 h 47259"/>
                      <a:gd name="connsiteX1" fmla="*/ 5659 w 43256"/>
                      <a:gd name="connsiteY1" fmla="*/ 6766 h 47259"/>
                      <a:gd name="connsiteX2" fmla="*/ 14041 w 43256"/>
                      <a:gd name="connsiteY2" fmla="*/ 5061 h 47259"/>
                      <a:gd name="connsiteX3" fmla="*/ 22492 w 43256"/>
                      <a:gd name="connsiteY3" fmla="*/ 3291 h 47259"/>
                      <a:gd name="connsiteX4" fmla="*/ 25785 w 43256"/>
                      <a:gd name="connsiteY4" fmla="*/ 59 h 47259"/>
                      <a:gd name="connsiteX5" fmla="*/ 29869 w 43256"/>
                      <a:gd name="connsiteY5" fmla="*/ 2340 h 47259"/>
                      <a:gd name="connsiteX6" fmla="*/ 35499 w 43256"/>
                      <a:gd name="connsiteY6" fmla="*/ 549 h 47259"/>
                      <a:gd name="connsiteX7" fmla="*/ 38354 w 43256"/>
                      <a:gd name="connsiteY7" fmla="*/ 5435 h 47259"/>
                      <a:gd name="connsiteX8" fmla="*/ 42018 w 43256"/>
                      <a:gd name="connsiteY8" fmla="*/ 10177 h 47259"/>
                      <a:gd name="connsiteX9" fmla="*/ 41854 w 43256"/>
                      <a:gd name="connsiteY9" fmla="*/ 15319 h 47259"/>
                      <a:gd name="connsiteX10" fmla="*/ 43052 w 43256"/>
                      <a:gd name="connsiteY10" fmla="*/ 23181 h 47259"/>
                      <a:gd name="connsiteX11" fmla="*/ 37440 w 43256"/>
                      <a:gd name="connsiteY11" fmla="*/ 30063 h 47259"/>
                      <a:gd name="connsiteX12" fmla="*/ 35431 w 43256"/>
                      <a:gd name="connsiteY12" fmla="*/ 35960 h 47259"/>
                      <a:gd name="connsiteX13" fmla="*/ 28591 w 43256"/>
                      <a:gd name="connsiteY13" fmla="*/ 36674 h 47259"/>
                      <a:gd name="connsiteX14" fmla="*/ 23703 w 43256"/>
                      <a:gd name="connsiteY14" fmla="*/ 42965 h 47259"/>
                      <a:gd name="connsiteX15" fmla="*/ 16516 w 43256"/>
                      <a:gd name="connsiteY15" fmla="*/ 39125 h 47259"/>
                      <a:gd name="connsiteX16" fmla="*/ 5840 w 43256"/>
                      <a:gd name="connsiteY16" fmla="*/ 35331 h 47259"/>
                      <a:gd name="connsiteX17" fmla="*/ 1146 w 43256"/>
                      <a:gd name="connsiteY17" fmla="*/ 31109 h 47259"/>
                      <a:gd name="connsiteX18" fmla="*/ 2149 w 43256"/>
                      <a:gd name="connsiteY18" fmla="*/ 25410 h 47259"/>
                      <a:gd name="connsiteX19" fmla="*/ 31 w 43256"/>
                      <a:gd name="connsiteY19" fmla="*/ 19563 h 47259"/>
                      <a:gd name="connsiteX20" fmla="*/ 3899 w 43256"/>
                      <a:gd name="connsiteY20" fmla="*/ 14366 h 47259"/>
                      <a:gd name="connsiteX21" fmla="*/ 3936 w 43256"/>
                      <a:gd name="connsiteY21" fmla="*/ 14229 h 47259"/>
                      <a:gd name="connsiteX0" fmla="*/ 459035 w 915585"/>
                      <a:gd name="connsiteY0" fmla="*/ 494479 h 670211"/>
                      <a:gd name="connsiteX1" fmla="*/ 267465 w 915585"/>
                      <a:gd name="connsiteY1" fmla="*/ 670211 h 670211"/>
                      <a:gd name="connsiteX2" fmla="*/ 459035 w 915585"/>
                      <a:gd name="connsiteY2" fmla="*/ 494479 h 670211"/>
                      <a:gd name="connsiteX0" fmla="*/ 311754 w 915585"/>
                      <a:gd name="connsiteY0" fmla="*/ 666620 h 670211"/>
                      <a:gd name="connsiteX1" fmla="*/ 277718 w 915585"/>
                      <a:gd name="connsiteY1" fmla="*/ 632584 h 670211"/>
                      <a:gd name="connsiteX2" fmla="*/ 311754 w 915585"/>
                      <a:gd name="connsiteY2" fmla="*/ 666620 h 670211"/>
                      <a:gd name="connsiteX0" fmla="*/ 252078 w 915585"/>
                      <a:gd name="connsiteY0" fmla="*/ 615538 h 670211"/>
                      <a:gd name="connsiteX1" fmla="*/ 303131 w 915585"/>
                      <a:gd name="connsiteY1" fmla="*/ 466429 h 670211"/>
                      <a:gd name="connsiteX2" fmla="*/ 252078 w 915585"/>
                      <a:gd name="connsiteY2" fmla="*/ 615538 h 670211"/>
                      <a:gd name="connsiteX0" fmla="*/ 4729 w 43256"/>
                      <a:gd name="connsiteY0" fmla="*/ 26036 h 47259"/>
                      <a:gd name="connsiteX1" fmla="*/ 2196 w 43256"/>
                      <a:gd name="connsiteY1" fmla="*/ 25239 h 47259"/>
                      <a:gd name="connsiteX2" fmla="*/ 6964 w 43256"/>
                      <a:gd name="connsiteY2" fmla="*/ 34758 h 47259"/>
                      <a:gd name="connsiteX3" fmla="*/ 5856 w 43256"/>
                      <a:gd name="connsiteY3" fmla="*/ 35139 h 47259"/>
                      <a:gd name="connsiteX4" fmla="*/ 16514 w 43256"/>
                      <a:gd name="connsiteY4" fmla="*/ 38949 h 47259"/>
                      <a:gd name="connsiteX5" fmla="*/ 15846 w 43256"/>
                      <a:gd name="connsiteY5" fmla="*/ 37209 h 47259"/>
                      <a:gd name="connsiteX6" fmla="*/ 28863 w 43256"/>
                      <a:gd name="connsiteY6" fmla="*/ 34610 h 47259"/>
                      <a:gd name="connsiteX7" fmla="*/ 28596 w 43256"/>
                      <a:gd name="connsiteY7" fmla="*/ 36519 h 47259"/>
                      <a:gd name="connsiteX8" fmla="*/ 34165 w 43256"/>
                      <a:gd name="connsiteY8" fmla="*/ 22813 h 47259"/>
                      <a:gd name="connsiteX9" fmla="*/ 37416 w 43256"/>
                      <a:gd name="connsiteY9" fmla="*/ 29949 h 47259"/>
                      <a:gd name="connsiteX10" fmla="*/ 41834 w 43256"/>
                      <a:gd name="connsiteY10" fmla="*/ 15213 h 47259"/>
                      <a:gd name="connsiteX11" fmla="*/ 40386 w 43256"/>
                      <a:gd name="connsiteY11" fmla="*/ 17889 h 47259"/>
                      <a:gd name="connsiteX12" fmla="*/ 38360 w 43256"/>
                      <a:gd name="connsiteY12" fmla="*/ 5285 h 47259"/>
                      <a:gd name="connsiteX13" fmla="*/ 38436 w 43256"/>
                      <a:gd name="connsiteY13" fmla="*/ 6549 h 47259"/>
                      <a:gd name="connsiteX14" fmla="*/ 29114 w 43256"/>
                      <a:gd name="connsiteY14" fmla="*/ 3811 h 47259"/>
                      <a:gd name="connsiteX15" fmla="*/ 29856 w 43256"/>
                      <a:gd name="connsiteY15" fmla="*/ 2199 h 47259"/>
                      <a:gd name="connsiteX16" fmla="*/ 22177 w 43256"/>
                      <a:gd name="connsiteY16" fmla="*/ 4579 h 47259"/>
                      <a:gd name="connsiteX17" fmla="*/ 22536 w 43256"/>
                      <a:gd name="connsiteY17" fmla="*/ 3189 h 47259"/>
                      <a:gd name="connsiteX18" fmla="*/ 14036 w 43256"/>
                      <a:gd name="connsiteY18" fmla="*/ 5051 h 47259"/>
                      <a:gd name="connsiteX19" fmla="*/ 15336 w 43256"/>
                      <a:gd name="connsiteY19" fmla="*/ 6399 h 47259"/>
                      <a:gd name="connsiteX20" fmla="*/ 4163 w 43256"/>
                      <a:gd name="connsiteY20" fmla="*/ 15648 h 47259"/>
                      <a:gd name="connsiteX21" fmla="*/ 3936 w 43256"/>
                      <a:gd name="connsiteY21" fmla="*/ 14229 h 47259"/>
                      <a:gd name="connsiteX0" fmla="*/ 3936 w 43256"/>
                      <a:gd name="connsiteY0" fmla="*/ 14229 h 47006"/>
                      <a:gd name="connsiteX1" fmla="*/ 5659 w 43256"/>
                      <a:gd name="connsiteY1" fmla="*/ 6766 h 47006"/>
                      <a:gd name="connsiteX2" fmla="*/ 14041 w 43256"/>
                      <a:gd name="connsiteY2" fmla="*/ 5061 h 47006"/>
                      <a:gd name="connsiteX3" fmla="*/ 22492 w 43256"/>
                      <a:gd name="connsiteY3" fmla="*/ 3291 h 47006"/>
                      <a:gd name="connsiteX4" fmla="*/ 25785 w 43256"/>
                      <a:gd name="connsiteY4" fmla="*/ 59 h 47006"/>
                      <a:gd name="connsiteX5" fmla="*/ 29869 w 43256"/>
                      <a:gd name="connsiteY5" fmla="*/ 2340 h 47006"/>
                      <a:gd name="connsiteX6" fmla="*/ 35499 w 43256"/>
                      <a:gd name="connsiteY6" fmla="*/ 549 h 47006"/>
                      <a:gd name="connsiteX7" fmla="*/ 38354 w 43256"/>
                      <a:gd name="connsiteY7" fmla="*/ 5435 h 47006"/>
                      <a:gd name="connsiteX8" fmla="*/ 42018 w 43256"/>
                      <a:gd name="connsiteY8" fmla="*/ 10177 h 47006"/>
                      <a:gd name="connsiteX9" fmla="*/ 41854 w 43256"/>
                      <a:gd name="connsiteY9" fmla="*/ 15319 h 47006"/>
                      <a:gd name="connsiteX10" fmla="*/ 43052 w 43256"/>
                      <a:gd name="connsiteY10" fmla="*/ 23181 h 47006"/>
                      <a:gd name="connsiteX11" fmla="*/ 37440 w 43256"/>
                      <a:gd name="connsiteY11" fmla="*/ 30063 h 47006"/>
                      <a:gd name="connsiteX12" fmla="*/ 35431 w 43256"/>
                      <a:gd name="connsiteY12" fmla="*/ 35960 h 47006"/>
                      <a:gd name="connsiteX13" fmla="*/ 28591 w 43256"/>
                      <a:gd name="connsiteY13" fmla="*/ 36674 h 47006"/>
                      <a:gd name="connsiteX14" fmla="*/ 23703 w 43256"/>
                      <a:gd name="connsiteY14" fmla="*/ 42965 h 47006"/>
                      <a:gd name="connsiteX15" fmla="*/ 16516 w 43256"/>
                      <a:gd name="connsiteY15" fmla="*/ 39125 h 47006"/>
                      <a:gd name="connsiteX16" fmla="*/ 5840 w 43256"/>
                      <a:gd name="connsiteY16" fmla="*/ 35331 h 47006"/>
                      <a:gd name="connsiteX17" fmla="*/ 1146 w 43256"/>
                      <a:gd name="connsiteY17" fmla="*/ 31109 h 47006"/>
                      <a:gd name="connsiteX18" fmla="*/ 2149 w 43256"/>
                      <a:gd name="connsiteY18" fmla="*/ 25410 h 47006"/>
                      <a:gd name="connsiteX19" fmla="*/ 31 w 43256"/>
                      <a:gd name="connsiteY19" fmla="*/ 19563 h 47006"/>
                      <a:gd name="connsiteX20" fmla="*/ 3899 w 43256"/>
                      <a:gd name="connsiteY20" fmla="*/ 14366 h 47006"/>
                      <a:gd name="connsiteX21" fmla="*/ 3936 w 43256"/>
                      <a:gd name="connsiteY21" fmla="*/ 14229 h 47006"/>
                      <a:gd name="connsiteX0" fmla="*/ 459035 w 915585"/>
                      <a:gd name="connsiteY0" fmla="*/ 494479 h 666620"/>
                      <a:gd name="connsiteX1" fmla="*/ 354741 w 915585"/>
                      <a:gd name="connsiteY1" fmla="*/ 462634 h 666620"/>
                      <a:gd name="connsiteX2" fmla="*/ 459035 w 915585"/>
                      <a:gd name="connsiteY2" fmla="*/ 494479 h 666620"/>
                      <a:gd name="connsiteX0" fmla="*/ 311754 w 915585"/>
                      <a:gd name="connsiteY0" fmla="*/ 666620 h 666620"/>
                      <a:gd name="connsiteX1" fmla="*/ 277718 w 915585"/>
                      <a:gd name="connsiteY1" fmla="*/ 632584 h 666620"/>
                      <a:gd name="connsiteX2" fmla="*/ 311754 w 915585"/>
                      <a:gd name="connsiteY2" fmla="*/ 666620 h 666620"/>
                      <a:gd name="connsiteX0" fmla="*/ 252078 w 915585"/>
                      <a:gd name="connsiteY0" fmla="*/ 615538 h 666620"/>
                      <a:gd name="connsiteX1" fmla="*/ 303131 w 915585"/>
                      <a:gd name="connsiteY1" fmla="*/ 466429 h 666620"/>
                      <a:gd name="connsiteX2" fmla="*/ 252078 w 915585"/>
                      <a:gd name="connsiteY2" fmla="*/ 615538 h 666620"/>
                      <a:gd name="connsiteX0" fmla="*/ 4729 w 43256"/>
                      <a:gd name="connsiteY0" fmla="*/ 26036 h 47006"/>
                      <a:gd name="connsiteX1" fmla="*/ 2196 w 43256"/>
                      <a:gd name="connsiteY1" fmla="*/ 25239 h 47006"/>
                      <a:gd name="connsiteX2" fmla="*/ 6964 w 43256"/>
                      <a:gd name="connsiteY2" fmla="*/ 34758 h 47006"/>
                      <a:gd name="connsiteX3" fmla="*/ 5856 w 43256"/>
                      <a:gd name="connsiteY3" fmla="*/ 35139 h 47006"/>
                      <a:gd name="connsiteX4" fmla="*/ 16514 w 43256"/>
                      <a:gd name="connsiteY4" fmla="*/ 38949 h 47006"/>
                      <a:gd name="connsiteX5" fmla="*/ 15846 w 43256"/>
                      <a:gd name="connsiteY5" fmla="*/ 37209 h 47006"/>
                      <a:gd name="connsiteX6" fmla="*/ 28863 w 43256"/>
                      <a:gd name="connsiteY6" fmla="*/ 34610 h 47006"/>
                      <a:gd name="connsiteX7" fmla="*/ 28596 w 43256"/>
                      <a:gd name="connsiteY7" fmla="*/ 36519 h 47006"/>
                      <a:gd name="connsiteX8" fmla="*/ 34165 w 43256"/>
                      <a:gd name="connsiteY8" fmla="*/ 22813 h 47006"/>
                      <a:gd name="connsiteX9" fmla="*/ 37416 w 43256"/>
                      <a:gd name="connsiteY9" fmla="*/ 29949 h 47006"/>
                      <a:gd name="connsiteX10" fmla="*/ 41834 w 43256"/>
                      <a:gd name="connsiteY10" fmla="*/ 15213 h 47006"/>
                      <a:gd name="connsiteX11" fmla="*/ 40386 w 43256"/>
                      <a:gd name="connsiteY11" fmla="*/ 17889 h 47006"/>
                      <a:gd name="connsiteX12" fmla="*/ 38360 w 43256"/>
                      <a:gd name="connsiteY12" fmla="*/ 5285 h 47006"/>
                      <a:gd name="connsiteX13" fmla="*/ 38436 w 43256"/>
                      <a:gd name="connsiteY13" fmla="*/ 6549 h 47006"/>
                      <a:gd name="connsiteX14" fmla="*/ 29114 w 43256"/>
                      <a:gd name="connsiteY14" fmla="*/ 3811 h 47006"/>
                      <a:gd name="connsiteX15" fmla="*/ 29856 w 43256"/>
                      <a:gd name="connsiteY15" fmla="*/ 2199 h 47006"/>
                      <a:gd name="connsiteX16" fmla="*/ 22177 w 43256"/>
                      <a:gd name="connsiteY16" fmla="*/ 4579 h 47006"/>
                      <a:gd name="connsiteX17" fmla="*/ 22536 w 43256"/>
                      <a:gd name="connsiteY17" fmla="*/ 3189 h 47006"/>
                      <a:gd name="connsiteX18" fmla="*/ 14036 w 43256"/>
                      <a:gd name="connsiteY18" fmla="*/ 5051 h 47006"/>
                      <a:gd name="connsiteX19" fmla="*/ 15336 w 43256"/>
                      <a:gd name="connsiteY19" fmla="*/ 6399 h 47006"/>
                      <a:gd name="connsiteX20" fmla="*/ 4163 w 43256"/>
                      <a:gd name="connsiteY20" fmla="*/ 15648 h 47006"/>
                      <a:gd name="connsiteX21" fmla="*/ 3936 w 43256"/>
                      <a:gd name="connsiteY21" fmla="*/ 14229 h 47006"/>
                      <a:gd name="connsiteX0" fmla="*/ 3936 w 43256"/>
                      <a:gd name="connsiteY0" fmla="*/ 14229 h 44606"/>
                      <a:gd name="connsiteX1" fmla="*/ 5659 w 43256"/>
                      <a:gd name="connsiteY1" fmla="*/ 6766 h 44606"/>
                      <a:gd name="connsiteX2" fmla="*/ 14041 w 43256"/>
                      <a:gd name="connsiteY2" fmla="*/ 5061 h 44606"/>
                      <a:gd name="connsiteX3" fmla="*/ 22492 w 43256"/>
                      <a:gd name="connsiteY3" fmla="*/ 3291 h 44606"/>
                      <a:gd name="connsiteX4" fmla="*/ 25785 w 43256"/>
                      <a:gd name="connsiteY4" fmla="*/ 59 h 44606"/>
                      <a:gd name="connsiteX5" fmla="*/ 29869 w 43256"/>
                      <a:gd name="connsiteY5" fmla="*/ 2340 h 44606"/>
                      <a:gd name="connsiteX6" fmla="*/ 35499 w 43256"/>
                      <a:gd name="connsiteY6" fmla="*/ 549 h 44606"/>
                      <a:gd name="connsiteX7" fmla="*/ 38354 w 43256"/>
                      <a:gd name="connsiteY7" fmla="*/ 5435 h 44606"/>
                      <a:gd name="connsiteX8" fmla="*/ 42018 w 43256"/>
                      <a:gd name="connsiteY8" fmla="*/ 10177 h 44606"/>
                      <a:gd name="connsiteX9" fmla="*/ 41854 w 43256"/>
                      <a:gd name="connsiteY9" fmla="*/ 15319 h 44606"/>
                      <a:gd name="connsiteX10" fmla="*/ 43052 w 43256"/>
                      <a:gd name="connsiteY10" fmla="*/ 23181 h 44606"/>
                      <a:gd name="connsiteX11" fmla="*/ 37440 w 43256"/>
                      <a:gd name="connsiteY11" fmla="*/ 30063 h 44606"/>
                      <a:gd name="connsiteX12" fmla="*/ 35431 w 43256"/>
                      <a:gd name="connsiteY12" fmla="*/ 35960 h 44606"/>
                      <a:gd name="connsiteX13" fmla="*/ 28591 w 43256"/>
                      <a:gd name="connsiteY13" fmla="*/ 36674 h 44606"/>
                      <a:gd name="connsiteX14" fmla="*/ 23703 w 43256"/>
                      <a:gd name="connsiteY14" fmla="*/ 42965 h 44606"/>
                      <a:gd name="connsiteX15" fmla="*/ 16516 w 43256"/>
                      <a:gd name="connsiteY15" fmla="*/ 39125 h 44606"/>
                      <a:gd name="connsiteX16" fmla="*/ 5840 w 43256"/>
                      <a:gd name="connsiteY16" fmla="*/ 35331 h 44606"/>
                      <a:gd name="connsiteX17" fmla="*/ 1146 w 43256"/>
                      <a:gd name="connsiteY17" fmla="*/ 31109 h 44606"/>
                      <a:gd name="connsiteX18" fmla="*/ 2149 w 43256"/>
                      <a:gd name="connsiteY18" fmla="*/ 25410 h 44606"/>
                      <a:gd name="connsiteX19" fmla="*/ 31 w 43256"/>
                      <a:gd name="connsiteY19" fmla="*/ 19563 h 44606"/>
                      <a:gd name="connsiteX20" fmla="*/ 3899 w 43256"/>
                      <a:gd name="connsiteY20" fmla="*/ 14366 h 44606"/>
                      <a:gd name="connsiteX21" fmla="*/ 3936 w 43256"/>
                      <a:gd name="connsiteY21" fmla="*/ 14229 h 44606"/>
                      <a:gd name="connsiteX0" fmla="*/ 459035 w 915585"/>
                      <a:gd name="connsiteY0" fmla="*/ 494479 h 632584"/>
                      <a:gd name="connsiteX1" fmla="*/ 354741 w 915585"/>
                      <a:gd name="connsiteY1" fmla="*/ 462634 h 632584"/>
                      <a:gd name="connsiteX2" fmla="*/ 459035 w 915585"/>
                      <a:gd name="connsiteY2" fmla="*/ 494479 h 632584"/>
                      <a:gd name="connsiteX0" fmla="*/ 452737 w 915585"/>
                      <a:gd name="connsiteY0" fmla="*/ 599899 h 632584"/>
                      <a:gd name="connsiteX1" fmla="*/ 277718 w 915585"/>
                      <a:gd name="connsiteY1" fmla="*/ 632584 h 632584"/>
                      <a:gd name="connsiteX2" fmla="*/ 452737 w 915585"/>
                      <a:gd name="connsiteY2" fmla="*/ 599899 h 632584"/>
                      <a:gd name="connsiteX0" fmla="*/ 252078 w 915585"/>
                      <a:gd name="connsiteY0" fmla="*/ 615538 h 632584"/>
                      <a:gd name="connsiteX1" fmla="*/ 303131 w 915585"/>
                      <a:gd name="connsiteY1" fmla="*/ 466429 h 632584"/>
                      <a:gd name="connsiteX2" fmla="*/ 252078 w 915585"/>
                      <a:gd name="connsiteY2" fmla="*/ 615538 h 632584"/>
                      <a:gd name="connsiteX0" fmla="*/ 4729 w 43256"/>
                      <a:gd name="connsiteY0" fmla="*/ 26036 h 44606"/>
                      <a:gd name="connsiteX1" fmla="*/ 2196 w 43256"/>
                      <a:gd name="connsiteY1" fmla="*/ 25239 h 44606"/>
                      <a:gd name="connsiteX2" fmla="*/ 6964 w 43256"/>
                      <a:gd name="connsiteY2" fmla="*/ 34758 h 44606"/>
                      <a:gd name="connsiteX3" fmla="*/ 5856 w 43256"/>
                      <a:gd name="connsiteY3" fmla="*/ 35139 h 44606"/>
                      <a:gd name="connsiteX4" fmla="*/ 16514 w 43256"/>
                      <a:gd name="connsiteY4" fmla="*/ 38949 h 44606"/>
                      <a:gd name="connsiteX5" fmla="*/ 15846 w 43256"/>
                      <a:gd name="connsiteY5" fmla="*/ 37209 h 44606"/>
                      <a:gd name="connsiteX6" fmla="*/ 28863 w 43256"/>
                      <a:gd name="connsiteY6" fmla="*/ 34610 h 44606"/>
                      <a:gd name="connsiteX7" fmla="*/ 28596 w 43256"/>
                      <a:gd name="connsiteY7" fmla="*/ 36519 h 44606"/>
                      <a:gd name="connsiteX8" fmla="*/ 34165 w 43256"/>
                      <a:gd name="connsiteY8" fmla="*/ 22813 h 44606"/>
                      <a:gd name="connsiteX9" fmla="*/ 37416 w 43256"/>
                      <a:gd name="connsiteY9" fmla="*/ 29949 h 44606"/>
                      <a:gd name="connsiteX10" fmla="*/ 41834 w 43256"/>
                      <a:gd name="connsiteY10" fmla="*/ 15213 h 44606"/>
                      <a:gd name="connsiteX11" fmla="*/ 40386 w 43256"/>
                      <a:gd name="connsiteY11" fmla="*/ 17889 h 44606"/>
                      <a:gd name="connsiteX12" fmla="*/ 38360 w 43256"/>
                      <a:gd name="connsiteY12" fmla="*/ 5285 h 44606"/>
                      <a:gd name="connsiteX13" fmla="*/ 38436 w 43256"/>
                      <a:gd name="connsiteY13" fmla="*/ 6549 h 44606"/>
                      <a:gd name="connsiteX14" fmla="*/ 29114 w 43256"/>
                      <a:gd name="connsiteY14" fmla="*/ 3811 h 44606"/>
                      <a:gd name="connsiteX15" fmla="*/ 29856 w 43256"/>
                      <a:gd name="connsiteY15" fmla="*/ 2199 h 44606"/>
                      <a:gd name="connsiteX16" fmla="*/ 22177 w 43256"/>
                      <a:gd name="connsiteY16" fmla="*/ 4579 h 44606"/>
                      <a:gd name="connsiteX17" fmla="*/ 22536 w 43256"/>
                      <a:gd name="connsiteY17" fmla="*/ 3189 h 44606"/>
                      <a:gd name="connsiteX18" fmla="*/ 14036 w 43256"/>
                      <a:gd name="connsiteY18" fmla="*/ 5051 h 44606"/>
                      <a:gd name="connsiteX19" fmla="*/ 15336 w 43256"/>
                      <a:gd name="connsiteY19" fmla="*/ 6399 h 44606"/>
                      <a:gd name="connsiteX20" fmla="*/ 4163 w 43256"/>
                      <a:gd name="connsiteY20" fmla="*/ 15648 h 44606"/>
                      <a:gd name="connsiteX21" fmla="*/ 3936 w 43256"/>
                      <a:gd name="connsiteY21" fmla="*/ 14229 h 44606"/>
                      <a:gd name="connsiteX0" fmla="*/ 3936 w 43256"/>
                      <a:gd name="connsiteY0" fmla="*/ 14229 h 43404"/>
                      <a:gd name="connsiteX1" fmla="*/ 5659 w 43256"/>
                      <a:gd name="connsiteY1" fmla="*/ 6766 h 43404"/>
                      <a:gd name="connsiteX2" fmla="*/ 14041 w 43256"/>
                      <a:gd name="connsiteY2" fmla="*/ 5061 h 43404"/>
                      <a:gd name="connsiteX3" fmla="*/ 22492 w 43256"/>
                      <a:gd name="connsiteY3" fmla="*/ 3291 h 43404"/>
                      <a:gd name="connsiteX4" fmla="*/ 25785 w 43256"/>
                      <a:gd name="connsiteY4" fmla="*/ 59 h 43404"/>
                      <a:gd name="connsiteX5" fmla="*/ 29869 w 43256"/>
                      <a:gd name="connsiteY5" fmla="*/ 2340 h 43404"/>
                      <a:gd name="connsiteX6" fmla="*/ 35499 w 43256"/>
                      <a:gd name="connsiteY6" fmla="*/ 549 h 43404"/>
                      <a:gd name="connsiteX7" fmla="*/ 38354 w 43256"/>
                      <a:gd name="connsiteY7" fmla="*/ 5435 h 43404"/>
                      <a:gd name="connsiteX8" fmla="*/ 42018 w 43256"/>
                      <a:gd name="connsiteY8" fmla="*/ 10177 h 43404"/>
                      <a:gd name="connsiteX9" fmla="*/ 41854 w 43256"/>
                      <a:gd name="connsiteY9" fmla="*/ 15319 h 43404"/>
                      <a:gd name="connsiteX10" fmla="*/ 43052 w 43256"/>
                      <a:gd name="connsiteY10" fmla="*/ 23181 h 43404"/>
                      <a:gd name="connsiteX11" fmla="*/ 37440 w 43256"/>
                      <a:gd name="connsiteY11" fmla="*/ 30063 h 43404"/>
                      <a:gd name="connsiteX12" fmla="*/ 35431 w 43256"/>
                      <a:gd name="connsiteY12" fmla="*/ 35960 h 43404"/>
                      <a:gd name="connsiteX13" fmla="*/ 28591 w 43256"/>
                      <a:gd name="connsiteY13" fmla="*/ 36674 h 43404"/>
                      <a:gd name="connsiteX14" fmla="*/ 23703 w 43256"/>
                      <a:gd name="connsiteY14" fmla="*/ 42965 h 43404"/>
                      <a:gd name="connsiteX15" fmla="*/ 16516 w 43256"/>
                      <a:gd name="connsiteY15" fmla="*/ 39125 h 43404"/>
                      <a:gd name="connsiteX16" fmla="*/ 5840 w 43256"/>
                      <a:gd name="connsiteY16" fmla="*/ 35331 h 43404"/>
                      <a:gd name="connsiteX17" fmla="*/ 1146 w 43256"/>
                      <a:gd name="connsiteY17" fmla="*/ 31109 h 43404"/>
                      <a:gd name="connsiteX18" fmla="*/ 2149 w 43256"/>
                      <a:gd name="connsiteY18" fmla="*/ 25410 h 43404"/>
                      <a:gd name="connsiteX19" fmla="*/ 31 w 43256"/>
                      <a:gd name="connsiteY19" fmla="*/ 19563 h 43404"/>
                      <a:gd name="connsiteX20" fmla="*/ 3899 w 43256"/>
                      <a:gd name="connsiteY20" fmla="*/ 14366 h 43404"/>
                      <a:gd name="connsiteX21" fmla="*/ 3936 w 43256"/>
                      <a:gd name="connsiteY21" fmla="*/ 14229 h 43404"/>
                      <a:gd name="connsiteX0" fmla="*/ 459035 w 915585"/>
                      <a:gd name="connsiteY0" fmla="*/ 494479 h 615538"/>
                      <a:gd name="connsiteX1" fmla="*/ 354741 w 915585"/>
                      <a:gd name="connsiteY1" fmla="*/ 462634 h 615538"/>
                      <a:gd name="connsiteX2" fmla="*/ 459035 w 915585"/>
                      <a:gd name="connsiteY2" fmla="*/ 494479 h 615538"/>
                      <a:gd name="connsiteX0" fmla="*/ 452737 w 915585"/>
                      <a:gd name="connsiteY0" fmla="*/ 599899 h 615538"/>
                      <a:gd name="connsiteX1" fmla="*/ 512690 w 915585"/>
                      <a:gd name="connsiteY1" fmla="*/ 602931 h 615538"/>
                      <a:gd name="connsiteX2" fmla="*/ 452737 w 915585"/>
                      <a:gd name="connsiteY2" fmla="*/ 599899 h 615538"/>
                      <a:gd name="connsiteX0" fmla="*/ 252078 w 915585"/>
                      <a:gd name="connsiteY0" fmla="*/ 615538 h 615538"/>
                      <a:gd name="connsiteX1" fmla="*/ 303131 w 915585"/>
                      <a:gd name="connsiteY1" fmla="*/ 466429 h 615538"/>
                      <a:gd name="connsiteX2" fmla="*/ 252078 w 915585"/>
                      <a:gd name="connsiteY2" fmla="*/ 615538 h 615538"/>
                      <a:gd name="connsiteX0" fmla="*/ 4729 w 43256"/>
                      <a:gd name="connsiteY0" fmla="*/ 26036 h 43404"/>
                      <a:gd name="connsiteX1" fmla="*/ 2196 w 43256"/>
                      <a:gd name="connsiteY1" fmla="*/ 25239 h 43404"/>
                      <a:gd name="connsiteX2" fmla="*/ 6964 w 43256"/>
                      <a:gd name="connsiteY2" fmla="*/ 34758 h 43404"/>
                      <a:gd name="connsiteX3" fmla="*/ 5856 w 43256"/>
                      <a:gd name="connsiteY3" fmla="*/ 35139 h 43404"/>
                      <a:gd name="connsiteX4" fmla="*/ 16514 w 43256"/>
                      <a:gd name="connsiteY4" fmla="*/ 38949 h 43404"/>
                      <a:gd name="connsiteX5" fmla="*/ 15846 w 43256"/>
                      <a:gd name="connsiteY5" fmla="*/ 37209 h 43404"/>
                      <a:gd name="connsiteX6" fmla="*/ 28863 w 43256"/>
                      <a:gd name="connsiteY6" fmla="*/ 34610 h 43404"/>
                      <a:gd name="connsiteX7" fmla="*/ 28596 w 43256"/>
                      <a:gd name="connsiteY7" fmla="*/ 36519 h 43404"/>
                      <a:gd name="connsiteX8" fmla="*/ 34165 w 43256"/>
                      <a:gd name="connsiteY8" fmla="*/ 22813 h 43404"/>
                      <a:gd name="connsiteX9" fmla="*/ 37416 w 43256"/>
                      <a:gd name="connsiteY9" fmla="*/ 29949 h 43404"/>
                      <a:gd name="connsiteX10" fmla="*/ 41834 w 43256"/>
                      <a:gd name="connsiteY10" fmla="*/ 15213 h 43404"/>
                      <a:gd name="connsiteX11" fmla="*/ 40386 w 43256"/>
                      <a:gd name="connsiteY11" fmla="*/ 17889 h 43404"/>
                      <a:gd name="connsiteX12" fmla="*/ 38360 w 43256"/>
                      <a:gd name="connsiteY12" fmla="*/ 5285 h 43404"/>
                      <a:gd name="connsiteX13" fmla="*/ 38436 w 43256"/>
                      <a:gd name="connsiteY13" fmla="*/ 6549 h 43404"/>
                      <a:gd name="connsiteX14" fmla="*/ 29114 w 43256"/>
                      <a:gd name="connsiteY14" fmla="*/ 3811 h 43404"/>
                      <a:gd name="connsiteX15" fmla="*/ 29856 w 43256"/>
                      <a:gd name="connsiteY15" fmla="*/ 2199 h 43404"/>
                      <a:gd name="connsiteX16" fmla="*/ 22177 w 43256"/>
                      <a:gd name="connsiteY16" fmla="*/ 4579 h 43404"/>
                      <a:gd name="connsiteX17" fmla="*/ 22536 w 43256"/>
                      <a:gd name="connsiteY17" fmla="*/ 3189 h 43404"/>
                      <a:gd name="connsiteX18" fmla="*/ 14036 w 43256"/>
                      <a:gd name="connsiteY18" fmla="*/ 5051 h 43404"/>
                      <a:gd name="connsiteX19" fmla="*/ 15336 w 43256"/>
                      <a:gd name="connsiteY19" fmla="*/ 6399 h 43404"/>
                      <a:gd name="connsiteX20" fmla="*/ 4163 w 43256"/>
                      <a:gd name="connsiteY20" fmla="*/ 15648 h 43404"/>
                      <a:gd name="connsiteX21" fmla="*/ 3936 w 43256"/>
                      <a:gd name="connsiteY21" fmla="*/ 14229 h 43404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459035 w 915585"/>
                      <a:gd name="connsiteY0" fmla="*/ 494479 h 612914"/>
                      <a:gd name="connsiteX1" fmla="*/ 354741 w 915585"/>
                      <a:gd name="connsiteY1" fmla="*/ 462634 h 612914"/>
                      <a:gd name="connsiteX2" fmla="*/ 459035 w 915585"/>
                      <a:gd name="connsiteY2" fmla="*/ 494479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54741 w 915585"/>
                      <a:gd name="connsiteY1" fmla="*/ 462634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14460 w 915585"/>
                      <a:gd name="connsiteY1" fmla="*/ 551596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14460 w 915585"/>
                      <a:gd name="connsiteY1" fmla="*/ 551596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562804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</a:cxnLst>
                    <a:rect l="l" t="t" r="r" b="b"/>
                    <a:pathLst>
                      <a:path w="43256" h="43219">
                        <a:moveTo>
                          <a:pt x="3936" y="14229"/>
                        </a:moveTo>
                        <a:cubicBezTo>
                          <a:pt x="3665" y="11516"/>
                          <a:pt x="4297" y="8780"/>
                          <a:pt x="5659" y="6766"/>
                        </a:cubicBezTo>
                        <a:cubicBezTo>
                          <a:pt x="7811" y="3585"/>
                          <a:pt x="11300" y="2876"/>
                          <a:pt x="14041" y="5061"/>
                        </a:cubicBezTo>
                        <a:cubicBezTo>
                          <a:pt x="15714" y="768"/>
                          <a:pt x="19950" y="-119"/>
                          <a:pt x="22492" y="3291"/>
                        </a:cubicBezTo>
                        <a:cubicBezTo>
                          <a:pt x="23133" y="1542"/>
                          <a:pt x="24364" y="333"/>
                          <a:pt x="25785" y="59"/>
                        </a:cubicBezTo>
                        <a:cubicBezTo>
                          <a:pt x="27349" y="-243"/>
                          <a:pt x="28911" y="629"/>
                          <a:pt x="29869" y="2340"/>
                        </a:cubicBezTo>
                        <a:cubicBezTo>
                          <a:pt x="31251" y="126"/>
                          <a:pt x="33537" y="-601"/>
                          <a:pt x="35499" y="549"/>
                        </a:cubicBezTo>
                        <a:cubicBezTo>
                          <a:pt x="36994" y="1425"/>
                          <a:pt x="38066" y="3259"/>
                          <a:pt x="38354" y="5435"/>
                        </a:cubicBezTo>
                        <a:cubicBezTo>
                          <a:pt x="40082" y="6077"/>
                          <a:pt x="41458" y="7857"/>
                          <a:pt x="42018" y="10177"/>
                        </a:cubicBezTo>
                        <a:cubicBezTo>
                          <a:pt x="42425" y="11861"/>
                          <a:pt x="42367" y="13690"/>
                          <a:pt x="41854" y="15319"/>
                        </a:cubicBezTo>
                        <a:cubicBezTo>
                          <a:pt x="43115" y="17553"/>
                          <a:pt x="43556" y="20449"/>
                          <a:pt x="43052" y="23181"/>
                        </a:cubicBezTo>
                        <a:cubicBezTo>
                          <a:pt x="42382" y="26813"/>
                          <a:pt x="40164" y="29533"/>
                          <a:pt x="37440" y="30063"/>
                        </a:cubicBezTo>
                        <a:cubicBezTo>
                          <a:pt x="37427" y="32330"/>
                          <a:pt x="36694" y="34480"/>
                          <a:pt x="35431" y="35960"/>
                        </a:cubicBezTo>
                        <a:cubicBezTo>
                          <a:pt x="33512" y="38209"/>
                          <a:pt x="30740" y="38498"/>
                          <a:pt x="28591" y="36674"/>
                        </a:cubicBezTo>
                        <a:cubicBezTo>
                          <a:pt x="27896" y="39807"/>
                          <a:pt x="26035" y="42202"/>
                          <a:pt x="23703" y="42965"/>
                        </a:cubicBezTo>
                        <a:cubicBezTo>
                          <a:pt x="20955" y="43864"/>
                          <a:pt x="18087" y="42332"/>
                          <a:pt x="16516" y="39125"/>
                        </a:cubicBezTo>
                        <a:cubicBezTo>
                          <a:pt x="12808" y="42169"/>
                          <a:pt x="7992" y="40458"/>
                          <a:pt x="5840" y="35331"/>
                        </a:cubicBezTo>
                        <a:cubicBezTo>
                          <a:pt x="3726" y="35668"/>
                          <a:pt x="1741" y="33883"/>
                          <a:pt x="1146" y="31109"/>
                        </a:cubicBezTo>
                        <a:cubicBezTo>
                          <a:pt x="715" y="29102"/>
                          <a:pt x="1096" y="26936"/>
                          <a:pt x="2149" y="25410"/>
                        </a:cubicBezTo>
                        <a:cubicBezTo>
                          <a:pt x="655" y="24213"/>
                          <a:pt x="-177" y="21916"/>
                          <a:pt x="31" y="19563"/>
                        </a:cubicBezTo>
                        <a:cubicBezTo>
                          <a:pt x="275" y="16808"/>
                          <a:pt x="1881" y="14650"/>
                          <a:pt x="3899" y="14366"/>
                        </a:cubicBezTo>
                        <a:cubicBezTo>
                          <a:pt x="3911" y="14320"/>
                          <a:pt x="3924" y="14275"/>
                          <a:pt x="3936" y="14229"/>
                        </a:cubicBezTo>
                        <a:close/>
                      </a:path>
                      <a:path w="915585" h="612914">
                        <a:moveTo>
                          <a:pt x="365047" y="568613"/>
                        </a:moveTo>
                        <a:lnTo>
                          <a:pt x="314460" y="551596"/>
                        </a:lnTo>
                        <a:lnTo>
                          <a:pt x="365047" y="568613"/>
                        </a:lnTo>
                        <a:close/>
                      </a:path>
                      <a:path w="915585" h="612914">
                        <a:moveTo>
                          <a:pt x="452737" y="599899"/>
                        </a:moveTo>
                        <a:lnTo>
                          <a:pt x="512690" y="602931"/>
                        </a:lnTo>
                        <a:lnTo>
                          <a:pt x="452737" y="599899"/>
                        </a:lnTo>
                        <a:close/>
                      </a:path>
                      <a:path w="915585" h="612914">
                        <a:moveTo>
                          <a:pt x="252079" y="585885"/>
                        </a:moveTo>
                        <a:lnTo>
                          <a:pt x="303131" y="562804"/>
                        </a:lnTo>
                        <a:lnTo>
                          <a:pt x="252079" y="585885"/>
                        </a:lnTo>
                        <a:close/>
                      </a:path>
                      <a:path w="43256" h="43219" fill="none" extrusionOk="0">
                        <a:moveTo>
                          <a:pt x="4729" y="26036"/>
                        </a:moveTo>
                        <a:cubicBezTo>
                          <a:pt x="3845" y="26130"/>
                          <a:pt x="2961" y="25852"/>
                          <a:pt x="2196" y="25239"/>
                        </a:cubicBezTo>
                        <a:moveTo>
                          <a:pt x="6964" y="34758"/>
                        </a:moveTo>
                        <a:cubicBezTo>
                          <a:pt x="6609" y="34951"/>
                          <a:pt x="6236" y="35079"/>
                          <a:pt x="5856" y="35139"/>
                        </a:cubicBezTo>
                        <a:moveTo>
                          <a:pt x="16514" y="38949"/>
                        </a:moveTo>
                        <a:cubicBezTo>
                          <a:pt x="16247" y="38403"/>
                          <a:pt x="16023" y="37820"/>
                          <a:pt x="15846" y="37209"/>
                        </a:cubicBezTo>
                        <a:moveTo>
                          <a:pt x="28863" y="34610"/>
                        </a:moveTo>
                        <a:cubicBezTo>
                          <a:pt x="28824" y="35257"/>
                          <a:pt x="28734" y="35897"/>
                          <a:pt x="28596" y="36519"/>
                        </a:cubicBezTo>
                        <a:moveTo>
                          <a:pt x="34165" y="22813"/>
                        </a:moveTo>
                        <a:cubicBezTo>
                          <a:pt x="36169" y="24141"/>
                          <a:pt x="37434" y="26917"/>
                          <a:pt x="37416" y="29949"/>
                        </a:cubicBezTo>
                        <a:moveTo>
                          <a:pt x="41834" y="15213"/>
                        </a:moveTo>
                        <a:cubicBezTo>
                          <a:pt x="41509" y="16245"/>
                          <a:pt x="41014" y="17161"/>
                          <a:pt x="40386" y="17889"/>
                        </a:cubicBezTo>
                        <a:moveTo>
                          <a:pt x="38360" y="5285"/>
                        </a:moveTo>
                        <a:cubicBezTo>
                          <a:pt x="38415" y="5702"/>
                          <a:pt x="38441" y="6125"/>
                          <a:pt x="38436" y="6549"/>
                        </a:cubicBezTo>
                        <a:moveTo>
                          <a:pt x="29114" y="3811"/>
                        </a:moveTo>
                        <a:cubicBezTo>
                          <a:pt x="29303" y="3228"/>
                          <a:pt x="29552" y="2685"/>
                          <a:pt x="29856" y="2199"/>
                        </a:cubicBezTo>
                        <a:moveTo>
                          <a:pt x="22177" y="4579"/>
                        </a:moveTo>
                        <a:cubicBezTo>
                          <a:pt x="22254" y="4097"/>
                          <a:pt x="22375" y="3630"/>
                          <a:pt x="22536" y="3189"/>
                        </a:cubicBezTo>
                        <a:moveTo>
                          <a:pt x="14036" y="5051"/>
                        </a:moveTo>
                        <a:cubicBezTo>
                          <a:pt x="14508" y="5427"/>
                          <a:pt x="14944" y="5880"/>
                          <a:pt x="15336" y="6399"/>
                        </a:cubicBezTo>
                        <a:moveTo>
                          <a:pt x="4163" y="15648"/>
                        </a:moveTo>
                        <a:cubicBezTo>
                          <a:pt x="4060" y="15184"/>
                          <a:pt x="3984" y="14710"/>
                          <a:pt x="3936" y="14229"/>
                        </a:cubicBezTo>
                      </a:path>
                    </a:pathLst>
                  </a:custGeom>
                  <a:gradFill flip="none" rotWithShape="1">
                    <a:gsLst>
                      <a:gs pos="0">
                        <a:schemeClr val="bg1"/>
                      </a:gs>
                      <a:gs pos="50000">
                        <a:schemeClr val="bg1">
                          <a:lumMod val="75000"/>
                        </a:schemeClr>
                      </a:gs>
                      <a:gs pos="100000">
                        <a:schemeClr val="tx1">
                          <a:lumMod val="75000"/>
                          <a:lumOff val="25000"/>
                        </a:scheme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GB" dirty="0"/>
                  </a:p>
                </p:txBody>
              </p:sp>
              <p:sp>
                <p:nvSpPr>
                  <p:cNvPr id="68" name="Cloud Callout 3"/>
                  <p:cNvSpPr/>
                  <p:nvPr/>
                </p:nvSpPr>
                <p:spPr>
                  <a:xfrm>
                    <a:off x="4372356" y="2802873"/>
                    <a:ext cx="720842" cy="436989"/>
                  </a:xfrm>
                  <a:custGeom>
                    <a:avLst/>
                    <a:gdLst>
                      <a:gd name="connsiteX0" fmla="*/ 3900 w 43200"/>
                      <a:gd name="connsiteY0" fmla="*/ 14370 h 43200"/>
                      <a:gd name="connsiteX1" fmla="*/ 5623 w 43200"/>
                      <a:gd name="connsiteY1" fmla="*/ 6907 h 43200"/>
                      <a:gd name="connsiteX2" fmla="*/ 14005 w 43200"/>
                      <a:gd name="connsiteY2" fmla="*/ 5202 h 43200"/>
                      <a:gd name="connsiteX3" fmla="*/ 22456 w 43200"/>
                      <a:gd name="connsiteY3" fmla="*/ 3432 h 43200"/>
                      <a:gd name="connsiteX4" fmla="*/ 25749 w 43200"/>
                      <a:gd name="connsiteY4" fmla="*/ 200 h 43200"/>
                      <a:gd name="connsiteX5" fmla="*/ 29833 w 43200"/>
                      <a:gd name="connsiteY5" fmla="*/ 2481 h 43200"/>
                      <a:gd name="connsiteX6" fmla="*/ 35463 w 43200"/>
                      <a:gd name="connsiteY6" fmla="*/ 690 h 43200"/>
                      <a:gd name="connsiteX7" fmla="*/ 38318 w 43200"/>
                      <a:gd name="connsiteY7" fmla="*/ 5576 h 43200"/>
                      <a:gd name="connsiteX8" fmla="*/ 41982 w 43200"/>
                      <a:gd name="connsiteY8" fmla="*/ 10318 h 43200"/>
                      <a:gd name="connsiteX9" fmla="*/ 41818 w 43200"/>
                      <a:gd name="connsiteY9" fmla="*/ 15460 h 43200"/>
                      <a:gd name="connsiteX10" fmla="*/ 43016 w 43200"/>
                      <a:gd name="connsiteY10" fmla="*/ 23322 h 43200"/>
                      <a:gd name="connsiteX11" fmla="*/ 37404 w 43200"/>
                      <a:gd name="connsiteY11" fmla="*/ 30204 h 43200"/>
                      <a:gd name="connsiteX12" fmla="*/ 35395 w 43200"/>
                      <a:gd name="connsiteY12" fmla="*/ 36101 h 43200"/>
                      <a:gd name="connsiteX13" fmla="*/ 28555 w 43200"/>
                      <a:gd name="connsiteY13" fmla="*/ 36815 h 43200"/>
                      <a:gd name="connsiteX14" fmla="*/ 23667 w 43200"/>
                      <a:gd name="connsiteY14" fmla="*/ 43106 h 43200"/>
                      <a:gd name="connsiteX15" fmla="*/ 16480 w 43200"/>
                      <a:gd name="connsiteY15" fmla="*/ 39266 h 43200"/>
                      <a:gd name="connsiteX16" fmla="*/ 5804 w 43200"/>
                      <a:gd name="connsiteY16" fmla="*/ 35472 h 43200"/>
                      <a:gd name="connsiteX17" fmla="*/ 1110 w 43200"/>
                      <a:gd name="connsiteY17" fmla="*/ 31250 h 43200"/>
                      <a:gd name="connsiteX18" fmla="*/ 2113 w 43200"/>
                      <a:gd name="connsiteY18" fmla="*/ 25551 h 43200"/>
                      <a:gd name="connsiteX19" fmla="*/ -5 w 43200"/>
                      <a:gd name="connsiteY19" fmla="*/ 19704 h 43200"/>
                      <a:gd name="connsiteX20" fmla="*/ 3863 w 43200"/>
                      <a:gd name="connsiteY20" fmla="*/ 14507 h 43200"/>
                      <a:gd name="connsiteX21" fmla="*/ 3900 w 43200"/>
                      <a:gd name="connsiteY21" fmla="*/ 14370 h 43200"/>
                      <a:gd name="connsiteX0" fmla="*/ 283721 w 914400"/>
                      <a:gd name="connsiteY0" fmla="*/ 689229 h 612648"/>
                      <a:gd name="connsiteX1" fmla="*/ 266703 w 914400"/>
                      <a:gd name="connsiteY1" fmla="*/ 706247 h 612648"/>
                      <a:gd name="connsiteX2" fmla="*/ 249685 w 914400"/>
                      <a:gd name="connsiteY2" fmla="*/ 689229 h 612648"/>
                      <a:gd name="connsiteX3" fmla="*/ 266703 w 914400"/>
                      <a:gd name="connsiteY3" fmla="*/ 672211 h 612648"/>
                      <a:gd name="connsiteX4" fmla="*/ 283721 w 914400"/>
                      <a:gd name="connsiteY4" fmla="*/ 689229 h 612648"/>
                      <a:gd name="connsiteX0" fmla="*/ 310992 w 914400"/>
                      <a:gd name="connsiteY0" fmla="*/ 668620 h 612648"/>
                      <a:gd name="connsiteX1" fmla="*/ 276956 w 914400"/>
                      <a:gd name="connsiteY1" fmla="*/ 702656 h 612648"/>
                      <a:gd name="connsiteX2" fmla="*/ 242920 w 914400"/>
                      <a:gd name="connsiteY2" fmla="*/ 668620 h 612648"/>
                      <a:gd name="connsiteX3" fmla="*/ 276956 w 914400"/>
                      <a:gd name="connsiteY3" fmla="*/ 634584 h 612648"/>
                      <a:gd name="connsiteX4" fmla="*/ 310992 w 914400"/>
                      <a:gd name="connsiteY4" fmla="*/ 668620 h 612648"/>
                      <a:gd name="connsiteX0" fmla="*/ 353424 w 914400"/>
                      <a:gd name="connsiteY0" fmla="*/ 617538 h 612648"/>
                      <a:gd name="connsiteX1" fmla="*/ 302370 w 914400"/>
                      <a:gd name="connsiteY1" fmla="*/ 668592 h 612648"/>
                      <a:gd name="connsiteX2" fmla="*/ 251316 w 914400"/>
                      <a:gd name="connsiteY2" fmla="*/ 617538 h 612648"/>
                      <a:gd name="connsiteX3" fmla="*/ 302370 w 914400"/>
                      <a:gd name="connsiteY3" fmla="*/ 566484 h 612648"/>
                      <a:gd name="connsiteX4" fmla="*/ 353424 w 914400"/>
                      <a:gd name="connsiteY4" fmla="*/ 617538 h 612648"/>
                      <a:gd name="connsiteX0" fmla="*/ 4693 w 43200"/>
                      <a:gd name="connsiteY0" fmla="*/ 26177 h 43200"/>
                      <a:gd name="connsiteX1" fmla="*/ 2160 w 43200"/>
                      <a:gd name="connsiteY1" fmla="*/ 25380 h 43200"/>
                      <a:gd name="connsiteX2" fmla="*/ 6928 w 43200"/>
                      <a:gd name="connsiteY2" fmla="*/ 34899 h 43200"/>
                      <a:gd name="connsiteX3" fmla="*/ 5820 w 43200"/>
                      <a:gd name="connsiteY3" fmla="*/ 35280 h 43200"/>
                      <a:gd name="connsiteX4" fmla="*/ 16478 w 43200"/>
                      <a:gd name="connsiteY4" fmla="*/ 39090 h 43200"/>
                      <a:gd name="connsiteX5" fmla="*/ 15810 w 43200"/>
                      <a:gd name="connsiteY5" fmla="*/ 37350 h 43200"/>
                      <a:gd name="connsiteX6" fmla="*/ 28827 w 43200"/>
                      <a:gd name="connsiteY6" fmla="*/ 34751 h 43200"/>
                      <a:gd name="connsiteX7" fmla="*/ 28560 w 43200"/>
                      <a:gd name="connsiteY7" fmla="*/ 36660 h 43200"/>
                      <a:gd name="connsiteX8" fmla="*/ 34129 w 43200"/>
                      <a:gd name="connsiteY8" fmla="*/ 22954 h 43200"/>
                      <a:gd name="connsiteX9" fmla="*/ 37380 w 43200"/>
                      <a:gd name="connsiteY9" fmla="*/ 30090 h 43200"/>
                      <a:gd name="connsiteX10" fmla="*/ 41798 w 43200"/>
                      <a:gd name="connsiteY10" fmla="*/ 15354 h 43200"/>
                      <a:gd name="connsiteX11" fmla="*/ 40350 w 43200"/>
                      <a:gd name="connsiteY11" fmla="*/ 18030 h 43200"/>
                      <a:gd name="connsiteX12" fmla="*/ 38324 w 43200"/>
                      <a:gd name="connsiteY12" fmla="*/ 5426 h 43200"/>
                      <a:gd name="connsiteX13" fmla="*/ 38400 w 43200"/>
                      <a:gd name="connsiteY13" fmla="*/ 6690 h 43200"/>
                      <a:gd name="connsiteX14" fmla="*/ 29078 w 43200"/>
                      <a:gd name="connsiteY14" fmla="*/ 3952 h 43200"/>
                      <a:gd name="connsiteX15" fmla="*/ 29820 w 43200"/>
                      <a:gd name="connsiteY15" fmla="*/ 2340 h 43200"/>
                      <a:gd name="connsiteX16" fmla="*/ 22141 w 43200"/>
                      <a:gd name="connsiteY16" fmla="*/ 4720 h 43200"/>
                      <a:gd name="connsiteX17" fmla="*/ 22500 w 43200"/>
                      <a:gd name="connsiteY17" fmla="*/ 3330 h 43200"/>
                      <a:gd name="connsiteX18" fmla="*/ 14000 w 43200"/>
                      <a:gd name="connsiteY18" fmla="*/ 5192 h 43200"/>
                      <a:gd name="connsiteX19" fmla="*/ 15300 w 43200"/>
                      <a:gd name="connsiteY19" fmla="*/ 6540 h 43200"/>
                      <a:gd name="connsiteX20" fmla="*/ 4127 w 43200"/>
                      <a:gd name="connsiteY20" fmla="*/ 15789 h 43200"/>
                      <a:gd name="connsiteX21" fmla="*/ 3900 w 43200"/>
                      <a:gd name="connsiteY21" fmla="*/ 14370 h 43200"/>
                      <a:gd name="connsiteX0" fmla="*/ 3936 w 43256"/>
                      <a:gd name="connsiteY0" fmla="*/ 14229 h 49659"/>
                      <a:gd name="connsiteX1" fmla="*/ 5659 w 43256"/>
                      <a:gd name="connsiteY1" fmla="*/ 6766 h 49659"/>
                      <a:gd name="connsiteX2" fmla="*/ 14041 w 43256"/>
                      <a:gd name="connsiteY2" fmla="*/ 5061 h 49659"/>
                      <a:gd name="connsiteX3" fmla="*/ 22492 w 43256"/>
                      <a:gd name="connsiteY3" fmla="*/ 3291 h 49659"/>
                      <a:gd name="connsiteX4" fmla="*/ 25785 w 43256"/>
                      <a:gd name="connsiteY4" fmla="*/ 59 h 49659"/>
                      <a:gd name="connsiteX5" fmla="*/ 29869 w 43256"/>
                      <a:gd name="connsiteY5" fmla="*/ 2340 h 49659"/>
                      <a:gd name="connsiteX6" fmla="*/ 35499 w 43256"/>
                      <a:gd name="connsiteY6" fmla="*/ 549 h 49659"/>
                      <a:gd name="connsiteX7" fmla="*/ 38354 w 43256"/>
                      <a:gd name="connsiteY7" fmla="*/ 5435 h 49659"/>
                      <a:gd name="connsiteX8" fmla="*/ 42018 w 43256"/>
                      <a:gd name="connsiteY8" fmla="*/ 10177 h 49659"/>
                      <a:gd name="connsiteX9" fmla="*/ 41854 w 43256"/>
                      <a:gd name="connsiteY9" fmla="*/ 15319 h 49659"/>
                      <a:gd name="connsiteX10" fmla="*/ 43052 w 43256"/>
                      <a:gd name="connsiteY10" fmla="*/ 23181 h 49659"/>
                      <a:gd name="connsiteX11" fmla="*/ 37440 w 43256"/>
                      <a:gd name="connsiteY11" fmla="*/ 30063 h 49659"/>
                      <a:gd name="connsiteX12" fmla="*/ 35431 w 43256"/>
                      <a:gd name="connsiteY12" fmla="*/ 35960 h 49659"/>
                      <a:gd name="connsiteX13" fmla="*/ 28591 w 43256"/>
                      <a:gd name="connsiteY13" fmla="*/ 36674 h 49659"/>
                      <a:gd name="connsiteX14" fmla="*/ 23703 w 43256"/>
                      <a:gd name="connsiteY14" fmla="*/ 42965 h 49659"/>
                      <a:gd name="connsiteX15" fmla="*/ 16516 w 43256"/>
                      <a:gd name="connsiteY15" fmla="*/ 39125 h 49659"/>
                      <a:gd name="connsiteX16" fmla="*/ 5840 w 43256"/>
                      <a:gd name="connsiteY16" fmla="*/ 35331 h 49659"/>
                      <a:gd name="connsiteX17" fmla="*/ 1146 w 43256"/>
                      <a:gd name="connsiteY17" fmla="*/ 31109 h 49659"/>
                      <a:gd name="connsiteX18" fmla="*/ 2149 w 43256"/>
                      <a:gd name="connsiteY18" fmla="*/ 25410 h 49659"/>
                      <a:gd name="connsiteX19" fmla="*/ 31 w 43256"/>
                      <a:gd name="connsiteY19" fmla="*/ 19563 h 49659"/>
                      <a:gd name="connsiteX20" fmla="*/ 3899 w 43256"/>
                      <a:gd name="connsiteY20" fmla="*/ 14366 h 49659"/>
                      <a:gd name="connsiteX21" fmla="*/ 3936 w 43256"/>
                      <a:gd name="connsiteY21" fmla="*/ 14229 h 49659"/>
                      <a:gd name="connsiteX0" fmla="*/ 284483 w 915585"/>
                      <a:gd name="connsiteY0" fmla="*/ 687229 h 704247"/>
                      <a:gd name="connsiteX1" fmla="*/ 267465 w 915585"/>
                      <a:gd name="connsiteY1" fmla="*/ 704247 h 704247"/>
                      <a:gd name="connsiteX2" fmla="*/ 250447 w 915585"/>
                      <a:gd name="connsiteY2" fmla="*/ 687229 h 704247"/>
                      <a:gd name="connsiteX3" fmla="*/ 267465 w 915585"/>
                      <a:gd name="connsiteY3" fmla="*/ 670211 h 704247"/>
                      <a:gd name="connsiteX4" fmla="*/ 284483 w 915585"/>
                      <a:gd name="connsiteY4" fmla="*/ 687229 h 704247"/>
                      <a:gd name="connsiteX0" fmla="*/ 311754 w 915585"/>
                      <a:gd name="connsiteY0" fmla="*/ 666620 h 704247"/>
                      <a:gd name="connsiteX1" fmla="*/ 277718 w 915585"/>
                      <a:gd name="connsiteY1" fmla="*/ 700656 h 704247"/>
                      <a:gd name="connsiteX2" fmla="*/ 277718 w 915585"/>
                      <a:gd name="connsiteY2" fmla="*/ 632584 h 704247"/>
                      <a:gd name="connsiteX3" fmla="*/ 311754 w 915585"/>
                      <a:gd name="connsiteY3" fmla="*/ 666620 h 704247"/>
                      <a:gd name="connsiteX0" fmla="*/ 354186 w 915585"/>
                      <a:gd name="connsiteY0" fmla="*/ 615538 h 704247"/>
                      <a:gd name="connsiteX1" fmla="*/ 303132 w 915585"/>
                      <a:gd name="connsiteY1" fmla="*/ 666592 h 704247"/>
                      <a:gd name="connsiteX2" fmla="*/ 252078 w 915585"/>
                      <a:gd name="connsiteY2" fmla="*/ 615538 h 704247"/>
                      <a:gd name="connsiteX3" fmla="*/ 303132 w 915585"/>
                      <a:gd name="connsiteY3" fmla="*/ 564484 h 704247"/>
                      <a:gd name="connsiteX4" fmla="*/ 354186 w 915585"/>
                      <a:gd name="connsiteY4" fmla="*/ 615538 h 704247"/>
                      <a:gd name="connsiteX0" fmla="*/ 4729 w 43256"/>
                      <a:gd name="connsiteY0" fmla="*/ 26036 h 49659"/>
                      <a:gd name="connsiteX1" fmla="*/ 2196 w 43256"/>
                      <a:gd name="connsiteY1" fmla="*/ 25239 h 49659"/>
                      <a:gd name="connsiteX2" fmla="*/ 6964 w 43256"/>
                      <a:gd name="connsiteY2" fmla="*/ 34758 h 49659"/>
                      <a:gd name="connsiteX3" fmla="*/ 5856 w 43256"/>
                      <a:gd name="connsiteY3" fmla="*/ 35139 h 49659"/>
                      <a:gd name="connsiteX4" fmla="*/ 16514 w 43256"/>
                      <a:gd name="connsiteY4" fmla="*/ 38949 h 49659"/>
                      <a:gd name="connsiteX5" fmla="*/ 15846 w 43256"/>
                      <a:gd name="connsiteY5" fmla="*/ 37209 h 49659"/>
                      <a:gd name="connsiteX6" fmla="*/ 28863 w 43256"/>
                      <a:gd name="connsiteY6" fmla="*/ 34610 h 49659"/>
                      <a:gd name="connsiteX7" fmla="*/ 28596 w 43256"/>
                      <a:gd name="connsiteY7" fmla="*/ 36519 h 49659"/>
                      <a:gd name="connsiteX8" fmla="*/ 34165 w 43256"/>
                      <a:gd name="connsiteY8" fmla="*/ 22813 h 49659"/>
                      <a:gd name="connsiteX9" fmla="*/ 37416 w 43256"/>
                      <a:gd name="connsiteY9" fmla="*/ 29949 h 49659"/>
                      <a:gd name="connsiteX10" fmla="*/ 41834 w 43256"/>
                      <a:gd name="connsiteY10" fmla="*/ 15213 h 49659"/>
                      <a:gd name="connsiteX11" fmla="*/ 40386 w 43256"/>
                      <a:gd name="connsiteY11" fmla="*/ 17889 h 49659"/>
                      <a:gd name="connsiteX12" fmla="*/ 38360 w 43256"/>
                      <a:gd name="connsiteY12" fmla="*/ 5285 h 49659"/>
                      <a:gd name="connsiteX13" fmla="*/ 38436 w 43256"/>
                      <a:gd name="connsiteY13" fmla="*/ 6549 h 49659"/>
                      <a:gd name="connsiteX14" fmla="*/ 29114 w 43256"/>
                      <a:gd name="connsiteY14" fmla="*/ 3811 h 49659"/>
                      <a:gd name="connsiteX15" fmla="*/ 29856 w 43256"/>
                      <a:gd name="connsiteY15" fmla="*/ 2199 h 49659"/>
                      <a:gd name="connsiteX16" fmla="*/ 22177 w 43256"/>
                      <a:gd name="connsiteY16" fmla="*/ 4579 h 49659"/>
                      <a:gd name="connsiteX17" fmla="*/ 22536 w 43256"/>
                      <a:gd name="connsiteY17" fmla="*/ 3189 h 49659"/>
                      <a:gd name="connsiteX18" fmla="*/ 14036 w 43256"/>
                      <a:gd name="connsiteY18" fmla="*/ 5051 h 49659"/>
                      <a:gd name="connsiteX19" fmla="*/ 15336 w 43256"/>
                      <a:gd name="connsiteY19" fmla="*/ 6399 h 49659"/>
                      <a:gd name="connsiteX20" fmla="*/ 4163 w 43256"/>
                      <a:gd name="connsiteY20" fmla="*/ 15648 h 49659"/>
                      <a:gd name="connsiteX21" fmla="*/ 3936 w 43256"/>
                      <a:gd name="connsiteY21" fmla="*/ 14229 h 49659"/>
                      <a:gd name="connsiteX0" fmla="*/ 3936 w 43256"/>
                      <a:gd name="connsiteY0" fmla="*/ 14229 h 49659"/>
                      <a:gd name="connsiteX1" fmla="*/ 5659 w 43256"/>
                      <a:gd name="connsiteY1" fmla="*/ 6766 h 49659"/>
                      <a:gd name="connsiteX2" fmla="*/ 14041 w 43256"/>
                      <a:gd name="connsiteY2" fmla="*/ 5061 h 49659"/>
                      <a:gd name="connsiteX3" fmla="*/ 22492 w 43256"/>
                      <a:gd name="connsiteY3" fmla="*/ 3291 h 49659"/>
                      <a:gd name="connsiteX4" fmla="*/ 25785 w 43256"/>
                      <a:gd name="connsiteY4" fmla="*/ 59 h 49659"/>
                      <a:gd name="connsiteX5" fmla="*/ 29869 w 43256"/>
                      <a:gd name="connsiteY5" fmla="*/ 2340 h 49659"/>
                      <a:gd name="connsiteX6" fmla="*/ 35499 w 43256"/>
                      <a:gd name="connsiteY6" fmla="*/ 549 h 49659"/>
                      <a:gd name="connsiteX7" fmla="*/ 38354 w 43256"/>
                      <a:gd name="connsiteY7" fmla="*/ 5435 h 49659"/>
                      <a:gd name="connsiteX8" fmla="*/ 42018 w 43256"/>
                      <a:gd name="connsiteY8" fmla="*/ 10177 h 49659"/>
                      <a:gd name="connsiteX9" fmla="*/ 41854 w 43256"/>
                      <a:gd name="connsiteY9" fmla="*/ 15319 h 49659"/>
                      <a:gd name="connsiteX10" fmla="*/ 43052 w 43256"/>
                      <a:gd name="connsiteY10" fmla="*/ 23181 h 49659"/>
                      <a:gd name="connsiteX11" fmla="*/ 37440 w 43256"/>
                      <a:gd name="connsiteY11" fmla="*/ 30063 h 49659"/>
                      <a:gd name="connsiteX12" fmla="*/ 35431 w 43256"/>
                      <a:gd name="connsiteY12" fmla="*/ 35960 h 49659"/>
                      <a:gd name="connsiteX13" fmla="*/ 28591 w 43256"/>
                      <a:gd name="connsiteY13" fmla="*/ 36674 h 49659"/>
                      <a:gd name="connsiteX14" fmla="*/ 23703 w 43256"/>
                      <a:gd name="connsiteY14" fmla="*/ 42965 h 49659"/>
                      <a:gd name="connsiteX15" fmla="*/ 16516 w 43256"/>
                      <a:gd name="connsiteY15" fmla="*/ 39125 h 49659"/>
                      <a:gd name="connsiteX16" fmla="*/ 5840 w 43256"/>
                      <a:gd name="connsiteY16" fmla="*/ 35331 h 49659"/>
                      <a:gd name="connsiteX17" fmla="*/ 1146 w 43256"/>
                      <a:gd name="connsiteY17" fmla="*/ 31109 h 49659"/>
                      <a:gd name="connsiteX18" fmla="*/ 2149 w 43256"/>
                      <a:gd name="connsiteY18" fmla="*/ 25410 h 49659"/>
                      <a:gd name="connsiteX19" fmla="*/ 31 w 43256"/>
                      <a:gd name="connsiteY19" fmla="*/ 19563 h 49659"/>
                      <a:gd name="connsiteX20" fmla="*/ 3899 w 43256"/>
                      <a:gd name="connsiteY20" fmla="*/ 14366 h 49659"/>
                      <a:gd name="connsiteX21" fmla="*/ 3936 w 43256"/>
                      <a:gd name="connsiteY21" fmla="*/ 14229 h 49659"/>
                      <a:gd name="connsiteX0" fmla="*/ 284483 w 915585"/>
                      <a:gd name="connsiteY0" fmla="*/ 687229 h 704247"/>
                      <a:gd name="connsiteX1" fmla="*/ 267465 w 915585"/>
                      <a:gd name="connsiteY1" fmla="*/ 704247 h 704247"/>
                      <a:gd name="connsiteX2" fmla="*/ 250447 w 915585"/>
                      <a:gd name="connsiteY2" fmla="*/ 687229 h 704247"/>
                      <a:gd name="connsiteX3" fmla="*/ 267465 w 915585"/>
                      <a:gd name="connsiteY3" fmla="*/ 670211 h 704247"/>
                      <a:gd name="connsiteX4" fmla="*/ 284483 w 915585"/>
                      <a:gd name="connsiteY4" fmla="*/ 687229 h 704247"/>
                      <a:gd name="connsiteX0" fmla="*/ 311754 w 915585"/>
                      <a:gd name="connsiteY0" fmla="*/ 666620 h 704247"/>
                      <a:gd name="connsiteX1" fmla="*/ 277718 w 915585"/>
                      <a:gd name="connsiteY1" fmla="*/ 632584 h 704247"/>
                      <a:gd name="connsiteX2" fmla="*/ 311754 w 915585"/>
                      <a:gd name="connsiteY2" fmla="*/ 666620 h 704247"/>
                      <a:gd name="connsiteX0" fmla="*/ 354186 w 915585"/>
                      <a:gd name="connsiteY0" fmla="*/ 615538 h 704247"/>
                      <a:gd name="connsiteX1" fmla="*/ 303132 w 915585"/>
                      <a:gd name="connsiteY1" fmla="*/ 666592 h 704247"/>
                      <a:gd name="connsiteX2" fmla="*/ 252078 w 915585"/>
                      <a:gd name="connsiteY2" fmla="*/ 615538 h 704247"/>
                      <a:gd name="connsiteX3" fmla="*/ 303132 w 915585"/>
                      <a:gd name="connsiteY3" fmla="*/ 564484 h 704247"/>
                      <a:gd name="connsiteX4" fmla="*/ 354186 w 915585"/>
                      <a:gd name="connsiteY4" fmla="*/ 615538 h 704247"/>
                      <a:gd name="connsiteX0" fmla="*/ 4729 w 43256"/>
                      <a:gd name="connsiteY0" fmla="*/ 26036 h 49659"/>
                      <a:gd name="connsiteX1" fmla="*/ 2196 w 43256"/>
                      <a:gd name="connsiteY1" fmla="*/ 25239 h 49659"/>
                      <a:gd name="connsiteX2" fmla="*/ 6964 w 43256"/>
                      <a:gd name="connsiteY2" fmla="*/ 34758 h 49659"/>
                      <a:gd name="connsiteX3" fmla="*/ 5856 w 43256"/>
                      <a:gd name="connsiteY3" fmla="*/ 35139 h 49659"/>
                      <a:gd name="connsiteX4" fmla="*/ 16514 w 43256"/>
                      <a:gd name="connsiteY4" fmla="*/ 38949 h 49659"/>
                      <a:gd name="connsiteX5" fmla="*/ 15846 w 43256"/>
                      <a:gd name="connsiteY5" fmla="*/ 37209 h 49659"/>
                      <a:gd name="connsiteX6" fmla="*/ 28863 w 43256"/>
                      <a:gd name="connsiteY6" fmla="*/ 34610 h 49659"/>
                      <a:gd name="connsiteX7" fmla="*/ 28596 w 43256"/>
                      <a:gd name="connsiteY7" fmla="*/ 36519 h 49659"/>
                      <a:gd name="connsiteX8" fmla="*/ 34165 w 43256"/>
                      <a:gd name="connsiteY8" fmla="*/ 22813 h 49659"/>
                      <a:gd name="connsiteX9" fmla="*/ 37416 w 43256"/>
                      <a:gd name="connsiteY9" fmla="*/ 29949 h 49659"/>
                      <a:gd name="connsiteX10" fmla="*/ 41834 w 43256"/>
                      <a:gd name="connsiteY10" fmla="*/ 15213 h 49659"/>
                      <a:gd name="connsiteX11" fmla="*/ 40386 w 43256"/>
                      <a:gd name="connsiteY11" fmla="*/ 17889 h 49659"/>
                      <a:gd name="connsiteX12" fmla="*/ 38360 w 43256"/>
                      <a:gd name="connsiteY12" fmla="*/ 5285 h 49659"/>
                      <a:gd name="connsiteX13" fmla="*/ 38436 w 43256"/>
                      <a:gd name="connsiteY13" fmla="*/ 6549 h 49659"/>
                      <a:gd name="connsiteX14" fmla="*/ 29114 w 43256"/>
                      <a:gd name="connsiteY14" fmla="*/ 3811 h 49659"/>
                      <a:gd name="connsiteX15" fmla="*/ 29856 w 43256"/>
                      <a:gd name="connsiteY15" fmla="*/ 2199 h 49659"/>
                      <a:gd name="connsiteX16" fmla="*/ 22177 w 43256"/>
                      <a:gd name="connsiteY16" fmla="*/ 4579 h 49659"/>
                      <a:gd name="connsiteX17" fmla="*/ 22536 w 43256"/>
                      <a:gd name="connsiteY17" fmla="*/ 3189 h 49659"/>
                      <a:gd name="connsiteX18" fmla="*/ 14036 w 43256"/>
                      <a:gd name="connsiteY18" fmla="*/ 5051 h 49659"/>
                      <a:gd name="connsiteX19" fmla="*/ 15336 w 43256"/>
                      <a:gd name="connsiteY19" fmla="*/ 6399 h 49659"/>
                      <a:gd name="connsiteX20" fmla="*/ 4163 w 43256"/>
                      <a:gd name="connsiteY20" fmla="*/ 15648 h 49659"/>
                      <a:gd name="connsiteX21" fmla="*/ 3936 w 43256"/>
                      <a:gd name="connsiteY21" fmla="*/ 14229 h 496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50447 w 915585"/>
                      <a:gd name="connsiteY1" fmla="*/ 687229 h 687229"/>
                      <a:gd name="connsiteX2" fmla="*/ 267465 w 915585"/>
                      <a:gd name="connsiteY2" fmla="*/ 670211 h 687229"/>
                      <a:gd name="connsiteX3" fmla="*/ 284483 w 915585"/>
                      <a:gd name="connsiteY3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54186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4" fmla="*/ 354186 w 915585"/>
                      <a:gd name="connsiteY4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54186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4" fmla="*/ 354186 w 915585"/>
                      <a:gd name="connsiteY4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03132 w 915585"/>
                      <a:gd name="connsiteY0" fmla="*/ 564484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252078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7259"/>
                      <a:gd name="connsiteX1" fmla="*/ 5659 w 43256"/>
                      <a:gd name="connsiteY1" fmla="*/ 6766 h 47259"/>
                      <a:gd name="connsiteX2" fmla="*/ 14041 w 43256"/>
                      <a:gd name="connsiteY2" fmla="*/ 5061 h 47259"/>
                      <a:gd name="connsiteX3" fmla="*/ 22492 w 43256"/>
                      <a:gd name="connsiteY3" fmla="*/ 3291 h 47259"/>
                      <a:gd name="connsiteX4" fmla="*/ 25785 w 43256"/>
                      <a:gd name="connsiteY4" fmla="*/ 59 h 47259"/>
                      <a:gd name="connsiteX5" fmla="*/ 29869 w 43256"/>
                      <a:gd name="connsiteY5" fmla="*/ 2340 h 47259"/>
                      <a:gd name="connsiteX6" fmla="*/ 35499 w 43256"/>
                      <a:gd name="connsiteY6" fmla="*/ 549 h 47259"/>
                      <a:gd name="connsiteX7" fmla="*/ 38354 w 43256"/>
                      <a:gd name="connsiteY7" fmla="*/ 5435 h 47259"/>
                      <a:gd name="connsiteX8" fmla="*/ 42018 w 43256"/>
                      <a:gd name="connsiteY8" fmla="*/ 10177 h 47259"/>
                      <a:gd name="connsiteX9" fmla="*/ 41854 w 43256"/>
                      <a:gd name="connsiteY9" fmla="*/ 15319 h 47259"/>
                      <a:gd name="connsiteX10" fmla="*/ 43052 w 43256"/>
                      <a:gd name="connsiteY10" fmla="*/ 23181 h 47259"/>
                      <a:gd name="connsiteX11" fmla="*/ 37440 w 43256"/>
                      <a:gd name="connsiteY11" fmla="*/ 30063 h 47259"/>
                      <a:gd name="connsiteX12" fmla="*/ 35431 w 43256"/>
                      <a:gd name="connsiteY12" fmla="*/ 35960 h 47259"/>
                      <a:gd name="connsiteX13" fmla="*/ 28591 w 43256"/>
                      <a:gd name="connsiteY13" fmla="*/ 36674 h 47259"/>
                      <a:gd name="connsiteX14" fmla="*/ 23703 w 43256"/>
                      <a:gd name="connsiteY14" fmla="*/ 42965 h 47259"/>
                      <a:gd name="connsiteX15" fmla="*/ 16516 w 43256"/>
                      <a:gd name="connsiteY15" fmla="*/ 39125 h 47259"/>
                      <a:gd name="connsiteX16" fmla="*/ 5840 w 43256"/>
                      <a:gd name="connsiteY16" fmla="*/ 35331 h 47259"/>
                      <a:gd name="connsiteX17" fmla="*/ 1146 w 43256"/>
                      <a:gd name="connsiteY17" fmla="*/ 31109 h 47259"/>
                      <a:gd name="connsiteX18" fmla="*/ 2149 w 43256"/>
                      <a:gd name="connsiteY18" fmla="*/ 25410 h 47259"/>
                      <a:gd name="connsiteX19" fmla="*/ 31 w 43256"/>
                      <a:gd name="connsiteY19" fmla="*/ 19563 h 47259"/>
                      <a:gd name="connsiteX20" fmla="*/ 3899 w 43256"/>
                      <a:gd name="connsiteY20" fmla="*/ 14366 h 47259"/>
                      <a:gd name="connsiteX21" fmla="*/ 3936 w 43256"/>
                      <a:gd name="connsiteY21" fmla="*/ 14229 h 47259"/>
                      <a:gd name="connsiteX0" fmla="*/ 459035 w 915585"/>
                      <a:gd name="connsiteY0" fmla="*/ 494479 h 670211"/>
                      <a:gd name="connsiteX1" fmla="*/ 267465 w 915585"/>
                      <a:gd name="connsiteY1" fmla="*/ 670211 h 670211"/>
                      <a:gd name="connsiteX2" fmla="*/ 459035 w 915585"/>
                      <a:gd name="connsiteY2" fmla="*/ 494479 h 670211"/>
                      <a:gd name="connsiteX0" fmla="*/ 311754 w 915585"/>
                      <a:gd name="connsiteY0" fmla="*/ 666620 h 670211"/>
                      <a:gd name="connsiteX1" fmla="*/ 277718 w 915585"/>
                      <a:gd name="connsiteY1" fmla="*/ 632584 h 670211"/>
                      <a:gd name="connsiteX2" fmla="*/ 311754 w 915585"/>
                      <a:gd name="connsiteY2" fmla="*/ 666620 h 670211"/>
                      <a:gd name="connsiteX0" fmla="*/ 252078 w 915585"/>
                      <a:gd name="connsiteY0" fmla="*/ 615538 h 670211"/>
                      <a:gd name="connsiteX1" fmla="*/ 303132 w 915585"/>
                      <a:gd name="connsiteY1" fmla="*/ 666592 h 670211"/>
                      <a:gd name="connsiteX2" fmla="*/ 252078 w 915585"/>
                      <a:gd name="connsiteY2" fmla="*/ 615538 h 670211"/>
                      <a:gd name="connsiteX0" fmla="*/ 4729 w 43256"/>
                      <a:gd name="connsiteY0" fmla="*/ 26036 h 47259"/>
                      <a:gd name="connsiteX1" fmla="*/ 2196 w 43256"/>
                      <a:gd name="connsiteY1" fmla="*/ 25239 h 47259"/>
                      <a:gd name="connsiteX2" fmla="*/ 6964 w 43256"/>
                      <a:gd name="connsiteY2" fmla="*/ 34758 h 47259"/>
                      <a:gd name="connsiteX3" fmla="*/ 5856 w 43256"/>
                      <a:gd name="connsiteY3" fmla="*/ 35139 h 47259"/>
                      <a:gd name="connsiteX4" fmla="*/ 16514 w 43256"/>
                      <a:gd name="connsiteY4" fmla="*/ 38949 h 47259"/>
                      <a:gd name="connsiteX5" fmla="*/ 15846 w 43256"/>
                      <a:gd name="connsiteY5" fmla="*/ 37209 h 47259"/>
                      <a:gd name="connsiteX6" fmla="*/ 28863 w 43256"/>
                      <a:gd name="connsiteY6" fmla="*/ 34610 h 47259"/>
                      <a:gd name="connsiteX7" fmla="*/ 28596 w 43256"/>
                      <a:gd name="connsiteY7" fmla="*/ 36519 h 47259"/>
                      <a:gd name="connsiteX8" fmla="*/ 34165 w 43256"/>
                      <a:gd name="connsiteY8" fmla="*/ 22813 h 47259"/>
                      <a:gd name="connsiteX9" fmla="*/ 37416 w 43256"/>
                      <a:gd name="connsiteY9" fmla="*/ 29949 h 47259"/>
                      <a:gd name="connsiteX10" fmla="*/ 41834 w 43256"/>
                      <a:gd name="connsiteY10" fmla="*/ 15213 h 47259"/>
                      <a:gd name="connsiteX11" fmla="*/ 40386 w 43256"/>
                      <a:gd name="connsiteY11" fmla="*/ 17889 h 47259"/>
                      <a:gd name="connsiteX12" fmla="*/ 38360 w 43256"/>
                      <a:gd name="connsiteY12" fmla="*/ 5285 h 47259"/>
                      <a:gd name="connsiteX13" fmla="*/ 38436 w 43256"/>
                      <a:gd name="connsiteY13" fmla="*/ 6549 h 47259"/>
                      <a:gd name="connsiteX14" fmla="*/ 29114 w 43256"/>
                      <a:gd name="connsiteY14" fmla="*/ 3811 h 47259"/>
                      <a:gd name="connsiteX15" fmla="*/ 29856 w 43256"/>
                      <a:gd name="connsiteY15" fmla="*/ 2199 h 47259"/>
                      <a:gd name="connsiteX16" fmla="*/ 22177 w 43256"/>
                      <a:gd name="connsiteY16" fmla="*/ 4579 h 47259"/>
                      <a:gd name="connsiteX17" fmla="*/ 22536 w 43256"/>
                      <a:gd name="connsiteY17" fmla="*/ 3189 h 47259"/>
                      <a:gd name="connsiteX18" fmla="*/ 14036 w 43256"/>
                      <a:gd name="connsiteY18" fmla="*/ 5051 h 47259"/>
                      <a:gd name="connsiteX19" fmla="*/ 15336 w 43256"/>
                      <a:gd name="connsiteY19" fmla="*/ 6399 h 47259"/>
                      <a:gd name="connsiteX20" fmla="*/ 4163 w 43256"/>
                      <a:gd name="connsiteY20" fmla="*/ 15648 h 47259"/>
                      <a:gd name="connsiteX21" fmla="*/ 3936 w 43256"/>
                      <a:gd name="connsiteY21" fmla="*/ 14229 h 47259"/>
                      <a:gd name="connsiteX0" fmla="*/ 3936 w 43256"/>
                      <a:gd name="connsiteY0" fmla="*/ 14229 h 47259"/>
                      <a:gd name="connsiteX1" fmla="*/ 5659 w 43256"/>
                      <a:gd name="connsiteY1" fmla="*/ 6766 h 47259"/>
                      <a:gd name="connsiteX2" fmla="*/ 14041 w 43256"/>
                      <a:gd name="connsiteY2" fmla="*/ 5061 h 47259"/>
                      <a:gd name="connsiteX3" fmla="*/ 22492 w 43256"/>
                      <a:gd name="connsiteY3" fmla="*/ 3291 h 47259"/>
                      <a:gd name="connsiteX4" fmla="*/ 25785 w 43256"/>
                      <a:gd name="connsiteY4" fmla="*/ 59 h 47259"/>
                      <a:gd name="connsiteX5" fmla="*/ 29869 w 43256"/>
                      <a:gd name="connsiteY5" fmla="*/ 2340 h 47259"/>
                      <a:gd name="connsiteX6" fmla="*/ 35499 w 43256"/>
                      <a:gd name="connsiteY6" fmla="*/ 549 h 47259"/>
                      <a:gd name="connsiteX7" fmla="*/ 38354 w 43256"/>
                      <a:gd name="connsiteY7" fmla="*/ 5435 h 47259"/>
                      <a:gd name="connsiteX8" fmla="*/ 42018 w 43256"/>
                      <a:gd name="connsiteY8" fmla="*/ 10177 h 47259"/>
                      <a:gd name="connsiteX9" fmla="*/ 41854 w 43256"/>
                      <a:gd name="connsiteY9" fmla="*/ 15319 h 47259"/>
                      <a:gd name="connsiteX10" fmla="*/ 43052 w 43256"/>
                      <a:gd name="connsiteY10" fmla="*/ 23181 h 47259"/>
                      <a:gd name="connsiteX11" fmla="*/ 37440 w 43256"/>
                      <a:gd name="connsiteY11" fmla="*/ 30063 h 47259"/>
                      <a:gd name="connsiteX12" fmla="*/ 35431 w 43256"/>
                      <a:gd name="connsiteY12" fmla="*/ 35960 h 47259"/>
                      <a:gd name="connsiteX13" fmla="*/ 28591 w 43256"/>
                      <a:gd name="connsiteY13" fmla="*/ 36674 h 47259"/>
                      <a:gd name="connsiteX14" fmla="*/ 23703 w 43256"/>
                      <a:gd name="connsiteY14" fmla="*/ 42965 h 47259"/>
                      <a:gd name="connsiteX15" fmla="*/ 16516 w 43256"/>
                      <a:gd name="connsiteY15" fmla="*/ 39125 h 47259"/>
                      <a:gd name="connsiteX16" fmla="*/ 5840 w 43256"/>
                      <a:gd name="connsiteY16" fmla="*/ 35331 h 47259"/>
                      <a:gd name="connsiteX17" fmla="*/ 1146 w 43256"/>
                      <a:gd name="connsiteY17" fmla="*/ 31109 h 47259"/>
                      <a:gd name="connsiteX18" fmla="*/ 2149 w 43256"/>
                      <a:gd name="connsiteY18" fmla="*/ 25410 h 47259"/>
                      <a:gd name="connsiteX19" fmla="*/ 31 w 43256"/>
                      <a:gd name="connsiteY19" fmla="*/ 19563 h 47259"/>
                      <a:gd name="connsiteX20" fmla="*/ 3899 w 43256"/>
                      <a:gd name="connsiteY20" fmla="*/ 14366 h 47259"/>
                      <a:gd name="connsiteX21" fmla="*/ 3936 w 43256"/>
                      <a:gd name="connsiteY21" fmla="*/ 14229 h 47259"/>
                      <a:gd name="connsiteX0" fmla="*/ 459035 w 915585"/>
                      <a:gd name="connsiteY0" fmla="*/ 494479 h 670211"/>
                      <a:gd name="connsiteX1" fmla="*/ 267465 w 915585"/>
                      <a:gd name="connsiteY1" fmla="*/ 670211 h 670211"/>
                      <a:gd name="connsiteX2" fmla="*/ 459035 w 915585"/>
                      <a:gd name="connsiteY2" fmla="*/ 494479 h 670211"/>
                      <a:gd name="connsiteX0" fmla="*/ 311754 w 915585"/>
                      <a:gd name="connsiteY0" fmla="*/ 666620 h 670211"/>
                      <a:gd name="connsiteX1" fmla="*/ 277718 w 915585"/>
                      <a:gd name="connsiteY1" fmla="*/ 632584 h 670211"/>
                      <a:gd name="connsiteX2" fmla="*/ 311754 w 915585"/>
                      <a:gd name="connsiteY2" fmla="*/ 666620 h 670211"/>
                      <a:gd name="connsiteX0" fmla="*/ 252078 w 915585"/>
                      <a:gd name="connsiteY0" fmla="*/ 615538 h 670211"/>
                      <a:gd name="connsiteX1" fmla="*/ 303131 w 915585"/>
                      <a:gd name="connsiteY1" fmla="*/ 466429 h 670211"/>
                      <a:gd name="connsiteX2" fmla="*/ 252078 w 915585"/>
                      <a:gd name="connsiteY2" fmla="*/ 615538 h 670211"/>
                      <a:gd name="connsiteX0" fmla="*/ 4729 w 43256"/>
                      <a:gd name="connsiteY0" fmla="*/ 26036 h 47259"/>
                      <a:gd name="connsiteX1" fmla="*/ 2196 w 43256"/>
                      <a:gd name="connsiteY1" fmla="*/ 25239 h 47259"/>
                      <a:gd name="connsiteX2" fmla="*/ 6964 w 43256"/>
                      <a:gd name="connsiteY2" fmla="*/ 34758 h 47259"/>
                      <a:gd name="connsiteX3" fmla="*/ 5856 w 43256"/>
                      <a:gd name="connsiteY3" fmla="*/ 35139 h 47259"/>
                      <a:gd name="connsiteX4" fmla="*/ 16514 w 43256"/>
                      <a:gd name="connsiteY4" fmla="*/ 38949 h 47259"/>
                      <a:gd name="connsiteX5" fmla="*/ 15846 w 43256"/>
                      <a:gd name="connsiteY5" fmla="*/ 37209 h 47259"/>
                      <a:gd name="connsiteX6" fmla="*/ 28863 w 43256"/>
                      <a:gd name="connsiteY6" fmla="*/ 34610 h 47259"/>
                      <a:gd name="connsiteX7" fmla="*/ 28596 w 43256"/>
                      <a:gd name="connsiteY7" fmla="*/ 36519 h 47259"/>
                      <a:gd name="connsiteX8" fmla="*/ 34165 w 43256"/>
                      <a:gd name="connsiteY8" fmla="*/ 22813 h 47259"/>
                      <a:gd name="connsiteX9" fmla="*/ 37416 w 43256"/>
                      <a:gd name="connsiteY9" fmla="*/ 29949 h 47259"/>
                      <a:gd name="connsiteX10" fmla="*/ 41834 w 43256"/>
                      <a:gd name="connsiteY10" fmla="*/ 15213 h 47259"/>
                      <a:gd name="connsiteX11" fmla="*/ 40386 w 43256"/>
                      <a:gd name="connsiteY11" fmla="*/ 17889 h 47259"/>
                      <a:gd name="connsiteX12" fmla="*/ 38360 w 43256"/>
                      <a:gd name="connsiteY12" fmla="*/ 5285 h 47259"/>
                      <a:gd name="connsiteX13" fmla="*/ 38436 w 43256"/>
                      <a:gd name="connsiteY13" fmla="*/ 6549 h 47259"/>
                      <a:gd name="connsiteX14" fmla="*/ 29114 w 43256"/>
                      <a:gd name="connsiteY14" fmla="*/ 3811 h 47259"/>
                      <a:gd name="connsiteX15" fmla="*/ 29856 w 43256"/>
                      <a:gd name="connsiteY15" fmla="*/ 2199 h 47259"/>
                      <a:gd name="connsiteX16" fmla="*/ 22177 w 43256"/>
                      <a:gd name="connsiteY16" fmla="*/ 4579 h 47259"/>
                      <a:gd name="connsiteX17" fmla="*/ 22536 w 43256"/>
                      <a:gd name="connsiteY17" fmla="*/ 3189 h 47259"/>
                      <a:gd name="connsiteX18" fmla="*/ 14036 w 43256"/>
                      <a:gd name="connsiteY18" fmla="*/ 5051 h 47259"/>
                      <a:gd name="connsiteX19" fmla="*/ 15336 w 43256"/>
                      <a:gd name="connsiteY19" fmla="*/ 6399 h 47259"/>
                      <a:gd name="connsiteX20" fmla="*/ 4163 w 43256"/>
                      <a:gd name="connsiteY20" fmla="*/ 15648 h 47259"/>
                      <a:gd name="connsiteX21" fmla="*/ 3936 w 43256"/>
                      <a:gd name="connsiteY21" fmla="*/ 14229 h 47259"/>
                      <a:gd name="connsiteX0" fmla="*/ 3936 w 43256"/>
                      <a:gd name="connsiteY0" fmla="*/ 14229 h 47006"/>
                      <a:gd name="connsiteX1" fmla="*/ 5659 w 43256"/>
                      <a:gd name="connsiteY1" fmla="*/ 6766 h 47006"/>
                      <a:gd name="connsiteX2" fmla="*/ 14041 w 43256"/>
                      <a:gd name="connsiteY2" fmla="*/ 5061 h 47006"/>
                      <a:gd name="connsiteX3" fmla="*/ 22492 w 43256"/>
                      <a:gd name="connsiteY3" fmla="*/ 3291 h 47006"/>
                      <a:gd name="connsiteX4" fmla="*/ 25785 w 43256"/>
                      <a:gd name="connsiteY4" fmla="*/ 59 h 47006"/>
                      <a:gd name="connsiteX5" fmla="*/ 29869 w 43256"/>
                      <a:gd name="connsiteY5" fmla="*/ 2340 h 47006"/>
                      <a:gd name="connsiteX6" fmla="*/ 35499 w 43256"/>
                      <a:gd name="connsiteY6" fmla="*/ 549 h 47006"/>
                      <a:gd name="connsiteX7" fmla="*/ 38354 w 43256"/>
                      <a:gd name="connsiteY7" fmla="*/ 5435 h 47006"/>
                      <a:gd name="connsiteX8" fmla="*/ 42018 w 43256"/>
                      <a:gd name="connsiteY8" fmla="*/ 10177 h 47006"/>
                      <a:gd name="connsiteX9" fmla="*/ 41854 w 43256"/>
                      <a:gd name="connsiteY9" fmla="*/ 15319 h 47006"/>
                      <a:gd name="connsiteX10" fmla="*/ 43052 w 43256"/>
                      <a:gd name="connsiteY10" fmla="*/ 23181 h 47006"/>
                      <a:gd name="connsiteX11" fmla="*/ 37440 w 43256"/>
                      <a:gd name="connsiteY11" fmla="*/ 30063 h 47006"/>
                      <a:gd name="connsiteX12" fmla="*/ 35431 w 43256"/>
                      <a:gd name="connsiteY12" fmla="*/ 35960 h 47006"/>
                      <a:gd name="connsiteX13" fmla="*/ 28591 w 43256"/>
                      <a:gd name="connsiteY13" fmla="*/ 36674 h 47006"/>
                      <a:gd name="connsiteX14" fmla="*/ 23703 w 43256"/>
                      <a:gd name="connsiteY14" fmla="*/ 42965 h 47006"/>
                      <a:gd name="connsiteX15" fmla="*/ 16516 w 43256"/>
                      <a:gd name="connsiteY15" fmla="*/ 39125 h 47006"/>
                      <a:gd name="connsiteX16" fmla="*/ 5840 w 43256"/>
                      <a:gd name="connsiteY16" fmla="*/ 35331 h 47006"/>
                      <a:gd name="connsiteX17" fmla="*/ 1146 w 43256"/>
                      <a:gd name="connsiteY17" fmla="*/ 31109 h 47006"/>
                      <a:gd name="connsiteX18" fmla="*/ 2149 w 43256"/>
                      <a:gd name="connsiteY18" fmla="*/ 25410 h 47006"/>
                      <a:gd name="connsiteX19" fmla="*/ 31 w 43256"/>
                      <a:gd name="connsiteY19" fmla="*/ 19563 h 47006"/>
                      <a:gd name="connsiteX20" fmla="*/ 3899 w 43256"/>
                      <a:gd name="connsiteY20" fmla="*/ 14366 h 47006"/>
                      <a:gd name="connsiteX21" fmla="*/ 3936 w 43256"/>
                      <a:gd name="connsiteY21" fmla="*/ 14229 h 47006"/>
                      <a:gd name="connsiteX0" fmla="*/ 459035 w 915585"/>
                      <a:gd name="connsiteY0" fmla="*/ 494479 h 666620"/>
                      <a:gd name="connsiteX1" fmla="*/ 354741 w 915585"/>
                      <a:gd name="connsiteY1" fmla="*/ 462634 h 666620"/>
                      <a:gd name="connsiteX2" fmla="*/ 459035 w 915585"/>
                      <a:gd name="connsiteY2" fmla="*/ 494479 h 666620"/>
                      <a:gd name="connsiteX0" fmla="*/ 311754 w 915585"/>
                      <a:gd name="connsiteY0" fmla="*/ 666620 h 666620"/>
                      <a:gd name="connsiteX1" fmla="*/ 277718 w 915585"/>
                      <a:gd name="connsiteY1" fmla="*/ 632584 h 666620"/>
                      <a:gd name="connsiteX2" fmla="*/ 311754 w 915585"/>
                      <a:gd name="connsiteY2" fmla="*/ 666620 h 666620"/>
                      <a:gd name="connsiteX0" fmla="*/ 252078 w 915585"/>
                      <a:gd name="connsiteY0" fmla="*/ 615538 h 666620"/>
                      <a:gd name="connsiteX1" fmla="*/ 303131 w 915585"/>
                      <a:gd name="connsiteY1" fmla="*/ 466429 h 666620"/>
                      <a:gd name="connsiteX2" fmla="*/ 252078 w 915585"/>
                      <a:gd name="connsiteY2" fmla="*/ 615538 h 666620"/>
                      <a:gd name="connsiteX0" fmla="*/ 4729 w 43256"/>
                      <a:gd name="connsiteY0" fmla="*/ 26036 h 47006"/>
                      <a:gd name="connsiteX1" fmla="*/ 2196 w 43256"/>
                      <a:gd name="connsiteY1" fmla="*/ 25239 h 47006"/>
                      <a:gd name="connsiteX2" fmla="*/ 6964 w 43256"/>
                      <a:gd name="connsiteY2" fmla="*/ 34758 h 47006"/>
                      <a:gd name="connsiteX3" fmla="*/ 5856 w 43256"/>
                      <a:gd name="connsiteY3" fmla="*/ 35139 h 47006"/>
                      <a:gd name="connsiteX4" fmla="*/ 16514 w 43256"/>
                      <a:gd name="connsiteY4" fmla="*/ 38949 h 47006"/>
                      <a:gd name="connsiteX5" fmla="*/ 15846 w 43256"/>
                      <a:gd name="connsiteY5" fmla="*/ 37209 h 47006"/>
                      <a:gd name="connsiteX6" fmla="*/ 28863 w 43256"/>
                      <a:gd name="connsiteY6" fmla="*/ 34610 h 47006"/>
                      <a:gd name="connsiteX7" fmla="*/ 28596 w 43256"/>
                      <a:gd name="connsiteY7" fmla="*/ 36519 h 47006"/>
                      <a:gd name="connsiteX8" fmla="*/ 34165 w 43256"/>
                      <a:gd name="connsiteY8" fmla="*/ 22813 h 47006"/>
                      <a:gd name="connsiteX9" fmla="*/ 37416 w 43256"/>
                      <a:gd name="connsiteY9" fmla="*/ 29949 h 47006"/>
                      <a:gd name="connsiteX10" fmla="*/ 41834 w 43256"/>
                      <a:gd name="connsiteY10" fmla="*/ 15213 h 47006"/>
                      <a:gd name="connsiteX11" fmla="*/ 40386 w 43256"/>
                      <a:gd name="connsiteY11" fmla="*/ 17889 h 47006"/>
                      <a:gd name="connsiteX12" fmla="*/ 38360 w 43256"/>
                      <a:gd name="connsiteY12" fmla="*/ 5285 h 47006"/>
                      <a:gd name="connsiteX13" fmla="*/ 38436 w 43256"/>
                      <a:gd name="connsiteY13" fmla="*/ 6549 h 47006"/>
                      <a:gd name="connsiteX14" fmla="*/ 29114 w 43256"/>
                      <a:gd name="connsiteY14" fmla="*/ 3811 h 47006"/>
                      <a:gd name="connsiteX15" fmla="*/ 29856 w 43256"/>
                      <a:gd name="connsiteY15" fmla="*/ 2199 h 47006"/>
                      <a:gd name="connsiteX16" fmla="*/ 22177 w 43256"/>
                      <a:gd name="connsiteY16" fmla="*/ 4579 h 47006"/>
                      <a:gd name="connsiteX17" fmla="*/ 22536 w 43256"/>
                      <a:gd name="connsiteY17" fmla="*/ 3189 h 47006"/>
                      <a:gd name="connsiteX18" fmla="*/ 14036 w 43256"/>
                      <a:gd name="connsiteY18" fmla="*/ 5051 h 47006"/>
                      <a:gd name="connsiteX19" fmla="*/ 15336 w 43256"/>
                      <a:gd name="connsiteY19" fmla="*/ 6399 h 47006"/>
                      <a:gd name="connsiteX20" fmla="*/ 4163 w 43256"/>
                      <a:gd name="connsiteY20" fmla="*/ 15648 h 47006"/>
                      <a:gd name="connsiteX21" fmla="*/ 3936 w 43256"/>
                      <a:gd name="connsiteY21" fmla="*/ 14229 h 47006"/>
                      <a:gd name="connsiteX0" fmla="*/ 3936 w 43256"/>
                      <a:gd name="connsiteY0" fmla="*/ 14229 h 44606"/>
                      <a:gd name="connsiteX1" fmla="*/ 5659 w 43256"/>
                      <a:gd name="connsiteY1" fmla="*/ 6766 h 44606"/>
                      <a:gd name="connsiteX2" fmla="*/ 14041 w 43256"/>
                      <a:gd name="connsiteY2" fmla="*/ 5061 h 44606"/>
                      <a:gd name="connsiteX3" fmla="*/ 22492 w 43256"/>
                      <a:gd name="connsiteY3" fmla="*/ 3291 h 44606"/>
                      <a:gd name="connsiteX4" fmla="*/ 25785 w 43256"/>
                      <a:gd name="connsiteY4" fmla="*/ 59 h 44606"/>
                      <a:gd name="connsiteX5" fmla="*/ 29869 w 43256"/>
                      <a:gd name="connsiteY5" fmla="*/ 2340 h 44606"/>
                      <a:gd name="connsiteX6" fmla="*/ 35499 w 43256"/>
                      <a:gd name="connsiteY6" fmla="*/ 549 h 44606"/>
                      <a:gd name="connsiteX7" fmla="*/ 38354 w 43256"/>
                      <a:gd name="connsiteY7" fmla="*/ 5435 h 44606"/>
                      <a:gd name="connsiteX8" fmla="*/ 42018 w 43256"/>
                      <a:gd name="connsiteY8" fmla="*/ 10177 h 44606"/>
                      <a:gd name="connsiteX9" fmla="*/ 41854 w 43256"/>
                      <a:gd name="connsiteY9" fmla="*/ 15319 h 44606"/>
                      <a:gd name="connsiteX10" fmla="*/ 43052 w 43256"/>
                      <a:gd name="connsiteY10" fmla="*/ 23181 h 44606"/>
                      <a:gd name="connsiteX11" fmla="*/ 37440 w 43256"/>
                      <a:gd name="connsiteY11" fmla="*/ 30063 h 44606"/>
                      <a:gd name="connsiteX12" fmla="*/ 35431 w 43256"/>
                      <a:gd name="connsiteY12" fmla="*/ 35960 h 44606"/>
                      <a:gd name="connsiteX13" fmla="*/ 28591 w 43256"/>
                      <a:gd name="connsiteY13" fmla="*/ 36674 h 44606"/>
                      <a:gd name="connsiteX14" fmla="*/ 23703 w 43256"/>
                      <a:gd name="connsiteY14" fmla="*/ 42965 h 44606"/>
                      <a:gd name="connsiteX15" fmla="*/ 16516 w 43256"/>
                      <a:gd name="connsiteY15" fmla="*/ 39125 h 44606"/>
                      <a:gd name="connsiteX16" fmla="*/ 5840 w 43256"/>
                      <a:gd name="connsiteY16" fmla="*/ 35331 h 44606"/>
                      <a:gd name="connsiteX17" fmla="*/ 1146 w 43256"/>
                      <a:gd name="connsiteY17" fmla="*/ 31109 h 44606"/>
                      <a:gd name="connsiteX18" fmla="*/ 2149 w 43256"/>
                      <a:gd name="connsiteY18" fmla="*/ 25410 h 44606"/>
                      <a:gd name="connsiteX19" fmla="*/ 31 w 43256"/>
                      <a:gd name="connsiteY19" fmla="*/ 19563 h 44606"/>
                      <a:gd name="connsiteX20" fmla="*/ 3899 w 43256"/>
                      <a:gd name="connsiteY20" fmla="*/ 14366 h 44606"/>
                      <a:gd name="connsiteX21" fmla="*/ 3936 w 43256"/>
                      <a:gd name="connsiteY21" fmla="*/ 14229 h 44606"/>
                      <a:gd name="connsiteX0" fmla="*/ 459035 w 915585"/>
                      <a:gd name="connsiteY0" fmla="*/ 494479 h 632584"/>
                      <a:gd name="connsiteX1" fmla="*/ 354741 w 915585"/>
                      <a:gd name="connsiteY1" fmla="*/ 462634 h 632584"/>
                      <a:gd name="connsiteX2" fmla="*/ 459035 w 915585"/>
                      <a:gd name="connsiteY2" fmla="*/ 494479 h 632584"/>
                      <a:gd name="connsiteX0" fmla="*/ 452737 w 915585"/>
                      <a:gd name="connsiteY0" fmla="*/ 599899 h 632584"/>
                      <a:gd name="connsiteX1" fmla="*/ 277718 w 915585"/>
                      <a:gd name="connsiteY1" fmla="*/ 632584 h 632584"/>
                      <a:gd name="connsiteX2" fmla="*/ 452737 w 915585"/>
                      <a:gd name="connsiteY2" fmla="*/ 599899 h 632584"/>
                      <a:gd name="connsiteX0" fmla="*/ 252078 w 915585"/>
                      <a:gd name="connsiteY0" fmla="*/ 615538 h 632584"/>
                      <a:gd name="connsiteX1" fmla="*/ 303131 w 915585"/>
                      <a:gd name="connsiteY1" fmla="*/ 466429 h 632584"/>
                      <a:gd name="connsiteX2" fmla="*/ 252078 w 915585"/>
                      <a:gd name="connsiteY2" fmla="*/ 615538 h 632584"/>
                      <a:gd name="connsiteX0" fmla="*/ 4729 w 43256"/>
                      <a:gd name="connsiteY0" fmla="*/ 26036 h 44606"/>
                      <a:gd name="connsiteX1" fmla="*/ 2196 w 43256"/>
                      <a:gd name="connsiteY1" fmla="*/ 25239 h 44606"/>
                      <a:gd name="connsiteX2" fmla="*/ 6964 w 43256"/>
                      <a:gd name="connsiteY2" fmla="*/ 34758 h 44606"/>
                      <a:gd name="connsiteX3" fmla="*/ 5856 w 43256"/>
                      <a:gd name="connsiteY3" fmla="*/ 35139 h 44606"/>
                      <a:gd name="connsiteX4" fmla="*/ 16514 w 43256"/>
                      <a:gd name="connsiteY4" fmla="*/ 38949 h 44606"/>
                      <a:gd name="connsiteX5" fmla="*/ 15846 w 43256"/>
                      <a:gd name="connsiteY5" fmla="*/ 37209 h 44606"/>
                      <a:gd name="connsiteX6" fmla="*/ 28863 w 43256"/>
                      <a:gd name="connsiteY6" fmla="*/ 34610 h 44606"/>
                      <a:gd name="connsiteX7" fmla="*/ 28596 w 43256"/>
                      <a:gd name="connsiteY7" fmla="*/ 36519 h 44606"/>
                      <a:gd name="connsiteX8" fmla="*/ 34165 w 43256"/>
                      <a:gd name="connsiteY8" fmla="*/ 22813 h 44606"/>
                      <a:gd name="connsiteX9" fmla="*/ 37416 w 43256"/>
                      <a:gd name="connsiteY9" fmla="*/ 29949 h 44606"/>
                      <a:gd name="connsiteX10" fmla="*/ 41834 w 43256"/>
                      <a:gd name="connsiteY10" fmla="*/ 15213 h 44606"/>
                      <a:gd name="connsiteX11" fmla="*/ 40386 w 43256"/>
                      <a:gd name="connsiteY11" fmla="*/ 17889 h 44606"/>
                      <a:gd name="connsiteX12" fmla="*/ 38360 w 43256"/>
                      <a:gd name="connsiteY12" fmla="*/ 5285 h 44606"/>
                      <a:gd name="connsiteX13" fmla="*/ 38436 w 43256"/>
                      <a:gd name="connsiteY13" fmla="*/ 6549 h 44606"/>
                      <a:gd name="connsiteX14" fmla="*/ 29114 w 43256"/>
                      <a:gd name="connsiteY14" fmla="*/ 3811 h 44606"/>
                      <a:gd name="connsiteX15" fmla="*/ 29856 w 43256"/>
                      <a:gd name="connsiteY15" fmla="*/ 2199 h 44606"/>
                      <a:gd name="connsiteX16" fmla="*/ 22177 w 43256"/>
                      <a:gd name="connsiteY16" fmla="*/ 4579 h 44606"/>
                      <a:gd name="connsiteX17" fmla="*/ 22536 w 43256"/>
                      <a:gd name="connsiteY17" fmla="*/ 3189 h 44606"/>
                      <a:gd name="connsiteX18" fmla="*/ 14036 w 43256"/>
                      <a:gd name="connsiteY18" fmla="*/ 5051 h 44606"/>
                      <a:gd name="connsiteX19" fmla="*/ 15336 w 43256"/>
                      <a:gd name="connsiteY19" fmla="*/ 6399 h 44606"/>
                      <a:gd name="connsiteX20" fmla="*/ 4163 w 43256"/>
                      <a:gd name="connsiteY20" fmla="*/ 15648 h 44606"/>
                      <a:gd name="connsiteX21" fmla="*/ 3936 w 43256"/>
                      <a:gd name="connsiteY21" fmla="*/ 14229 h 44606"/>
                      <a:gd name="connsiteX0" fmla="*/ 3936 w 43256"/>
                      <a:gd name="connsiteY0" fmla="*/ 14229 h 43404"/>
                      <a:gd name="connsiteX1" fmla="*/ 5659 w 43256"/>
                      <a:gd name="connsiteY1" fmla="*/ 6766 h 43404"/>
                      <a:gd name="connsiteX2" fmla="*/ 14041 w 43256"/>
                      <a:gd name="connsiteY2" fmla="*/ 5061 h 43404"/>
                      <a:gd name="connsiteX3" fmla="*/ 22492 w 43256"/>
                      <a:gd name="connsiteY3" fmla="*/ 3291 h 43404"/>
                      <a:gd name="connsiteX4" fmla="*/ 25785 w 43256"/>
                      <a:gd name="connsiteY4" fmla="*/ 59 h 43404"/>
                      <a:gd name="connsiteX5" fmla="*/ 29869 w 43256"/>
                      <a:gd name="connsiteY5" fmla="*/ 2340 h 43404"/>
                      <a:gd name="connsiteX6" fmla="*/ 35499 w 43256"/>
                      <a:gd name="connsiteY6" fmla="*/ 549 h 43404"/>
                      <a:gd name="connsiteX7" fmla="*/ 38354 w 43256"/>
                      <a:gd name="connsiteY7" fmla="*/ 5435 h 43404"/>
                      <a:gd name="connsiteX8" fmla="*/ 42018 w 43256"/>
                      <a:gd name="connsiteY8" fmla="*/ 10177 h 43404"/>
                      <a:gd name="connsiteX9" fmla="*/ 41854 w 43256"/>
                      <a:gd name="connsiteY9" fmla="*/ 15319 h 43404"/>
                      <a:gd name="connsiteX10" fmla="*/ 43052 w 43256"/>
                      <a:gd name="connsiteY10" fmla="*/ 23181 h 43404"/>
                      <a:gd name="connsiteX11" fmla="*/ 37440 w 43256"/>
                      <a:gd name="connsiteY11" fmla="*/ 30063 h 43404"/>
                      <a:gd name="connsiteX12" fmla="*/ 35431 w 43256"/>
                      <a:gd name="connsiteY12" fmla="*/ 35960 h 43404"/>
                      <a:gd name="connsiteX13" fmla="*/ 28591 w 43256"/>
                      <a:gd name="connsiteY13" fmla="*/ 36674 h 43404"/>
                      <a:gd name="connsiteX14" fmla="*/ 23703 w 43256"/>
                      <a:gd name="connsiteY14" fmla="*/ 42965 h 43404"/>
                      <a:gd name="connsiteX15" fmla="*/ 16516 w 43256"/>
                      <a:gd name="connsiteY15" fmla="*/ 39125 h 43404"/>
                      <a:gd name="connsiteX16" fmla="*/ 5840 w 43256"/>
                      <a:gd name="connsiteY16" fmla="*/ 35331 h 43404"/>
                      <a:gd name="connsiteX17" fmla="*/ 1146 w 43256"/>
                      <a:gd name="connsiteY17" fmla="*/ 31109 h 43404"/>
                      <a:gd name="connsiteX18" fmla="*/ 2149 w 43256"/>
                      <a:gd name="connsiteY18" fmla="*/ 25410 h 43404"/>
                      <a:gd name="connsiteX19" fmla="*/ 31 w 43256"/>
                      <a:gd name="connsiteY19" fmla="*/ 19563 h 43404"/>
                      <a:gd name="connsiteX20" fmla="*/ 3899 w 43256"/>
                      <a:gd name="connsiteY20" fmla="*/ 14366 h 43404"/>
                      <a:gd name="connsiteX21" fmla="*/ 3936 w 43256"/>
                      <a:gd name="connsiteY21" fmla="*/ 14229 h 43404"/>
                      <a:gd name="connsiteX0" fmla="*/ 459035 w 915585"/>
                      <a:gd name="connsiteY0" fmla="*/ 494479 h 615538"/>
                      <a:gd name="connsiteX1" fmla="*/ 354741 w 915585"/>
                      <a:gd name="connsiteY1" fmla="*/ 462634 h 615538"/>
                      <a:gd name="connsiteX2" fmla="*/ 459035 w 915585"/>
                      <a:gd name="connsiteY2" fmla="*/ 494479 h 615538"/>
                      <a:gd name="connsiteX0" fmla="*/ 452737 w 915585"/>
                      <a:gd name="connsiteY0" fmla="*/ 599899 h 615538"/>
                      <a:gd name="connsiteX1" fmla="*/ 512690 w 915585"/>
                      <a:gd name="connsiteY1" fmla="*/ 602931 h 615538"/>
                      <a:gd name="connsiteX2" fmla="*/ 452737 w 915585"/>
                      <a:gd name="connsiteY2" fmla="*/ 599899 h 615538"/>
                      <a:gd name="connsiteX0" fmla="*/ 252078 w 915585"/>
                      <a:gd name="connsiteY0" fmla="*/ 615538 h 615538"/>
                      <a:gd name="connsiteX1" fmla="*/ 303131 w 915585"/>
                      <a:gd name="connsiteY1" fmla="*/ 466429 h 615538"/>
                      <a:gd name="connsiteX2" fmla="*/ 252078 w 915585"/>
                      <a:gd name="connsiteY2" fmla="*/ 615538 h 615538"/>
                      <a:gd name="connsiteX0" fmla="*/ 4729 w 43256"/>
                      <a:gd name="connsiteY0" fmla="*/ 26036 h 43404"/>
                      <a:gd name="connsiteX1" fmla="*/ 2196 w 43256"/>
                      <a:gd name="connsiteY1" fmla="*/ 25239 h 43404"/>
                      <a:gd name="connsiteX2" fmla="*/ 6964 w 43256"/>
                      <a:gd name="connsiteY2" fmla="*/ 34758 h 43404"/>
                      <a:gd name="connsiteX3" fmla="*/ 5856 w 43256"/>
                      <a:gd name="connsiteY3" fmla="*/ 35139 h 43404"/>
                      <a:gd name="connsiteX4" fmla="*/ 16514 w 43256"/>
                      <a:gd name="connsiteY4" fmla="*/ 38949 h 43404"/>
                      <a:gd name="connsiteX5" fmla="*/ 15846 w 43256"/>
                      <a:gd name="connsiteY5" fmla="*/ 37209 h 43404"/>
                      <a:gd name="connsiteX6" fmla="*/ 28863 w 43256"/>
                      <a:gd name="connsiteY6" fmla="*/ 34610 h 43404"/>
                      <a:gd name="connsiteX7" fmla="*/ 28596 w 43256"/>
                      <a:gd name="connsiteY7" fmla="*/ 36519 h 43404"/>
                      <a:gd name="connsiteX8" fmla="*/ 34165 w 43256"/>
                      <a:gd name="connsiteY8" fmla="*/ 22813 h 43404"/>
                      <a:gd name="connsiteX9" fmla="*/ 37416 w 43256"/>
                      <a:gd name="connsiteY9" fmla="*/ 29949 h 43404"/>
                      <a:gd name="connsiteX10" fmla="*/ 41834 w 43256"/>
                      <a:gd name="connsiteY10" fmla="*/ 15213 h 43404"/>
                      <a:gd name="connsiteX11" fmla="*/ 40386 w 43256"/>
                      <a:gd name="connsiteY11" fmla="*/ 17889 h 43404"/>
                      <a:gd name="connsiteX12" fmla="*/ 38360 w 43256"/>
                      <a:gd name="connsiteY12" fmla="*/ 5285 h 43404"/>
                      <a:gd name="connsiteX13" fmla="*/ 38436 w 43256"/>
                      <a:gd name="connsiteY13" fmla="*/ 6549 h 43404"/>
                      <a:gd name="connsiteX14" fmla="*/ 29114 w 43256"/>
                      <a:gd name="connsiteY14" fmla="*/ 3811 h 43404"/>
                      <a:gd name="connsiteX15" fmla="*/ 29856 w 43256"/>
                      <a:gd name="connsiteY15" fmla="*/ 2199 h 43404"/>
                      <a:gd name="connsiteX16" fmla="*/ 22177 w 43256"/>
                      <a:gd name="connsiteY16" fmla="*/ 4579 h 43404"/>
                      <a:gd name="connsiteX17" fmla="*/ 22536 w 43256"/>
                      <a:gd name="connsiteY17" fmla="*/ 3189 h 43404"/>
                      <a:gd name="connsiteX18" fmla="*/ 14036 w 43256"/>
                      <a:gd name="connsiteY18" fmla="*/ 5051 h 43404"/>
                      <a:gd name="connsiteX19" fmla="*/ 15336 w 43256"/>
                      <a:gd name="connsiteY19" fmla="*/ 6399 h 43404"/>
                      <a:gd name="connsiteX20" fmla="*/ 4163 w 43256"/>
                      <a:gd name="connsiteY20" fmla="*/ 15648 h 43404"/>
                      <a:gd name="connsiteX21" fmla="*/ 3936 w 43256"/>
                      <a:gd name="connsiteY21" fmla="*/ 14229 h 43404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459035 w 915585"/>
                      <a:gd name="connsiteY0" fmla="*/ 494479 h 612914"/>
                      <a:gd name="connsiteX1" fmla="*/ 354741 w 915585"/>
                      <a:gd name="connsiteY1" fmla="*/ 462634 h 612914"/>
                      <a:gd name="connsiteX2" fmla="*/ 459035 w 915585"/>
                      <a:gd name="connsiteY2" fmla="*/ 494479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54741 w 915585"/>
                      <a:gd name="connsiteY1" fmla="*/ 462634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14460 w 915585"/>
                      <a:gd name="connsiteY1" fmla="*/ 551596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14460 w 915585"/>
                      <a:gd name="connsiteY1" fmla="*/ 551596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562804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</a:cxnLst>
                    <a:rect l="l" t="t" r="r" b="b"/>
                    <a:pathLst>
                      <a:path w="43256" h="43219">
                        <a:moveTo>
                          <a:pt x="3936" y="14229"/>
                        </a:moveTo>
                        <a:cubicBezTo>
                          <a:pt x="3665" y="11516"/>
                          <a:pt x="4297" y="8780"/>
                          <a:pt x="5659" y="6766"/>
                        </a:cubicBezTo>
                        <a:cubicBezTo>
                          <a:pt x="7811" y="3585"/>
                          <a:pt x="11300" y="2876"/>
                          <a:pt x="14041" y="5061"/>
                        </a:cubicBezTo>
                        <a:cubicBezTo>
                          <a:pt x="15714" y="768"/>
                          <a:pt x="19950" y="-119"/>
                          <a:pt x="22492" y="3291"/>
                        </a:cubicBezTo>
                        <a:cubicBezTo>
                          <a:pt x="23133" y="1542"/>
                          <a:pt x="24364" y="333"/>
                          <a:pt x="25785" y="59"/>
                        </a:cubicBezTo>
                        <a:cubicBezTo>
                          <a:pt x="27349" y="-243"/>
                          <a:pt x="28911" y="629"/>
                          <a:pt x="29869" y="2340"/>
                        </a:cubicBezTo>
                        <a:cubicBezTo>
                          <a:pt x="31251" y="126"/>
                          <a:pt x="33537" y="-601"/>
                          <a:pt x="35499" y="549"/>
                        </a:cubicBezTo>
                        <a:cubicBezTo>
                          <a:pt x="36994" y="1425"/>
                          <a:pt x="38066" y="3259"/>
                          <a:pt x="38354" y="5435"/>
                        </a:cubicBezTo>
                        <a:cubicBezTo>
                          <a:pt x="40082" y="6077"/>
                          <a:pt x="41458" y="7857"/>
                          <a:pt x="42018" y="10177"/>
                        </a:cubicBezTo>
                        <a:cubicBezTo>
                          <a:pt x="42425" y="11861"/>
                          <a:pt x="42367" y="13690"/>
                          <a:pt x="41854" y="15319"/>
                        </a:cubicBezTo>
                        <a:cubicBezTo>
                          <a:pt x="43115" y="17553"/>
                          <a:pt x="43556" y="20449"/>
                          <a:pt x="43052" y="23181"/>
                        </a:cubicBezTo>
                        <a:cubicBezTo>
                          <a:pt x="42382" y="26813"/>
                          <a:pt x="40164" y="29533"/>
                          <a:pt x="37440" y="30063"/>
                        </a:cubicBezTo>
                        <a:cubicBezTo>
                          <a:pt x="37427" y="32330"/>
                          <a:pt x="36694" y="34480"/>
                          <a:pt x="35431" y="35960"/>
                        </a:cubicBezTo>
                        <a:cubicBezTo>
                          <a:pt x="33512" y="38209"/>
                          <a:pt x="30740" y="38498"/>
                          <a:pt x="28591" y="36674"/>
                        </a:cubicBezTo>
                        <a:cubicBezTo>
                          <a:pt x="27896" y="39807"/>
                          <a:pt x="26035" y="42202"/>
                          <a:pt x="23703" y="42965"/>
                        </a:cubicBezTo>
                        <a:cubicBezTo>
                          <a:pt x="20955" y="43864"/>
                          <a:pt x="18087" y="42332"/>
                          <a:pt x="16516" y="39125"/>
                        </a:cubicBezTo>
                        <a:cubicBezTo>
                          <a:pt x="12808" y="42169"/>
                          <a:pt x="7992" y="40458"/>
                          <a:pt x="5840" y="35331"/>
                        </a:cubicBezTo>
                        <a:cubicBezTo>
                          <a:pt x="3726" y="35668"/>
                          <a:pt x="1741" y="33883"/>
                          <a:pt x="1146" y="31109"/>
                        </a:cubicBezTo>
                        <a:cubicBezTo>
                          <a:pt x="715" y="29102"/>
                          <a:pt x="1096" y="26936"/>
                          <a:pt x="2149" y="25410"/>
                        </a:cubicBezTo>
                        <a:cubicBezTo>
                          <a:pt x="655" y="24213"/>
                          <a:pt x="-177" y="21916"/>
                          <a:pt x="31" y="19563"/>
                        </a:cubicBezTo>
                        <a:cubicBezTo>
                          <a:pt x="275" y="16808"/>
                          <a:pt x="1881" y="14650"/>
                          <a:pt x="3899" y="14366"/>
                        </a:cubicBezTo>
                        <a:cubicBezTo>
                          <a:pt x="3911" y="14320"/>
                          <a:pt x="3924" y="14275"/>
                          <a:pt x="3936" y="14229"/>
                        </a:cubicBezTo>
                        <a:close/>
                      </a:path>
                      <a:path w="915585" h="612914">
                        <a:moveTo>
                          <a:pt x="365047" y="568613"/>
                        </a:moveTo>
                        <a:lnTo>
                          <a:pt x="314460" y="551596"/>
                        </a:lnTo>
                        <a:lnTo>
                          <a:pt x="365047" y="568613"/>
                        </a:lnTo>
                        <a:close/>
                      </a:path>
                      <a:path w="915585" h="612914">
                        <a:moveTo>
                          <a:pt x="452737" y="599899"/>
                        </a:moveTo>
                        <a:lnTo>
                          <a:pt x="512690" y="602931"/>
                        </a:lnTo>
                        <a:lnTo>
                          <a:pt x="452737" y="599899"/>
                        </a:lnTo>
                        <a:close/>
                      </a:path>
                      <a:path w="915585" h="612914">
                        <a:moveTo>
                          <a:pt x="252079" y="585885"/>
                        </a:moveTo>
                        <a:lnTo>
                          <a:pt x="303131" y="562804"/>
                        </a:lnTo>
                        <a:lnTo>
                          <a:pt x="252079" y="585885"/>
                        </a:lnTo>
                        <a:close/>
                      </a:path>
                      <a:path w="43256" h="43219" fill="none" extrusionOk="0">
                        <a:moveTo>
                          <a:pt x="4729" y="26036"/>
                        </a:moveTo>
                        <a:cubicBezTo>
                          <a:pt x="3845" y="26130"/>
                          <a:pt x="2961" y="25852"/>
                          <a:pt x="2196" y="25239"/>
                        </a:cubicBezTo>
                        <a:moveTo>
                          <a:pt x="6964" y="34758"/>
                        </a:moveTo>
                        <a:cubicBezTo>
                          <a:pt x="6609" y="34951"/>
                          <a:pt x="6236" y="35079"/>
                          <a:pt x="5856" y="35139"/>
                        </a:cubicBezTo>
                        <a:moveTo>
                          <a:pt x="16514" y="38949"/>
                        </a:moveTo>
                        <a:cubicBezTo>
                          <a:pt x="16247" y="38403"/>
                          <a:pt x="16023" y="37820"/>
                          <a:pt x="15846" y="37209"/>
                        </a:cubicBezTo>
                        <a:moveTo>
                          <a:pt x="28863" y="34610"/>
                        </a:moveTo>
                        <a:cubicBezTo>
                          <a:pt x="28824" y="35257"/>
                          <a:pt x="28734" y="35897"/>
                          <a:pt x="28596" y="36519"/>
                        </a:cubicBezTo>
                        <a:moveTo>
                          <a:pt x="34165" y="22813"/>
                        </a:moveTo>
                        <a:cubicBezTo>
                          <a:pt x="36169" y="24141"/>
                          <a:pt x="37434" y="26917"/>
                          <a:pt x="37416" y="29949"/>
                        </a:cubicBezTo>
                        <a:moveTo>
                          <a:pt x="41834" y="15213"/>
                        </a:moveTo>
                        <a:cubicBezTo>
                          <a:pt x="41509" y="16245"/>
                          <a:pt x="41014" y="17161"/>
                          <a:pt x="40386" y="17889"/>
                        </a:cubicBezTo>
                        <a:moveTo>
                          <a:pt x="38360" y="5285"/>
                        </a:moveTo>
                        <a:cubicBezTo>
                          <a:pt x="38415" y="5702"/>
                          <a:pt x="38441" y="6125"/>
                          <a:pt x="38436" y="6549"/>
                        </a:cubicBezTo>
                        <a:moveTo>
                          <a:pt x="29114" y="3811"/>
                        </a:moveTo>
                        <a:cubicBezTo>
                          <a:pt x="29303" y="3228"/>
                          <a:pt x="29552" y="2685"/>
                          <a:pt x="29856" y="2199"/>
                        </a:cubicBezTo>
                        <a:moveTo>
                          <a:pt x="22177" y="4579"/>
                        </a:moveTo>
                        <a:cubicBezTo>
                          <a:pt x="22254" y="4097"/>
                          <a:pt x="22375" y="3630"/>
                          <a:pt x="22536" y="3189"/>
                        </a:cubicBezTo>
                        <a:moveTo>
                          <a:pt x="14036" y="5051"/>
                        </a:moveTo>
                        <a:cubicBezTo>
                          <a:pt x="14508" y="5427"/>
                          <a:pt x="14944" y="5880"/>
                          <a:pt x="15336" y="6399"/>
                        </a:cubicBezTo>
                        <a:moveTo>
                          <a:pt x="4163" y="15648"/>
                        </a:moveTo>
                        <a:cubicBezTo>
                          <a:pt x="4060" y="15184"/>
                          <a:pt x="3984" y="14710"/>
                          <a:pt x="3936" y="14229"/>
                        </a:cubicBezTo>
                      </a:path>
                    </a:pathLst>
                  </a:custGeom>
                  <a:gradFill flip="none" rotWithShape="1">
                    <a:gsLst>
                      <a:gs pos="0">
                        <a:schemeClr val="bg1"/>
                      </a:gs>
                      <a:gs pos="50000">
                        <a:schemeClr val="bg1">
                          <a:lumMod val="75000"/>
                        </a:schemeClr>
                      </a:gs>
                      <a:gs pos="100000">
                        <a:schemeClr val="tx1">
                          <a:lumMod val="75000"/>
                          <a:lumOff val="25000"/>
                        </a:scheme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GB" dirty="0"/>
                  </a:p>
                </p:txBody>
              </p:sp>
              <p:sp>
                <p:nvSpPr>
                  <p:cNvPr id="69" name="Cloud Callout 3"/>
                  <p:cNvSpPr/>
                  <p:nvPr/>
                </p:nvSpPr>
                <p:spPr>
                  <a:xfrm>
                    <a:off x="4372356" y="3279967"/>
                    <a:ext cx="720842" cy="436989"/>
                  </a:xfrm>
                  <a:custGeom>
                    <a:avLst/>
                    <a:gdLst>
                      <a:gd name="connsiteX0" fmla="*/ 3900 w 43200"/>
                      <a:gd name="connsiteY0" fmla="*/ 14370 h 43200"/>
                      <a:gd name="connsiteX1" fmla="*/ 5623 w 43200"/>
                      <a:gd name="connsiteY1" fmla="*/ 6907 h 43200"/>
                      <a:gd name="connsiteX2" fmla="*/ 14005 w 43200"/>
                      <a:gd name="connsiteY2" fmla="*/ 5202 h 43200"/>
                      <a:gd name="connsiteX3" fmla="*/ 22456 w 43200"/>
                      <a:gd name="connsiteY3" fmla="*/ 3432 h 43200"/>
                      <a:gd name="connsiteX4" fmla="*/ 25749 w 43200"/>
                      <a:gd name="connsiteY4" fmla="*/ 200 h 43200"/>
                      <a:gd name="connsiteX5" fmla="*/ 29833 w 43200"/>
                      <a:gd name="connsiteY5" fmla="*/ 2481 h 43200"/>
                      <a:gd name="connsiteX6" fmla="*/ 35463 w 43200"/>
                      <a:gd name="connsiteY6" fmla="*/ 690 h 43200"/>
                      <a:gd name="connsiteX7" fmla="*/ 38318 w 43200"/>
                      <a:gd name="connsiteY7" fmla="*/ 5576 h 43200"/>
                      <a:gd name="connsiteX8" fmla="*/ 41982 w 43200"/>
                      <a:gd name="connsiteY8" fmla="*/ 10318 h 43200"/>
                      <a:gd name="connsiteX9" fmla="*/ 41818 w 43200"/>
                      <a:gd name="connsiteY9" fmla="*/ 15460 h 43200"/>
                      <a:gd name="connsiteX10" fmla="*/ 43016 w 43200"/>
                      <a:gd name="connsiteY10" fmla="*/ 23322 h 43200"/>
                      <a:gd name="connsiteX11" fmla="*/ 37404 w 43200"/>
                      <a:gd name="connsiteY11" fmla="*/ 30204 h 43200"/>
                      <a:gd name="connsiteX12" fmla="*/ 35395 w 43200"/>
                      <a:gd name="connsiteY12" fmla="*/ 36101 h 43200"/>
                      <a:gd name="connsiteX13" fmla="*/ 28555 w 43200"/>
                      <a:gd name="connsiteY13" fmla="*/ 36815 h 43200"/>
                      <a:gd name="connsiteX14" fmla="*/ 23667 w 43200"/>
                      <a:gd name="connsiteY14" fmla="*/ 43106 h 43200"/>
                      <a:gd name="connsiteX15" fmla="*/ 16480 w 43200"/>
                      <a:gd name="connsiteY15" fmla="*/ 39266 h 43200"/>
                      <a:gd name="connsiteX16" fmla="*/ 5804 w 43200"/>
                      <a:gd name="connsiteY16" fmla="*/ 35472 h 43200"/>
                      <a:gd name="connsiteX17" fmla="*/ 1110 w 43200"/>
                      <a:gd name="connsiteY17" fmla="*/ 31250 h 43200"/>
                      <a:gd name="connsiteX18" fmla="*/ 2113 w 43200"/>
                      <a:gd name="connsiteY18" fmla="*/ 25551 h 43200"/>
                      <a:gd name="connsiteX19" fmla="*/ -5 w 43200"/>
                      <a:gd name="connsiteY19" fmla="*/ 19704 h 43200"/>
                      <a:gd name="connsiteX20" fmla="*/ 3863 w 43200"/>
                      <a:gd name="connsiteY20" fmla="*/ 14507 h 43200"/>
                      <a:gd name="connsiteX21" fmla="*/ 3900 w 43200"/>
                      <a:gd name="connsiteY21" fmla="*/ 14370 h 43200"/>
                      <a:gd name="connsiteX0" fmla="*/ 283721 w 914400"/>
                      <a:gd name="connsiteY0" fmla="*/ 689229 h 612648"/>
                      <a:gd name="connsiteX1" fmla="*/ 266703 w 914400"/>
                      <a:gd name="connsiteY1" fmla="*/ 706247 h 612648"/>
                      <a:gd name="connsiteX2" fmla="*/ 249685 w 914400"/>
                      <a:gd name="connsiteY2" fmla="*/ 689229 h 612648"/>
                      <a:gd name="connsiteX3" fmla="*/ 266703 w 914400"/>
                      <a:gd name="connsiteY3" fmla="*/ 672211 h 612648"/>
                      <a:gd name="connsiteX4" fmla="*/ 283721 w 914400"/>
                      <a:gd name="connsiteY4" fmla="*/ 689229 h 612648"/>
                      <a:gd name="connsiteX0" fmla="*/ 310992 w 914400"/>
                      <a:gd name="connsiteY0" fmla="*/ 668620 h 612648"/>
                      <a:gd name="connsiteX1" fmla="*/ 276956 w 914400"/>
                      <a:gd name="connsiteY1" fmla="*/ 702656 h 612648"/>
                      <a:gd name="connsiteX2" fmla="*/ 242920 w 914400"/>
                      <a:gd name="connsiteY2" fmla="*/ 668620 h 612648"/>
                      <a:gd name="connsiteX3" fmla="*/ 276956 w 914400"/>
                      <a:gd name="connsiteY3" fmla="*/ 634584 h 612648"/>
                      <a:gd name="connsiteX4" fmla="*/ 310992 w 914400"/>
                      <a:gd name="connsiteY4" fmla="*/ 668620 h 612648"/>
                      <a:gd name="connsiteX0" fmla="*/ 353424 w 914400"/>
                      <a:gd name="connsiteY0" fmla="*/ 617538 h 612648"/>
                      <a:gd name="connsiteX1" fmla="*/ 302370 w 914400"/>
                      <a:gd name="connsiteY1" fmla="*/ 668592 h 612648"/>
                      <a:gd name="connsiteX2" fmla="*/ 251316 w 914400"/>
                      <a:gd name="connsiteY2" fmla="*/ 617538 h 612648"/>
                      <a:gd name="connsiteX3" fmla="*/ 302370 w 914400"/>
                      <a:gd name="connsiteY3" fmla="*/ 566484 h 612648"/>
                      <a:gd name="connsiteX4" fmla="*/ 353424 w 914400"/>
                      <a:gd name="connsiteY4" fmla="*/ 617538 h 612648"/>
                      <a:gd name="connsiteX0" fmla="*/ 4693 w 43200"/>
                      <a:gd name="connsiteY0" fmla="*/ 26177 h 43200"/>
                      <a:gd name="connsiteX1" fmla="*/ 2160 w 43200"/>
                      <a:gd name="connsiteY1" fmla="*/ 25380 h 43200"/>
                      <a:gd name="connsiteX2" fmla="*/ 6928 w 43200"/>
                      <a:gd name="connsiteY2" fmla="*/ 34899 h 43200"/>
                      <a:gd name="connsiteX3" fmla="*/ 5820 w 43200"/>
                      <a:gd name="connsiteY3" fmla="*/ 35280 h 43200"/>
                      <a:gd name="connsiteX4" fmla="*/ 16478 w 43200"/>
                      <a:gd name="connsiteY4" fmla="*/ 39090 h 43200"/>
                      <a:gd name="connsiteX5" fmla="*/ 15810 w 43200"/>
                      <a:gd name="connsiteY5" fmla="*/ 37350 h 43200"/>
                      <a:gd name="connsiteX6" fmla="*/ 28827 w 43200"/>
                      <a:gd name="connsiteY6" fmla="*/ 34751 h 43200"/>
                      <a:gd name="connsiteX7" fmla="*/ 28560 w 43200"/>
                      <a:gd name="connsiteY7" fmla="*/ 36660 h 43200"/>
                      <a:gd name="connsiteX8" fmla="*/ 34129 w 43200"/>
                      <a:gd name="connsiteY8" fmla="*/ 22954 h 43200"/>
                      <a:gd name="connsiteX9" fmla="*/ 37380 w 43200"/>
                      <a:gd name="connsiteY9" fmla="*/ 30090 h 43200"/>
                      <a:gd name="connsiteX10" fmla="*/ 41798 w 43200"/>
                      <a:gd name="connsiteY10" fmla="*/ 15354 h 43200"/>
                      <a:gd name="connsiteX11" fmla="*/ 40350 w 43200"/>
                      <a:gd name="connsiteY11" fmla="*/ 18030 h 43200"/>
                      <a:gd name="connsiteX12" fmla="*/ 38324 w 43200"/>
                      <a:gd name="connsiteY12" fmla="*/ 5426 h 43200"/>
                      <a:gd name="connsiteX13" fmla="*/ 38400 w 43200"/>
                      <a:gd name="connsiteY13" fmla="*/ 6690 h 43200"/>
                      <a:gd name="connsiteX14" fmla="*/ 29078 w 43200"/>
                      <a:gd name="connsiteY14" fmla="*/ 3952 h 43200"/>
                      <a:gd name="connsiteX15" fmla="*/ 29820 w 43200"/>
                      <a:gd name="connsiteY15" fmla="*/ 2340 h 43200"/>
                      <a:gd name="connsiteX16" fmla="*/ 22141 w 43200"/>
                      <a:gd name="connsiteY16" fmla="*/ 4720 h 43200"/>
                      <a:gd name="connsiteX17" fmla="*/ 22500 w 43200"/>
                      <a:gd name="connsiteY17" fmla="*/ 3330 h 43200"/>
                      <a:gd name="connsiteX18" fmla="*/ 14000 w 43200"/>
                      <a:gd name="connsiteY18" fmla="*/ 5192 h 43200"/>
                      <a:gd name="connsiteX19" fmla="*/ 15300 w 43200"/>
                      <a:gd name="connsiteY19" fmla="*/ 6540 h 43200"/>
                      <a:gd name="connsiteX20" fmla="*/ 4127 w 43200"/>
                      <a:gd name="connsiteY20" fmla="*/ 15789 h 43200"/>
                      <a:gd name="connsiteX21" fmla="*/ 3900 w 43200"/>
                      <a:gd name="connsiteY21" fmla="*/ 14370 h 43200"/>
                      <a:gd name="connsiteX0" fmla="*/ 3936 w 43256"/>
                      <a:gd name="connsiteY0" fmla="*/ 14229 h 49659"/>
                      <a:gd name="connsiteX1" fmla="*/ 5659 w 43256"/>
                      <a:gd name="connsiteY1" fmla="*/ 6766 h 49659"/>
                      <a:gd name="connsiteX2" fmla="*/ 14041 w 43256"/>
                      <a:gd name="connsiteY2" fmla="*/ 5061 h 49659"/>
                      <a:gd name="connsiteX3" fmla="*/ 22492 w 43256"/>
                      <a:gd name="connsiteY3" fmla="*/ 3291 h 49659"/>
                      <a:gd name="connsiteX4" fmla="*/ 25785 w 43256"/>
                      <a:gd name="connsiteY4" fmla="*/ 59 h 49659"/>
                      <a:gd name="connsiteX5" fmla="*/ 29869 w 43256"/>
                      <a:gd name="connsiteY5" fmla="*/ 2340 h 49659"/>
                      <a:gd name="connsiteX6" fmla="*/ 35499 w 43256"/>
                      <a:gd name="connsiteY6" fmla="*/ 549 h 49659"/>
                      <a:gd name="connsiteX7" fmla="*/ 38354 w 43256"/>
                      <a:gd name="connsiteY7" fmla="*/ 5435 h 49659"/>
                      <a:gd name="connsiteX8" fmla="*/ 42018 w 43256"/>
                      <a:gd name="connsiteY8" fmla="*/ 10177 h 49659"/>
                      <a:gd name="connsiteX9" fmla="*/ 41854 w 43256"/>
                      <a:gd name="connsiteY9" fmla="*/ 15319 h 49659"/>
                      <a:gd name="connsiteX10" fmla="*/ 43052 w 43256"/>
                      <a:gd name="connsiteY10" fmla="*/ 23181 h 49659"/>
                      <a:gd name="connsiteX11" fmla="*/ 37440 w 43256"/>
                      <a:gd name="connsiteY11" fmla="*/ 30063 h 49659"/>
                      <a:gd name="connsiteX12" fmla="*/ 35431 w 43256"/>
                      <a:gd name="connsiteY12" fmla="*/ 35960 h 49659"/>
                      <a:gd name="connsiteX13" fmla="*/ 28591 w 43256"/>
                      <a:gd name="connsiteY13" fmla="*/ 36674 h 49659"/>
                      <a:gd name="connsiteX14" fmla="*/ 23703 w 43256"/>
                      <a:gd name="connsiteY14" fmla="*/ 42965 h 49659"/>
                      <a:gd name="connsiteX15" fmla="*/ 16516 w 43256"/>
                      <a:gd name="connsiteY15" fmla="*/ 39125 h 49659"/>
                      <a:gd name="connsiteX16" fmla="*/ 5840 w 43256"/>
                      <a:gd name="connsiteY16" fmla="*/ 35331 h 49659"/>
                      <a:gd name="connsiteX17" fmla="*/ 1146 w 43256"/>
                      <a:gd name="connsiteY17" fmla="*/ 31109 h 49659"/>
                      <a:gd name="connsiteX18" fmla="*/ 2149 w 43256"/>
                      <a:gd name="connsiteY18" fmla="*/ 25410 h 49659"/>
                      <a:gd name="connsiteX19" fmla="*/ 31 w 43256"/>
                      <a:gd name="connsiteY19" fmla="*/ 19563 h 49659"/>
                      <a:gd name="connsiteX20" fmla="*/ 3899 w 43256"/>
                      <a:gd name="connsiteY20" fmla="*/ 14366 h 49659"/>
                      <a:gd name="connsiteX21" fmla="*/ 3936 w 43256"/>
                      <a:gd name="connsiteY21" fmla="*/ 14229 h 49659"/>
                      <a:gd name="connsiteX0" fmla="*/ 284483 w 915585"/>
                      <a:gd name="connsiteY0" fmla="*/ 687229 h 704247"/>
                      <a:gd name="connsiteX1" fmla="*/ 267465 w 915585"/>
                      <a:gd name="connsiteY1" fmla="*/ 704247 h 704247"/>
                      <a:gd name="connsiteX2" fmla="*/ 250447 w 915585"/>
                      <a:gd name="connsiteY2" fmla="*/ 687229 h 704247"/>
                      <a:gd name="connsiteX3" fmla="*/ 267465 w 915585"/>
                      <a:gd name="connsiteY3" fmla="*/ 670211 h 704247"/>
                      <a:gd name="connsiteX4" fmla="*/ 284483 w 915585"/>
                      <a:gd name="connsiteY4" fmla="*/ 687229 h 704247"/>
                      <a:gd name="connsiteX0" fmla="*/ 311754 w 915585"/>
                      <a:gd name="connsiteY0" fmla="*/ 666620 h 704247"/>
                      <a:gd name="connsiteX1" fmla="*/ 277718 w 915585"/>
                      <a:gd name="connsiteY1" fmla="*/ 700656 h 704247"/>
                      <a:gd name="connsiteX2" fmla="*/ 277718 w 915585"/>
                      <a:gd name="connsiteY2" fmla="*/ 632584 h 704247"/>
                      <a:gd name="connsiteX3" fmla="*/ 311754 w 915585"/>
                      <a:gd name="connsiteY3" fmla="*/ 666620 h 704247"/>
                      <a:gd name="connsiteX0" fmla="*/ 354186 w 915585"/>
                      <a:gd name="connsiteY0" fmla="*/ 615538 h 704247"/>
                      <a:gd name="connsiteX1" fmla="*/ 303132 w 915585"/>
                      <a:gd name="connsiteY1" fmla="*/ 666592 h 704247"/>
                      <a:gd name="connsiteX2" fmla="*/ 252078 w 915585"/>
                      <a:gd name="connsiteY2" fmla="*/ 615538 h 704247"/>
                      <a:gd name="connsiteX3" fmla="*/ 303132 w 915585"/>
                      <a:gd name="connsiteY3" fmla="*/ 564484 h 704247"/>
                      <a:gd name="connsiteX4" fmla="*/ 354186 w 915585"/>
                      <a:gd name="connsiteY4" fmla="*/ 615538 h 704247"/>
                      <a:gd name="connsiteX0" fmla="*/ 4729 w 43256"/>
                      <a:gd name="connsiteY0" fmla="*/ 26036 h 49659"/>
                      <a:gd name="connsiteX1" fmla="*/ 2196 w 43256"/>
                      <a:gd name="connsiteY1" fmla="*/ 25239 h 49659"/>
                      <a:gd name="connsiteX2" fmla="*/ 6964 w 43256"/>
                      <a:gd name="connsiteY2" fmla="*/ 34758 h 49659"/>
                      <a:gd name="connsiteX3" fmla="*/ 5856 w 43256"/>
                      <a:gd name="connsiteY3" fmla="*/ 35139 h 49659"/>
                      <a:gd name="connsiteX4" fmla="*/ 16514 w 43256"/>
                      <a:gd name="connsiteY4" fmla="*/ 38949 h 49659"/>
                      <a:gd name="connsiteX5" fmla="*/ 15846 w 43256"/>
                      <a:gd name="connsiteY5" fmla="*/ 37209 h 49659"/>
                      <a:gd name="connsiteX6" fmla="*/ 28863 w 43256"/>
                      <a:gd name="connsiteY6" fmla="*/ 34610 h 49659"/>
                      <a:gd name="connsiteX7" fmla="*/ 28596 w 43256"/>
                      <a:gd name="connsiteY7" fmla="*/ 36519 h 49659"/>
                      <a:gd name="connsiteX8" fmla="*/ 34165 w 43256"/>
                      <a:gd name="connsiteY8" fmla="*/ 22813 h 49659"/>
                      <a:gd name="connsiteX9" fmla="*/ 37416 w 43256"/>
                      <a:gd name="connsiteY9" fmla="*/ 29949 h 49659"/>
                      <a:gd name="connsiteX10" fmla="*/ 41834 w 43256"/>
                      <a:gd name="connsiteY10" fmla="*/ 15213 h 49659"/>
                      <a:gd name="connsiteX11" fmla="*/ 40386 w 43256"/>
                      <a:gd name="connsiteY11" fmla="*/ 17889 h 49659"/>
                      <a:gd name="connsiteX12" fmla="*/ 38360 w 43256"/>
                      <a:gd name="connsiteY12" fmla="*/ 5285 h 49659"/>
                      <a:gd name="connsiteX13" fmla="*/ 38436 w 43256"/>
                      <a:gd name="connsiteY13" fmla="*/ 6549 h 49659"/>
                      <a:gd name="connsiteX14" fmla="*/ 29114 w 43256"/>
                      <a:gd name="connsiteY14" fmla="*/ 3811 h 49659"/>
                      <a:gd name="connsiteX15" fmla="*/ 29856 w 43256"/>
                      <a:gd name="connsiteY15" fmla="*/ 2199 h 49659"/>
                      <a:gd name="connsiteX16" fmla="*/ 22177 w 43256"/>
                      <a:gd name="connsiteY16" fmla="*/ 4579 h 49659"/>
                      <a:gd name="connsiteX17" fmla="*/ 22536 w 43256"/>
                      <a:gd name="connsiteY17" fmla="*/ 3189 h 49659"/>
                      <a:gd name="connsiteX18" fmla="*/ 14036 w 43256"/>
                      <a:gd name="connsiteY18" fmla="*/ 5051 h 49659"/>
                      <a:gd name="connsiteX19" fmla="*/ 15336 w 43256"/>
                      <a:gd name="connsiteY19" fmla="*/ 6399 h 49659"/>
                      <a:gd name="connsiteX20" fmla="*/ 4163 w 43256"/>
                      <a:gd name="connsiteY20" fmla="*/ 15648 h 49659"/>
                      <a:gd name="connsiteX21" fmla="*/ 3936 w 43256"/>
                      <a:gd name="connsiteY21" fmla="*/ 14229 h 49659"/>
                      <a:gd name="connsiteX0" fmla="*/ 3936 w 43256"/>
                      <a:gd name="connsiteY0" fmla="*/ 14229 h 49659"/>
                      <a:gd name="connsiteX1" fmla="*/ 5659 w 43256"/>
                      <a:gd name="connsiteY1" fmla="*/ 6766 h 49659"/>
                      <a:gd name="connsiteX2" fmla="*/ 14041 w 43256"/>
                      <a:gd name="connsiteY2" fmla="*/ 5061 h 49659"/>
                      <a:gd name="connsiteX3" fmla="*/ 22492 w 43256"/>
                      <a:gd name="connsiteY3" fmla="*/ 3291 h 49659"/>
                      <a:gd name="connsiteX4" fmla="*/ 25785 w 43256"/>
                      <a:gd name="connsiteY4" fmla="*/ 59 h 49659"/>
                      <a:gd name="connsiteX5" fmla="*/ 29869 w 43256"/>
                      <a:gd name="connsiteY5" fmla="*/ 2340 h 49659"/>
                      <a:gd name="connsiteX6" fmla="*/ 35499 w 43256"/>
                      <a:gd name="connsiteY6" fmla="*/ 549 h 49659"/>
                      <a:gd name="connsiteX7" fmla="*/ 38354 w 43256"/>
                      <a:gd name="connsiteY7" fmla="*/ 5435 h 49659"/>
                      <a:gd name="connsiteX8" fmla="*/ 42018 w 43256"/>
                      <a:gd name="connsiteY8" fmla="*/ 10177 h 49659"/>
                      <a:gd name="connsiteX9" fmla="*/ 41854 w 43256"/>
                      <a:gd name="connsiteY9" fmla="*/ 15319 h 49659"/>
                      <a:gd name="connsiteX10" fmla="*/ 43052 w 43256"/>
                      <a:gd name="connsiteY10" fmla="*/ 23181 h 49659"/>
                      <a:gd name="connsiteX11" fmla="*/ 37440 w 43256"/>
                      <a:gd name="connsiteY11" fmla="*/ 30063 h 49659"/>
                      <a:gd name="connsiteX12" fmla="*/ 35431 w 43256"/>
                      <a:gd name="connsiteY12" fmla="*/ 35960 h 49659"/>
                      <a:gd name="connsiteX13" fmla="*/ 28591 w 43256"/>
                      <a:gd name="connsiteY13" fmla="*/ 36674 h 49659"/>
                      <a:gd name="connsiteX14" fmla="*/ 23703 w 43256"/>
                      <a:gd name="connsiteY14" fmla="*/ 42965 h 49659"/>
                      <a:gd name="connsiteX15" fmla="*/ 16516 w 43256"/>
                      <a:gd name="connsiteY15" fmla="*/ 39125 h 49659"/>
                      <a:gd name="connsiteX16" fmla="*/ 5840 w 43256"/>
                      <a:gd name="connsiteY16" fmla="*/ 35331 h 49659"/>
                      <a:gd name="connsiteX17" fmla="*/ 1146 w 43256"/>
                      <a:gd name="connsiteY17" fmla="*/ 31109 h 49659"/>
                      <a:gd name="connsiteX18" fmla="*/ 2149 w 43256"/>
                      <a:gd name="connsiteY18" fmla="*/ 25410 h 49659"/>
                      <a:gd name="connsiteX19" fmla="*/ 31 w 43256"/>
                      <a:gd name="connsiteY19" fmla="*/ 19563 h 49659"/>
                      <a:gd name="connsiteX20" fmla="*/ 3899 w 43256"/>
                      <a:gd name="connsiteY20" fmla="*/ 14366 h 49659"/>
                      <a:gd name="connsiteX21" fmla="*/ 3936 w 43256"/>
                      <a:gd name="connsiteY21" fmla="*/ 14229 h 49659"/>
                      <a:gd name="connsiteX0" fmla="*/ 284483 w 915585"/>
                      <a:gd name="connsiteY0" fmla="*/ 687229 h 704247"/>
                      <a:gd name="connsiteX1" fmla="*/ 267465 w 915585"/>
                      <a:gd name="connsiteY1" fmla="*/ 704247 h 704247"/>
                      <a:gd name="connsiteX2" fmla="*/ 250447 w 915585"/>
                      <a:gd name="connsiteY2" fmla="*/ 687229 h 704247"/>
                      <a:gd name="connsiteX3" fmla="*/ 267465 w 915585"/>
                      <a:gd name="connsiteY3" fmla="*/ 670211 h 704247"/>
                      <a:gd name="connsiteX4" fmla="*/ 284483 w 915585"/>
                      <a:gd name="connsiteY4" fmla="*/ 687229 h 704247"/>
                      <a:gd name="connsiteX0" fmla="*/ 311754 w 915585"/>
                      <a:gd name="connsiteY0" fmla="*/ 666620 h 704247"/>
                      <a:gd name="connsiteX1" fmla="*/ 277718 w 915585"/>
                      <a:gd name="connsiteY1" fmla="*/ 632584 h 704247"/>
                      <a:gd name="connsiteX2" fmla="*/ 311754 w 915585"/>
                      <a:gd name="connsiteY2" fmla="*/ 666620 h 704247"/>
                      <a:gd name="connsiteX0" fmla="*/ 354186 w 915585"/>
                      <a:gd name="connsiteY0" fmla="*/ 615538 h 704247"/>
                      <a:gd name="connsiteX1" fmla="*/ 303132 w 915585"/>
                      <a:gd name="connsiteY1" fmla="*/ 666592 h 704247"/>
                      <a:gd name="connsiteX2" fmla="*/ 252078 w 915585"/>
                      <a:gd name="connsiteY2" fmla="*/ 615538 h 704247"/>
                      <a:gd name="connsiteX3" fmla="*/ 303132 w 915585"/>
                      <a:gd name="connsiteY3" fmla="*/ 564484 h 704247"/>
                      <a:gd name="connsiteX4" fmla="*/ 354186 w 915585"/>
                      <a:gd name="connsiteY4" fmla="*/ 615538 h 704247"/>
                      <a:gd name="connsiteX0" fmla="*/ 4729 w 43256"/>
                      <a:gd name="connsiteY0" fmla="*/ 26036 h 49659"/>
                      <a:gd name="connsiteX1" fmla="*/ 2196 w 43256"/>
                      <a:gd name="connsiteY1" fmla="*/ 25239 h 49659"/>
                      <a:gd name="connsiteX2" fmla="*/ 6964 w 43256"/>
                      <a:gd name="connsiteY2" fmla="*/ 34758 h 49659"/>
                      <a:gd name="connsiteX3" fmla="*/ 5856 w 43256"/>
                      <a:gd name="connsiteY3" fmla="*/ 35139 h 49659"/>
                      <a:gd name="connsiteX4" fmla="*/ 16514 w 43256"/>
                      <a:gd name="connsiteY4" fmla="*/ 38949 h 49659"/>
                      <a:gd name="connsiteX5" fmla="*/ 15846 w 43256"/>
                      <a:gd name="connsiteY5" fmla="*/ 37209 h 49659"/>
                      <a:gd name="connsiteX6" fmla="*/ 28863 w 43256"/>
                      <a:gd name="connsiteY6" fmla="*/ 34610 h 49659"/>
                      <a:gd name="connsiteX7" fmla="*/ 28596 w 43256"/>
                      <a:gd name="connsiteY7" fmla="*/ 36519 h 49659"/>
                      <a:gd name="connsiteX8" fmla="*/ 34165 w 43256"/>
                      <a:gd name="connsiteY8" fmla="*/ 22813 h 49659"/>
                      <a:gd name="connsiteX9" fmla="*/ 37416 w 43256"/>
                      <a:gd name="connsiteY9" fmla="*/ 29949 h 49659"/>
                      <a:gd name="connsiteX10" fmla="*/ 41834 w 43256"/>
                      <a:gd name="connsiteY10" fmla="*/ 15213 h 49659"/>
                      <a:gd name="connsiteX11" fmla="*/ 40386 w 43256"/>
                      <a:gd name="connsiteY11" fmla="*/ 17889 h 49659"/>
                      <a:gd name="connsiteX12" fmla="*/ 38360 w 43256"/>
                      <a:gd name="connsiteY12" fmla="*/ 5285 h 49659"/>
                      <a:gd name="connsiteX13" fmla="*/ 38436 w 43256"/>
                      <a:gd name="connsiteY13" fmla="*/ 6549 h 49659"/>
                      <a:gd name="connsiteX14" fmla="*/ 29114 w 43256"/>
                      <a:gd name="connsiteY14" fmla="*/ 3811 h 49659"/>
                      <a:gd name="connsiteX15" fmla="*/ 29856 w 43256"/>
                      <a:gd name="connsiteY15" fmla="*/ 2199 h 49659"/>
                      <a:gd name="connsiteX16" fmla="*/ 22177 w 43256"/>
                      <a:gd name="connsiteY16" fmla="*/ 4579 h 49659"/>
                      <a:gd name="connsiteX17" fmla="*/ 22536 w 43256"/>
                      <a:gd name="connsiteY17" fmla="*/ 3189 h 49659"/>
                      <a:gd name="connsiteX18" fmla="*/ 14036 w 43256"/>
                      <a:gd name="connsiteY18" fmla="*/ 5051 h 49659"/>
                      <a:gd name="connsiteX19" fmla="*/ 15336 w 43256"/>
                      <a:gd name="connsiteY19" fmla="*/ 6399 h 49659"/>
                      <a:gd name="connsiteX20" fmla="*/ 4163 w 43256"/>
                      <a:gd name="connsiteY20" fmla="*/ 15648 h 49659"/>
                      <a:gd name="connsiteX21" fmla="*/ 3936 w 43256"/>
                      <a:gd name="connsiteY21" fmla="*/ 14229 h 496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50447 w 915585"/>
                      <a:gd name="connsiteY1" fmla="*/ 687229 h 687229"/>
                      <a:gd name="connsiteX2" fmla="*/ 267465 w 915585"/>
                      <a:gd name="connsiteY2" fmla="*/ 670211 h 687229"/>
                      <a:gd name="connsiteX3" fmla="*/ 284483 w 915585"/>
                      <a:gd name="connsiteY3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54186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4" fmla="*/ 354186 w 915585"/>
                      <a:gd name="connsiteY4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54186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4" fmla="*/ 354186 w 915585"/>
                      <a:gd name="connsiteY4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03132 w 915585"/>
                      <a:gd name="connsiteY0" fmla="*/ 564484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252078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7259"/>
                      <a:gd name="connsiteX1" fmla="*/ 5659 w 43256"/>
                      <a:gd name="connsiteY1" fmla="*/ 6766 h 47259"/>
                      <a:gd name="connsiteX2" fmla="*/ 14041 w 43256"/>
                      <a:gd name="connsiteY2" fmla="*/ 5061 h 47259"/>
                      <a:gd name="connsiteX3" fmla="*/ 22492 w 43256"/>
                      <a:gd name="connsiteY3" fmla="*/ 3291 h 47259"/>
                      <a:gd name="connsiteX4" fmla="*/ 25785 w 43256"/>
                      <a:gd name="connsiteY4" fmla="*/ 59 h 47259"/>
                      <a:gd name="connsiteX5" fmla="*/ 29869 w 43256"/>
                      <a:gd name="connsiteY5" fmla="*/ 2340 h 47259"/>
                      <a:gd name="connsiteX6" fmla="*/ 35499 w 43256"/>
                      <a:gd name="connsiteY6" fmla="*/ 549 h 47259"/>
                      <a:gd name="connsiteX7" fmla="*/ 38354 w 43256"/>
                      <a:gd name="connsiteY7" fmla="*/ 5435 h 47259"/>
                      <a:gd name="connsiteX8" fmla="*/ 42018 w 43256"/>
                      <a:gd name="connsiteY8" fmla="*/ 10177 h 47259"/>
                      <a:gd name="connsiteX9" fmla="*/ 41854 w 43256"/>
                      <a:gd name="connsiteY9" fmla="*/ 15319 h 47259"/>
                      <a:gd name="connsiteX10" fmla="*/ 43052 w 43256"/>
                      <a:gd name="connsiteY10" fmla="*/ 23181 h 47259"/>
                      <a:gd name="connsiteX11" fmla="*/ 37440 w 43256"/>
                      <a:gd name="connsiteY11" fmla="*/ 30063 h 47259"/>
                      <a:gd name="connsiteX12" fmla="*/ 35431 w 43256"/>
                      <a:gd name="connsiteY12" fmla="*/ 35960 h 47259"/>
                      <a:gd name="connsiteX13" fmla="*/ 28591 w 43256"/>
                      <a:gd name="connsiteY13" fmla="*/ 36674 h 47259"/>
                      <a:gd name="connsiteX14" fmla="*/ 23703 w 43256"/>
                      <a:gd name="connsiteY14" fmla="*/ 42965 h 47259"/>
                      <a:gd name="connsiteX15" fmla="*/ 16516 w 43256"/>
                      <a:gd name="connsiteY15" fmla="*/ 39125 h 47259"/>
                      <a:gd name="connsiteX16" fmla="*/ 5840 w 43256"/>
                      <a:gd name="connsiteY16" fmla="*/ 35331 h 47259"/>
                      <a:gd name="connsiteX17" fmla="*/ 1146 w 43256"/>
                      <a:gd name="connsiteY17" fmla="*/ 31109 h 47259"/>
                      <a:gd name="connsiteX18" fmla="*/ 2149 w 43256"/>
                      <a:gd name="connsiteY18" fmla="*/ 25410 h 47259"/>
                      <a:gd name="connsiteX19" fmla="*/ 31 w 43256"/>
                      <a:gd name="connsiteY19" fmla="*/ 19563 h 47259"/>
                      <a:gd name="connsiteX20" fmla="*/ 3899 w 43256"/>
                      <a:gd name="connsiteY20" fmla="*/ 14366 h 47259"/>
                      <a:gd name="connsiteX21" fmla="*/ 3936 w 43256"/>
                      <a:gd name="connsiteY21" fmla="*/ 14229 h 47259"/>
                      <a:gd name="connsiteX0" fmla="*/ 459035 w 915585"/>
                      <a:gd name="connsiteY0" fmla="*/ 494479 h 670211"/>
                      <a:gd name="connsiteX1" fmla="*/ 267465 w 915585"/>
                      <a:gd name="connsiteY1" fmla="*/ 670211 h 670211"/>
                      <a:gd name="connsiteX2" fmla="*/ 459035 w 915585"/>
                      <a:gd name="connsiteY2" fmla="*/ 494479 h 670211"/>
                      <a:gd name="connsiteX0" fmla="*/ 311754 w 915585"/>
                      <a:gd name="connsiteY0" fmla="*/ 666620 h 670211"/>
                      <a:gd name="connsiteX1" fmla="*/ 277718 w 915585"/>
                      <a:gd name="connsiteY1" fmla="*/ 632584 h 670211"/>
                      <a:gd name="connsiteX2" fmla="*/ 311754 w 915585"/>
                      <a:gd name="connsiteY2" fmla="*/ 666620 h 670211"/>
                      <a:gd name="connsiteX0" fmla="*/ 252078 w 915585"/>
                      <a:gd name="connsiteY0" fmla="*/ 615538 h 670211"/>
                      <a:gd name="connsiteX1" fmla="*/ 303132 w 915585"/>
                      <a:gd name="connsiteY1" fmla="*/ 666592 h 670211"/>
                      <a:gd name="connsiteX2" fmla="*/ 252078 w 915585"/>
                      <a:gd name="connsiteY2" fmla="*/ 615538 h 670211"/>
                      <a:gd name="connsiteX0" fmla="*/ 4729 w 43256"/>
                      <a:gd name="connsiteY0" fmla="*/ 26036 h 47259"/>
                      <a:gd name="connsiteX1" fmla="*/ 2196 w 43256"/>
                      <a:gd name="connsiteY1" fmla="*/ 25239 h 47259"/>
                      <a:gd name="connsiteX2" fmla="*/ 6964 w 43256"/>
                      <a:gd name="connsiteY2" fmla="*/ 34758 h 47259"/>
                      <a:gd name="connsiteX3" fmla="*/ 5856 w 43256"/>
                      <a:gd name="connsiteY3" fmla="*/ 35139 h 47259"/>
                      <a:gd name="connsiteX4" fmla="*/ 16514 w 43256"/>
                      <a:gd name="connsiteY4" fmla="*/ 38949 h 47259"/>
                      <a:gd name="connsiteX5" fmla="*/ 15846 w 43256"/>
                      <a:gd name="connsiteY5" fmla="*/ 37209 h 47259"/>
                      <a:gd name="connsiteX6" fmla="*/ 28863 w 43256"/>
                      <a:gd name="connsiteY6" fmla="*/ 34610 h 47259"/>
                      <a:gd name="connsiteX7" fmla="*/ 28596 w 43256"/>
                      <a:gd name="connsiteY7" fmla="*/ 36519 h 47259"/>
                      <a:gd name="connsiteX8" fmla="*/ 34165 w 43256"/>
                      <a:gd name="connsiteY8" fmla="*/ 22813 h 47259"/>
                      <a:gd name="connsiteX9" fmla="*/ 37416 w 43256"/>
                      <a:gd name="connsiteY9" fmla="*/ 29949 h 47259"/>
                      <a:gd name="connsiteX10" fmla="*/ 41834 w 43256"/>
                      <a:gd name="connsiteY10" fmla="*/ 15213 h 47259"/>
                      <a:gd name="connsiteX11" fmla="*/ 40386 w 43256"/>
                      <a:gd name="connsiteY11" fmla="*/ 17889 h 47259"/>
                      <a:gd name="connsiteX12" fmla="*/ 38360 w 43256"/>
                      <a:gd name="connsiteY12" fmla="*/ 5285 h 47259"/>
                      <a:gd name="connsiteX13" fmla="*/ 38436 w 43256"/>
                      <a:gd name="connsiteY13" fmla="*/ 6549 h 47259"/>
                      <a:gd name="connsiteX14" fmla="*/ 29114 w 43256"/>
                      <a:gd name="connsiteY14" fmla="*/ 3811 h 47259"/>
                      <a:gd name="connsiteX15" fmla="*/ 29856 w 43256"/>
                      <a:gd name="connsiteY15" fmla="*/ 2199 h 47259"/>
                      <a:gd name="connsiteX16" fmla="*/ 22177 w 43256"/>
                      <a:gd name="connsiteY16" fmla="*/ 4579 h 47259"/>
                      <a:gd name="connsiteX17" fmla="*/ 22536 w 43256"/>
                      <a:gd name="connsiteY17" fmla="*/ 3189 h 47259"/>
                      <a:gd name="connsiteX18" fmla="*/ 14036 w 43256"/>
                      <a:gd name="connsiteY18" fmla="*/ 5051 h 47259"/>
                      <a:gd name="connsiteX19" fmla="*/ 15336 w 43256"/>
                      <a:gd name="connsiteY19" fmla="*/ 6399 h 47259"/>
                      <a:gd name="connsiteX20" fmla="*/ 4163 w 43256"/>
                      <a:gd name="connsiteY20" fmla="*/ 15648 h 47259"/>
                      <a:gd name="connsiteX21" fmla="*/ 3936 w 43256"/>
                      <a:gd name="connsiteY21" fmla="*/ 14229 h 47259"/>
                      <a:gd name="connsiteX0" fmla="*/ 3936 w 43256"/>
                      <a:gd name="connsiteY0" fmla="*/ 14229 h 47259"/>
                      <a:gd name="connsiteX1" fmla="*/ 5659 w 43256"/>
                      <a:gd name="connsiteY1" fmla="*/ 6766 h 47259"/>
                      <a:gd name="connsiteX2" fmla="*/ 14041 w 43256"/>
                      <a:gd name="connsiteY2" fmla="*/ 5061 h 47259"/>
                      <a:gd name="connsiteX3" fmla="*/ 22492 w 43256"/>
                      <a:gd name="connsiteY3" fmla="*/ 3291 h 47259"/>
                      <a:gd name="connsiteX4" fmla="*/ 25785 w 43256"/>
                      <a:gd name="connsiteY4" fmla="*/ 59 h 47259"/>
                      <a:gd name="connsiteX5" fmla="*/ 29869 w 43256"/>
                      <a:gd name="connsiteY5" fmla="*/ 2340 h 47259"/>
                      <a:gd name="connsiteX6" fmla="*/ 35499 w 43256"/>
                      <a:gd name="connsiteY6" fmla="*/ 549 h 47259"/>
                      <a:gd name="connsiteX7" fmla="*/ 38354 w 43256"/>
                      <a:gd name="connsiteY7" fmla="*/ 5435 h 47259"/>
                      <a:gd name="connsiteX8" fmla="*/ 42018 w 43256"/>
                      <a:gd name="connsiteY8" fmla="*/ 10177 h 47259"/>
                      <a:gd name="connsiteX9" fmla="*/ 41854 w 43256"/>
                      <a:gd name="connsiteY9" fmla="*/ 15319 h 47259"/>
                      <a:gd name="connsiteX10" fmla="*/ 43052 w 43256"/>
                      <a:gd name="connsiteY10" fmla="*/ 23181 h 47259"/>
                      <a:gd name="connsiteX11" fmla="*/ 37440 w 43256"/>
                      <a:gd name="connsiteY11" fmla="*/ 30063 h 47259"/>
                      <a:gd name="connsiteX12" fmla="*/ 35431 w 43256"/>
                      <a:gd name="connsiteY12" fmla="*/ 35960 h 47259"/>
                      <a:gd name="connsiteX13" fmla="*/ 28591 w 43256"/>
                      <a:gd name="connsiteY13" fmla="*/ 36674 h 47259"/>
                      <a:gd name="connsiteX14" fmla="*/ 23703 w 43256"/>
                      <a:gd name="connsiteY14" fmla="*/ 42965 h 47259"/>
                      <a:gd name="connsiteX15" fmla="*/ 16516 w 43256"/>
                      <a:gd name="connsiteY15" fmla="*/ 39125 h 47259"/>
                      <a:gd name="connsiteX16" fmla="*/ 5840 w 43256"/>
                      <a:gd name="connsiteY16" fmla="*/ 35331 h 47259"/>
                      <a:gd name="connsiteX17" fmla="*/ 1146 w 43256"/>
                      <a:gd name="connsiteY17" fmla="*/ 31109 h 47259"/>
                      <a:gd name="connsiteX18" fmla="*/ 2149 w 43256"/>
                      <a:gd name="connsiteY18" fmla="*/ 25410 h 47259"/>
                      <a:gd name="connsiteX19" fmla="*/ 31 w 43256"/>
                      <a:gd name="connsiteY19" fmla="*/ 19563 h 47259"/>
                      <a:gd name="connsiteX20" fmla="*/ 3899 w 43256"/>
                      <a:gd name="connsiteY20" fmla="*/ 14366 h 47259"/>
                      <a:gd name="connsiteX21" fmla="*/ 3936 w 43256"/>
                      <a:gd name="connsiteY21" fmla="*/ 14229 h 47259"/>
                      <a:gd name="connsiteX0" fmla="*/ 459035 w 915585"/>
                      <a:gd name="connsiteY0" fmla="*/ 494479 h 670211"/>
                      <a:gd name="connsiteX1" fmla="*/ 267465 w 915585"/>
                      <a:gd name="connsiteY1" fmla="*/ 670211 h 670211"/>
                      <a:gd name="connsiteX2" fmla="*/ 459035 w 915585"/>
                      <a:gd name="connsiteY2" fmla="*/ 494479 h 670211"/>
                      <a:gd name="connsiteX0" fmla="*/ 311754 w 915585"/>
                      <a:gd name="connsiteY0" fmla="*/ 666620 h 670211"/>
                      <a:gd name="connsiteX1" fmla="*/ 277718 w 915585"/>
                      <a:gd name="connsiteY1" fmla="*/ 632584 h 670211"/>
                      <a:gd name="connsiteX2" fmla="*/ 311754 w 915585"/>
                      <a:gd name="connsiteY2" fmla="*/ 666620 h 670211"/>
                      <a:gd name="connsiteX0" fmla="*/ 252078 w 915585"/>
                      <a:gd name="connsiteY0" fmla="*/ 615538 h 670211"/>
                      <a:gd name="connsiteX1" fmla="*/ 303131 w 915585"/>
                      <a:gd name="connsiteY1" fmla="*/ 466429 h 670211"/>
                      <a:gd name="connsiteX2" fmla="*/ 252078 w 915585"/>
                      <a:gd name="connsiteY2" fmla="*/ 615538 h 670211"/>
                      <a:gd name="connsiteX0" fmla="*/ 4729 w 43256"/>
                      <a:gd name="connsiteY0" fmla="*/ 26036 h 47259"/>
                      <a:gd name="connsiteX1" fmla="*/ 2196 w 43256"/>
                      <a:gd name="connsiteY1" fmla="*/ 25239 h 47259"/>
                      <a:gd name="connsiteX2" fmla="*/ 6964 w 43256"/>
                      <a:gd name="connsiteY2" fmla="*/ 34758 h 47259"/>
                      <a:gd name="connsiteX3" fmla="*/ 5856 w 43256"/>
                      <a:gd name="connsiteY3" fmla="*/ 35139 h 47259"/>
                      <a:gd name="connsiteX4" fmla="*/ 16514 w 43256"/>
                      <a:gd name="connsiteY4" fmla="*/ 38949 h 47259"/>
                      <a:gd name="connsiteX5" fmla="*/ 15846 w 43256"/>
                      <a:gd name="connsiteY5" fmla="*/ 37209 h 47259"/>
                      <a:gd name="connsiteX6" fmla="*/ 28863 w 43256"/>
                      <a:gd name="connsiteY6" fmla="*/ 34610 h 47259"/>
                      <a:gd name="connsiteX7" fmla="*/ 28596 w 43256"/>
                      <a:gd name="connsiteY7" fmla="*/ 36519 h 47259"/>
                      <a:gd name="connsiteX8" fmla="*/ 34165 w 43256"/>
                      <a:gd name="connsiteY8" fmla="*/ 22813 h 47259"/>
                      <a:gd name="connsiteX9" fmla="*/ 37416 w 43256"/>
                      <a:gd name="connsiteY9" fmla="*/ 29949 h 47259"/>
                      <a:gd name="connsiteX10" fmla="*/ 41834 w 43256"/>
                      <a:gd name="connsiteY10" fmla="*/ 15213 h 47259"/>
                      <a:gd name="connsiteX11" fmla="*/ 40386 w 43256"/>
                      <a:gd name="connsiteY11" fmla="*/ 17889 h 47259"/>
                      <a:gd name="connsiteX12" fmla="*/ 38360 w 43256"/>
                      <a:gd name="connsiteY12" fmla="*/ 5285 h 47259"/>
                      <a:gd name="connsiteX13" fmla="*/ 38436 w 43256"/>
                      <a:gd name="connsiteY13" fmla="*/ 6549 h 47259"/>
                      <a:gd name="connsiteX14" fmla="*/ 29114 w 43256"/>
                      <a:gd name="connsiteY14" fmla="*/ 3811 h 47259"/>
                      <a:gd name="connsiteX15" fmla="*/ 29856 w 43256"/>
                      <a:gd name="connsiteY15" fmla="*/ 2199 h 47259"/>
                      <a:gd name="connsiteX16" fmla="*/ 22177 w 43256"/>
                      <a:gd name="connsiteY16" fmla="*/ 4579 h 47259"/>
                      <a:gd name="connsiteX17" fmla="*/ 22536 w 43256"/>
                      <a:gd name="connsiteY17" fmla="*/ 3189 h 47259"/>
                      <a:gd name="connsiteX18" fmla="*/ 14036 w 43256"/>
                      <a:gd name="connsiteY18" fmla="*/ 5051 h 47259"/>
                      <a:gd name="connsiteX19" fmla="*/ 15336 w 43256"/>
                      <a:gd name="connsiteY19" fmla="*/ 6399 h 47259"/>
                      <a:gd name="connsiteX20" fmla="*/ 4163 w 43256"/>
                      <a:gd name="connsiteY20" fmla="*/ 15648 h 47259"/>
                      <a:gd name="connsiteX21" fmla="*/ 3936 w 43256"/>
                      <a:gd name="connsiteY21" fmla="*/ 14229 h 47259"/>
                      <a:gd name="connsiteX0" fmla="*/ 3936 w 43256"/>
                      <a:gd name="connsiteY0" fmla="*/ 14229 h 47006"/>
                      <a:gd name="connsiteX1" fmla="*/ 5659 w 43256"/>
                      <a:gd name="connsiteY1" fmla="*/ 6766 h 47006"/>
                      <a:gd name="connsiteX2" fmla="*/ 14041 w 43256"/>
                      <a:gd name="connsiteY2" fmla="*/ 5061 h 47006"/>
                      <a:gd name="connsiteX3" fmla="*/ 22492 w 43256"/>
                      <a:gd name="connsiteY3" fmla="*/ 3291 h 47006"/>
                      <a:gd name="connsiteX4" fmla="*/ 25785 w 43256"/>
                      <a:gd name="connsiteY4" fmla="*/ 59 h 47006"/>
                      <a:gd name="connsiteX5" fmla="*/ 29869 w 43256"/>
                      <a:gd name="connsiteY5" fmla="*/ 2340 h 47006"/>
                      <a:gd name="connsiteX6" fmla="*/ 35499 w 43256"/>
                      <a:gd name="connsiteY6" fmla="*/ 549 h 47006"/>
                      <a:gd name="connsiteX7" fmla="*/ 38354 w 43256"/>
                      <a:gd name="connsiteY7" fmla="*/ 5435 h 47006"/>
                      <a:gd name="connsiteX8" fmla="*/ 42018 w 43256"/>
                      <a:gd name="connsiteY8" fmla="*/ 10177 h 47006"/>
                      <a:gd name="connsiteX9" fmla="*/ 41854 w 43256"/>
                      <a:gd name="connsiteY9" fmla="*/ 15319 h 47006"/>
                      <a:gd name="connsiteX10" fmla="*/ 43052 w 43256"/>
                      <a:gd name="connsiteY10" fmla="*/ 23181 h 47006"/>
                      <a:gd name="connsiteX11" fmla="*/ 37440 w 43256"/>
                      <a:gd name="connsiteY11" fmla="*/ 30063 h 47006"/>
                      <a:gd name="connsiteX12" fmla="*/ 35431 w 43256"/>
                      <a:gd name="connsiteY12" fmla="*/ 35960 h 47006"/>
                      <a:gd name="connsiteX13" fmla="*/ 28591 w 43256"/>
                      <a:gd name="connsiteY13" fmla="*/ 36674 h 47006"/>
                      <a:gd name="connsiteX14" fmla="*/ 23703 w 43256"/>
                      <a:gd name="connsiteY14" fmla="*/ 42965 h 47006"/>
                      <a:gd name="connsiteX15" fmla="*/ 16516 w 43256"/>
                      <a:gd name="connsiteY15" fmla="*/ 39125 h 47006"/>
                      <a:gd name="connsiteX16" fmla="*/ 5840 w 43256"/>
                      <a:gd name="connsiteY16" fmla="*/ 35331 h 47006"/>
                      <a:gd name="connsiteX17" fmla="*/ 1146 w 43256"/>
                      <a:gd name="connsiteY17" fmla="*/ 31109 h 47006"/>
                      <a:gd name="connsiteX18" fmla="*/ 2149 w 43256"/>
                      <a:gd name="connsiteY18" fmla="*/ 25410 h 47006"/>
                      <a:gd name="connsiteX19" fmla="*/ 31 w 43256"/>
                      <a:gd name="connsiteY19" fmla="*/ 19563 h 47006"/>
                      <a:gd name="connsiteX20" fmla="*/ 3899 w 43256"/>
                      <a:gd name="connsiteY20" fmla="*/ 14366 h 47006"/>
                      <a:gd name="connsiteX21" fmla="*/ 3936 w 43256"/>
                      <a:gd name="connsiteY21" fmla="*/ 14229 h 47006"/>
                      <a:gd name="connsiteX0" fmla="*/ 459035 w 915585"/>
                      <a:gd name="connsiteY0" fmla="*/ 494479 h 666620"/>
                      <a:gd name="connsiteX1" fmla="*/ 354741 w 915585"/>
                      <a:gd name="connsiteY1" fmla="*/ 462634 h 666620"/>
                      <a:gd name="connsiteX2" fmla="*/ 459035 w 915585"/>
                      <a:gd name="connsiteY2" fmla="*/ 494479 h 666620"/>
                      <a:gd name="connsiteX0" fmla="*/ 311754 w 915585"/>
                      <a:gd name="connsiteY0" fmla="*/ 666620 h 666620"/>
                      <a:gd name="connsiteX1" fmla="*/ 277718 w 915585"/>
                      <a:gd name="connsiteY1" fmla="*/ 632584 h 666620"/>
                      <a:gd name="connsiteX2" fmla="*/ 311754 w 915585"/>
                      <a:gd name="connsiteY2" fmla="*/ 666620 h 666620"/>
                      <a:gd name="connsiteX0" fmla="*/ 252078 w 915585"/>
                      <a:gd name="connsiteY0" fmla="*/ 615538 h 666620"/>
                      <a:gd name="connsiteX1" fmla="*/ 303131 w 915585"/>
                      <a:gd name="connsiteY1" fmla="*/ 466429 h 666620"/>
                      <a:gd name="connsiteX2" fmla="*/ 252078 w 915585"/>
                      <a:gd name="connsiteY2" fmla="*/ 615538 h 666620"/>
                      <a:gd name="connsiteX0" fmla="*/ 4729 w 43256"/>
                      <a:gd name="connsiteY0" fmla="*/ 26036 h 47006"/>
                      <a:gd name="connsiteX1" fmla="*/ 2196 w 43256"/>
                      <a:gd name="connsiteY1" fmla="*/ 25239 h 47006"/>
                      <a:gd name="connsiteX2" fmla="*/ 6964 w 43256"/>
                      <a:gd name="connsiteY2" fmla="*/ 34758 h 47006"/>
                      <a:gd name="connsiteX3" fmla="*/ 5856 w 43256"/>
                      <a:gd name="connsiteY3" fmla="*/ 35139 h 47006"/>
                      <a:gd name="connsiteX4" fmla="*/ 16514 w 43256"/>
                      <a:gd name="connsiteY4" fmla="*/ 38949 h 47006"/>
                      <a:gd name="connsiteX5" fmla="*/ 15846 w 43256"/>
                      <a:gd name="connsiteY5" fmla="*/ 37209 h 47006"/>
                      <a:gd name="connsiteX6" fmla="*/ 28863 w 43256"/>
                      <a:gd name="connsiteY6" fmla="*/ 34610 h 47006"/>
                      <a:gd name="connsiteX7" fmla="*/ 28596 w 43256"/>
                      <a:gd name="connsiteY7" fmla="*/ 36519 h 47006"/>
                      <a:gd name="connsiteX8" fmla="*/ 34165 w 43256"/>
                      <a:gd name="connsiteY8" fmla="*/ 22813 h 47006"/>
                      <a:gd name="connsiteX9" fmla="*/ 37416 w 43256"/>
                      <a:gd name="connsiteY9" fmla="*/ 29949 h 47006"/>
                      <a:gd name="connsiteX10" fmla="*/ 41834 w 43256"/>
                      <a:gd name="connsiteY10" fmla="*/ 15213 h 47006"/>
                      <a:gd name="connsiteX11" fmla="*/ 40386 w 43256"/>
                      <a:gd name="connsiteY11" fmla="*/ 17889 h 47006"/>
                      <a:gd name="connsiteX12" fmla="*/ 38360 w 43256"/>
                      <a:gd name="connsiteY12" fmla="*/ 5285 h 47006"/>
                      <a:gd name="connsiteX13" fmla="*/ 38436 w 43256"/>
                      <a:gd name="connsiteY13" fmla="*/ 6549 h 47006"/>
                      <a:gd name="connsiteX14" fmla="*/ 29114 w 43256"/>
                      <a:gd name="connsiteY14" fmla="*/ 3811 h 47006"/>
                      <a:gd name="connsiteX15" fmla="*/ 29856 w 43256"/>
                      <a:gd name="connsiteY15" fmla="*/ 2199 h 47006"/>
                      <a:gd name="connsiteX16" fmla="*/ 22177 w 43256"/>
                      <a:gd name="connsiteY16" fmla="*/ 4579 h 47006"/>
                      <a:gd name="connsiteX17" fmla="*/ 22536 w 43256"/>
                      <a:gd name="connsiteY17" fmla="*/ 3189 h 47006"/>
                      <a:gd name="connsiteX18" fmla="*/ 14036 w 43256"/>
                      <a:gd name="connsiteY18" fmla="*/ 5051 h 47006"/>
                      <a:gd name="connsiteX19" fmla="*/ 15336 w 43256"/>
                      <a:gd name="connsiteY19" fmla="*/ 6399 h 47006"/>
                      <a:gd name="connsiteX20" fmla="*/ 4163 w 43256"/>
                      <a:gd name="connsiteY20" fmla="*/ 15648 h 47006"/>
                      <a:gd name="connsiteX21" fmla="*/ 3936 w 43256"/>
                      <a:gd name="connsiteY21" fmla="*/ 14229 h 47006"/>
                      <a:gd name="connsiteX0" fmla="*/ 3936 w 43256"/>
                      <a:gd name="connsiteY0" fmla="*/ 14229 h 44606"/>
                      <a:gd name="connsiteX1" fmla="*/ 5659 w 43256"/>
                      <a:gd name="connsiteY1" fmla="*/ 6766 h 44606"/>
                      <a:gd name="connsiteX2" fmla="*/ 14041 w 43256"/>
                      <a:gd name="connsiteY2" fmla="*/ 5061 h 44606"/>
                      <a:gd name="connsiteX3" fmla="*/ 22492 w 43256"/>
                      <a:gd name="connsiteY3" fmla="*/ 3291 h 44606"/>
                      <a:gd name="connsiteX4" fmla="*/ 25785 w 43256"/>
                      <a:gd name="connsiteY4" fmla="*/ 59 h 44606"/>
                      <a:gd name="connsiteX5" fmla="*/ 29869 w 43256"/>
                      <a:gd name="connsiteY5" fmla="*/ 2340 h 44606"/>
                      <a:gd name="connsiteX6" fmla="*/ 35499 w 43256"/>
                      <a:gd name="connsiteY6" fmla="*/ 549 h 44606"/>
                      <a:gd name="connsiteX7" fmla="*/ 38354 w 43256"/>
                      <a:gd name="connsiteY7" fmla="*/ 5435 h 44606"/>
                      <a:gd name="connsiteX8" fmla="*/ 42018 w 43256"/>
                      <a:gd name="connsiteY8" fmla="*/ 10177 h 44606"/>
                      <a:gd name="connsiteX9" fmla="*/ 41854 w 43256"/>
                      <a:gd name="connsiteY9" fmla="*/ 15319 h 44606"/>
                      <a:gd name="connsiteX10" fmla="*/ 43052 w 43256"/>
                      <a:gd name="connsiteY10" fmla="*/ 23181 h 44606"/>
                      <a:gd name="connsiteX11" fmla="*/ 37440 w 43256"/>
                      <a:gd name="connsiteY11" fmla="*/ 30063 h 44606"/>
                      <a:gd name="connsiteX12" fmla="*/ 35431 w 43256"/>
                      <a:gd name="connsiteY12" fmla="*/ 35960 h 44606"/>
                      <a:gd name="connsiteX13" fmla="*/ 28591 w 43256"/>
                      <a:gd name="connsiteY13" fmla="*/ 36674 h 44606"/>
                      <a:gd name="connsiteX14" fmla="*/ 23703 w 43256"/>
                      <a:gd name="connsiteY14" fmla="*/ 42965 h 44606"/>
                      <a:gd name="connsiteX15" fmla="*/ 16516 w 43256"/>
                      <a:gd name="connsiteY15" fmla="*/ 39125 h 44606"/>
                      <a:gd name="connsiteX16" fmla="*/ 5840 w 43256"/>
                      <a:gd name="connsiteY16" fmla="*/ 35331 h 44606"/>
                      <a:gd name="connsiteX17" fmla="*/ 1146 w 43256"/>
                      <a:gd name="connsiteY17" fmla="*/ 31109 h 44606"/>
                      <a:gd name="connsiteX18" fmla="*/ 2149 w 43256"/>
                      <a:gd name="connsiteY18" fmla="*/ 25410 h 44606"/>
                      <a:gd name="connsiteX19" fmla="*/ 31 w 43256"/>
                      <a:gd name="connsiteY19" fmla="*/ 19563 h 44606"/>
                      <a:gd name="connsiteX20" fmla="*/ 3899 w 43256"/>
                      <a:gd name="connsiteY20" fmla="*/ 14366 h 44606"/>
                      <a:gd name="connsiteX21" fmla="*/ 3936 w 43256"/>
                      <a:gd name="connsiteY21" fmla="*/ 14229 h 44606"/>
                      <a:gd name="connsiteX0" fmla="*/ 459035 w 915585"/>
                      <a:gd name="connsiteY0" fmla="*/ 494479 h 632584"/>
                      <a:gd name="connsiteX1" fmla="*/ 354741 w 915585"/>
                      <a:gd name="connsiteY1" fmla="*/ 462634 h 632584"/>
                      <a:gd name="connsiteX2" fmla="*/ 459035 w 915585"/>
                      <a:gd name="connsiteY2" fmla="*/ 494479 h 632584"/>
                      <a:gd name="connsiteX0" fmla="*/ 452737 w 915585"/>
                      <a:gd name="connsiteY0" fmla="*/ 599899 h 632584"/>
                      <a:gd name="connsiteX1" fmla="*/ 277718 w 915585"/>
                      <a:gd name="connsiteY1" fmla="*/ 632584 h 632584"/>
                      <a:gd name="connsiteX2" fmla="*/ 452737 w 915585"/>
                      <a:gd name="connsiteY2" fmla="*/ 599899 h 632584"/>
                      <a:gd name="connsiteX0" fmla="*/ 252078 w 915585"/>
                      <a:gd name="connsiteY0" fmla="*/ 615538 h 632584"/>
                      <a:gd name="connsiteX1" fmla="*/ 303131 w 915585"/>
                      <a:gd name="connsiteY1" fmla="*/ 466429 h 632584"/>
                      <a:gd name="connsiteX2" fmla="*/ 252078 w 915585"/>
                      <a:gd name="connsiteY2" fmla="*/ 615538 h 632584"/>
                      <a:gd name="connsiteX0" fmla="*/ 4729 w 43256"/>
                      <a:gd name="connsiteY0" fmla="*/ 26036 h 44606"/>
                      <a:gd name="connsiteX1" fmla="*/ 2196 w 43256"/>
                      <a:gd name="connsiteY1" fmla="*/ 25239 h 44606"/>
                      <a:gd name="connsiteX2" fmla="*/ 6964 w 43256"/>
                      <a:gd name="connsiteY2" fmla="*/ 34758 h 44606"/>
                      <a:gd name="connsiteX3" fmla="*/ 5856 w 43256"/>
                      <a:gd name="connsiteY3" fmla="*/ 35139 h 44606"/>
                      <a:gd name="connsiteX4" fmla="*/ 16514 w 43256"/>
                      <a:gd name="connsiteY4" fmla="*/ 38949 h 44606"/>
                      <a:gd name="connsiteX5" fmla="*/ 15846 w 43256"/>
                      <a:gd name="connsiteY5" fmla="*/ 37209 h 44606"/>
                      <a:gd name="connsiteX6" fmla="*/ 28863 w 43256"/>
                      <a:gd name="connsiteY6" fmla="*/ 34610 h 44606"/>
                      <a:gd name="connsiteX7" fmla="*/ 28596 w 43256"/>
                      <a:gd name="connsiteY7" fmla="*/ 36519 h 44606"/>
                      <a:gd name="connsiteX8" fmla="*/ 34165 w 43256"/>
                      <a:gd name="connsiteY8" fmla="*/ 22813 h 44606"/>
                      <a:gd name="connsiteX9" fmla="*/ 37416 w 43256"/>
                      <a:gd name="connsiteY9" fmla="*/ 29949 h 44606"/>
                      <a:gd name="connsiteX10" fmla="*/ 41834 w 43256"/>
                      <a:gd name="connsiteY10" fmla="*/ 15213 h 44606"/>
                      <a:gd name="connsiteX11" fmla="*/ 40386 w 43256"/>
                      <a:gd name="connsiteY11" fmla="*/ 17889 h 44606"/>
                      <a:gd name="connsiteX12" fmla="*/ 38360 w 43256"/>
                      <a:gd name="connsiteY12" fmla="*/ 5285 h 44606"/>
                      <a:gd name="connsiteX13" fmla="*/ 38436 w 43256"/>
                      <a:gd name="connsiteY13" fmla="*/ 6549 h 44606"/>
                      <a:gd name="connsiteX14" fmla="*/ 29114 w 43256"/>
                      <a:gd name="connsiteY14" fmla="*/ 3811 h 44606"/>
                      <a:gd name="connsiteX15" fmla="*/ 29856 w 43256"/>
                      <a:gd name="connsiteY15" fmla="*/ 2199 h 44606"/>
                      <a:gd name="connsiteX16" fmla="*/ 22177 w 43256"/>
                      <a:gd name="connsiteY16" fmla="*/ 4579 h 44606"/>
                      <a:gd name="connsiteX17" fmla="*/ 22536 w 43256"/>
                      <a:gd name="connsiteY17" fmla="*/ 3189 h 44606"/>
                      <a:gd name="connsiteX18" fmla="*/ 14036 w 43256"/>
                      <a:gd name="connsiteY18" fmla="*/ 5051 h 44606"/>
                      <a:gd name="connsiteX19" fmla="*/ 15336 w 43256"/>
                      <a:gd name="connsiteY19" fmla="*/ 6399 h 44606"/>
                      <a:gd name="connsiteX20" fmla="*/ 4163 w 43256"/>
                      <a:gd name="connsiteY20" fmla="*/ 15648 h 44606"/>
                      <a:gd name="connsiteX21" fmla="*/ 3936 w 43256"/>
                      <a:gd name="connsiteY21" fmla="*/ 14229 h 44606"/>
                      <a:gd name="connsiteX0" fmla="*/ 3936 w 43256"/>
                      <a:gd name="connsiteY0" fmla="*/ 14229 h 43404"/>
                      <a:gd name="connsiteX1" fmla="*/ 5659 w 43256"/>
                      <a:gd name="connsiteY1" fmla="*/ 6766 h 43404"/>
                      <a:gd name="connsiteX2" fmla="*/ 14041 w 43256"/>
                      <a:gd name="connsiteY2" fmla="*/ 5061 h 43404"/>
                      <a:gd name="connsiteX3" fmla="*/ 22492 w 43256"/>
                      <a:gd name="connsiteY3" fmla="*/ 3291 h 43404"/>
                      <a:gd name="connsiteX4" fmla="*/ 25785 w 43256"/>
                      <a:gd name="connsiteY4" fmla="*/ 59 h 43404"/>
                      <a:gd name="connsiteX5" fmla="*/ 29869 w 43256"/>
                      <a:gd name="connsiteY5" fmla="*/ 2340 h 43404"/>
                      <a:gd name="connsiteX6" fmla="*/ 35499 w 43256"/>
                      <a:gd name="connsiteY6" fmla="*/ 549 h 43404"/>
                      <a:gd name="connsiteX7" fmla="*/ 38354 w 43256"/>
                      <a:gd name="connsiteY7" fmla="*/ 5435 h 43404"/>
                      <a:gd name="connsiteX8" fmla="*/ 42018 w 43256"/>
                      <a:gd name="connsiteY8" fmla="*/ 10177 h 43404"/>
                      <a:gd name="connsiteX9" fmla="*/ 41854 w 43256"/>
                      <a:gd name="connsiteY9" fmla="*/ 15319 h 43404"/>
                      <a:gd name="connsiteX10" fmla="*/ 43052 w 43256"/>
                      <a:gd name="connsiteY10" fmla="*/ 23181 h 43404"/>
                      <a:gd name="connsiteX11" fmla="*/ 37440 w 43256"/>
                      <a:gd name="connsiteY11" fmla="*/ 30063 h 43404"/>
                      <a:gd name="connsiteX12" fmla="*/ 35431 w 43256"/>
                      <a:gd name="connsiteY12" fmla="*/ 35960 h 43404"/>
                      <a:gd name="connsiteX13" fmla="*/ 28591 w 43256"/>
                      <a:gd name="connsiteY13" fmla="*/ 36674 h 43404"/>
                      <a:gd name="connsiteX14" fmla="*/ 23703 w 43256"/>
                      <a:gd name="connsiteY14" fmla="*/ 42965 h 43404"/>
                      <a:gd name="connsiteX15" fmla="*/ 16516 w 43256"/>
                      <a:gd name="connsiteY15" fmla="*/ 39125 h 43404"/>
                      <a:gd name="connsiteX16" fmla="*/ 5840 w 43256"/>
                      <a:gd name="connsiteY16" fmla="*/ 35331 h 43404"/>
                      <a:gd name="connsiteX17" fmla="*/ 1146 w 43256"/>
                      <a:gd name="connsiteY17" fmla="*/ 31109 h 43404"/>
                      <a:gd name="connsiteX18" fmla="*/ 2149 w 43256"/>
                      <a:gd name="connsiteY18" fmla="*/ 25410 h 43404"/>
                      <a:gd name="connsiteX19" fmla="*/ 31 w 43256"/>
                      <a:gd name="connsiteY19" fmla="*/ 19563 h 43404"/>
                      <a:gd name="connsiteX20" fmla="*/ 3899 w 43256"/>
                      <a:gd name="connsiteY20" fmla="*/ 14366 h 43404"/>
                      <a:gd name="connsiteX21" fmla="*/ 3936 w 43256"/>
                      <a:gd name="connsiteY21" fmla="*/ 14229 h 43404"/>
                      <a:gd name="connsiteX0" fmla="*/ 459035 w 915585"/>
                      <a:gd name="connsiteY0" fmla="*/ 494479 h 615538"/>
                      <a:gd name="connsiteX1" fmla="*/ 354741 w 915585"/>
                      <a:gd name="connsiteY1" fmla="*/ 462634 h 615538"/>
                      <a:gd name="connsiteX2" fmla="*/ 459035 w 915585"/>
                      <a:gd name="connsiteY2" fmla="*/ 494479 h 615538"/>
                      <a:gd name="connsiteX0" fmla="*/ 452737 w 915585"/>
                      <a:gd name="connsiteY0" fmla="*/ 599899 h 615538"/>
                      <a:gd name="connsiteX1" fmla="*/ 512690 w 915585"/>
                      <a:gd name="connsiteY1" fmla="*/ 602931 h 615538"/>
                      <a:gd name="connsiteX2" fmla="*/ 452737 w 915585"/>
                      <a:gd name="connsiteY2" fmla="*/ 599899 h 615538"/>
                      <a:gd name="connsiteX0" fmla="*/ 252078 w 915585"/>
                      <a:gd name="connsiteY0" fmla="*/ 615538 h 615538"/>
                      <a:gd name="connsiteX1" fmla="*/ 303131 w 915585"/>
                      <a:gd name="connsiteY1" fmla="*/ 466429 h 615538"/>
                      <a:gd name="connsiteX2" fmla="*/ 252078 w 915585"/>
                      <a:gd name="connsiteY2" fmla="*/ 615538 h 615538"/>
                      <a:gd name="connsiteX0" fmla="*/ 4729 w 43256"/>
                      <a:gd name="connsiteY0" fmla="*/ 26036 h 43404"/>
                      <a:gd name="connsiteX1" fmla="*/ 2196 w 43256"/>
                      <a:gd name="connsiteY1" fmla="*/ 25239 h 43404"/>
                      <a:gd name="connsiteX2" fmla="*/ 6964 w 43256"/>
                      <a:gd name="connsiteY2" fmla="*/ 34758 h 43404"/>
                      <a:gd name="connsiteX3" fmla="*/ 5856 w 43256"/>
                      <a:gd name="connsiteY3" fmla="*/ 35139 h 43404"/>
                      <a:gd name="connsiteX4" fmla="*/ 16514 w 43256"/>
                      <a:gd name="connsiteY4" fmla="*/ 38949 h 43404"/>
                      <a:gd name="connsiteX5" fmla="*/ 15846 w 43256"/>
                      <a:gd name="connsiteY5" fmla="*/ 37209 h 43404"/>
                      <a:gd name="connsiteX6" fmla="*/ 28863 w 43256"/>
                      <a:gd name="connsiteY6" fmla="*/ 34610 h 43404"/>
                      <a:gd name="connsiteX7" fmla="*/ 28596 w 43256"/>
                      <a:gd name="connsiteY7" fmla="*/ 36519 h 43404"/>
                      <a:gd name="connsiteX8" fmla="*/ 34165 w 43256"/>
                      <a:gd name="connsiteY8" fmla="*/ 22813 h 43404"/>
                      <a:gd name="connsiteX9" fmla="*/ 37416 w 43256"/>
                      <a:gd name="connsiteY9" fmla="*/ 29949 h 43404"/>
                      <a:gd name="connsiteX10" fmla="*/ 41834 w 43256"/>
                      <a:gd name="connsiteY10" fmla="*/ 15213 h 43404"/>
                      <a:gd name="connsiteX11" fmla="*/ 40386 w 43256"/>
                      <a:gd name="connsiteY11" fmla="*/ 17889 h 43404"/>
                      <a:gd name="connsiteX12" fmla="*/ 38360 w 43256"/>
                      <a:gd name="connsiteY12" fmla="*/ 5285 h 43404"/>
                      <a:gd name="connsiteX13" fmla="*/ 38436 w 43256"/>
                      <a:gd name="connsiteY13" fmla="*/ 6549 h 43404"/>
                      <a:gd name="connsiteX14" fmla="*/ 29114 w 43256"/>
                      <a:gd name="connsiteY14" fmla="*/ 3811 h 43404"/>
                      <a:gd name="connsiteX15" fmla="*/ 29856 w 43256"/>
                      <a:gd name="connsiteY15" fmla="*/ 2199 h 43404"/>
                      <a:gd name="connsiteX16" fmla="*/ 22177 w 43256"/>
                      <a:gd name="connsiteY16" fmla="*/ 4579 h 43404"/>
                      <a:gd name="connsiteX17" fmla="*/ 22536 w 43256"/>
                      <a:gd name="connsiteY17" fmla="*/ 3189 h 43404"/>
                      <a:gd name="connsiteX18" fmla="*/ 14036 w 43256"/>
                      <a:gd name="connsiteY18" fmla="*/ 5051 h 43404"/>
                      <a:gd name="connsiteX19" fmla="*/ 15336 w 43256"/>
                      <a:gd name="connsiteY19" fmla="*/ 6399 h 43404"/>
                      <a:gd name="connsiteX20" fmla="*/ 4163 w 43256"/>
                      <a:gd name="connsiteY20" fmla="*/ 15648 h 43404"/>
                      <a:gd name="connsiteX21" fmla="*/ 3936 w 43256"/>
                      <a:gd name="connsiteY21" fmla="*/ 14229 h 43404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459035 w 915585"/>
                      <a:gd name="connsiteY0" fmla="*/ 494479 h 612914"/>
                      <a:gd name="connsiteX1" fmla="*/ 354741 w 915585"/>
                      <a:gd name="connsiteY1" fmla="*/ 462634 h 612914"/>
                      <a:gd name="connsiteX2" fmla="*/ 459035 w 915585"/>
                      <a:gd name="connsiteY2" fmla="*/ 494479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54741 w 915585"/>
                      <a:gd name="connsiteY1" fmla="*/ 462634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14460 w 915585"/>
                      <a:gd name="connsiteY1" fmla="*/ 551596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14460 w 915585"/>
                      <a:gd name="connsiteY1" fmla="*/ 551596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562804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</a:cxnLst>
                    <a:rect l="l" t="t" r="r" b="b"/>
                    <a:pathLst>
                      <a:path w="43256" h="43219">
                        <a:moveTo>
                          <a:pt x="3936" y="14229"/>
                        </a:moveTo>
                        <a:cubicBezTo>
                          <a:pt x="3665" y="11516"/>
                          <a:pt x="4297" y="8780"/>
                          <a:pt x="5659" y="6766"/>
                        </a:cubicBezTo>
                        <a:cubicBezTo>
                          <a:pt x="7811" y="3585"/>
                          <a:pt x="11300" y="2876"/>
                          <a:pt x="14041" y="5061"/>
                        </a:cubicBezTo>
                        <a:cubicBezTo>
                          <a:pt x="15714" y="768"/>
                          <a:pt x="19950" y="-119"/>
                          <a:pt x="22492" y="3291"/>
                        </a:cubicBezTo>
                        <a:cubicBezTo>
                          <a:pt x="23133" y="1542"/>
                          <a:pt x="24364" y="333"/>
                          <a:pt x="25785" y="59"/>
                        </a:cubicBezTo>
                        <a:cubicBezTo>
                          <a:pt x="27349" y="-243"/>
                          <a:pt x="28911" y="629"/>
                          <a:pt x="29869" y="2340"/>
                        </a:cubicBezTo>
                        <a:cubicBezTo>
                          <a:pt x="31251" y="126"/>
                          <a:pt x="33537" y="-601"/>
                          <a:pt x="35499" y="549"/>
                        </a:cubicBezTo>
                        <a:cubicBezTo>
                          <a:pt x="36994" y="1425"/>
                          <a:pt x="38066" y="3259"/>
                          <a:pt x="38354" y="5435"/>
                        </a:cubicBezTo>
                        <a:cubicBezTo>
                          <a:pt x="40082" y="6077"/>
                          <a:pt x="41458" y="7857"/>
                          <a:pt x="42018" y="10177"/>
                        </a:cubicBezTo>
                        <a:cubicBezTo>
                          <a:pt x="42425" y="11861"/>
                          <a:pt x="42367" y="13690"/>
                          <a:pt x="41854" y="15319"/>
                        </a:cubicBezTo>
                        <a:cubicBezTo>
                          <a:pt x="43115" y="17553"/>
                          <a:pt x="43556" y="20449"/>
                          <a:pt x="43052" y="23181"/>
                        </a:cubicBezTo>
                        <a:cubicBezTo>
                          <a:pt x="42382" y="26813"/>
                          <a:pt x="40164" y="29533"/>
                          <a:pt x="37440" y="30063"/>
                        </a:cubicBezTo>
                        <a:cubicBezTo>
                          <a:pt x="37427" y="32330"/>
                          <a:pt x="36694" y="34480"/>
                          <a:pt x="35431" y="35960"/>
                        </a:cubicBezTo>
                        <a:cubicBezTo>
                          <a:pt x="33512" y="38209"/>
                          <a:pt x="30740" y="38498"/>
                          <a:pt x="28591" y="36674"/>
                        </a:cubicBezTo>
                        <a:cubicBezTo>
                          <a:pt x="27896" y="39807"/>
                          <a:pt x="26035" y="42202"/>
                          <a:pt x="23703" y="42965"/>
                        </a:cubicBezTo>
                        <a:cubicBezTo>
                          <a:pt x="20955" y="43864"/>
                          <a:pt x="18087" y="42332"/>
                          <a:pt x="16516" y="39125"/>
                        </a:cubicBezTo>
                        <a:cubicBezTo>
                          <a:pt x="12808" y="42169"/>
                          <a:pt x="7992" y="40458"/>
                          <a:pt x="5840" y="35331"/>
                        </a:cubicBezTo>
                        <a:cubicBezTo>
                          <a:pt x="3726" y="35668"/>
                          <a:pt x="1741" y="33883"/>
                          <a:pt x="1146" y="31109"/>
                        </a:cubicBezTo>
                        <a:cubicBezTo>
                          <a:pt x="715" y="29102"/>
                          <a:pt x="1096" y="26936"/>
                          <a:pt x="2149" y="25410"/>
                        </a:cubicBezTo>
                        <a:cubicBezTo>
                          <a:pt x="655" y="24213"/>
                          <a:pt x="-177" y="21916"/>
                          <a:pt x="31" y="19563"/>
                        </a:cubicBezTo>
                        <a:cubicBezTo>
                          <a:pt x="275" y="16808"/>
                          <a:pt x="1881" y="14650"/>
                          <a:pt x="3899" y="14366"/>
                        </a:cubicBezTo>
                        <a:cubicBezTo>
                          <a:pt x="3911" y="14320"/>
                          <a:pt x="3924" y="14275"/>
                          <a:pt x="3936" y="14229"/>
                        </a:cubicBezTo>
                        <a:close/>
                      </a:path>
                      <a:path w="915585" h="612914">
                        <a:moveTo>
                          <a:pt x="365047" y="568613"/>
                        </a:moveTo>
                        <a:lnTo>
                          <a:pt x="314460" y="551596"/>
                        </a:lnTo>
                        <a:lnTo>
                          <a:pt x="365047" y="568613"/>
                        </a:lnTo>
                        <a:close/>
                      </a:path>
                      <a:path w="915585" h="612914">
                        <a:moveTo>
                          <a:pt x="452737" y="599899"/>
                        </a:moveTo>
                        <a:lnTo>
                          <a:pt x="512690" y="602931"/>
                        </a:lnTo>
                        <a:lnTo>
                          <a:pt x="452737" y="599899"/>
                        </a:lnTo>
                        <a:close/>
                      </a:path>
                      <a:path w="915585" h="612914">
                        <a:moveTo>
                          <a:pt x="252079" y="585885"/>
                        </a:moveTo>
                        <a:lnTo>
                          <a:pt x="303131" y="562804"/>
                        </a:lnTo>
                        <a:lnTo>
                          <a:pt x="252079" y="585885"/>
                        </a:lnTo>
                        <a:close/>
                      </a:path>
                      <a:path w="43256" h="43219" fill="none" extrusionOk="0">
                        <a:moveTo>
                          <a:pt x="4729" y="26036"/>
                        </a:moveTo>
                        <a:cubicBezTo>
                          <a:pt x="3845" y="26130"/>
                          <a:pt x="2961" y="25852"/>
                          <a:pt x="2196" y="25239"/>
                        </a:cubicBezTo>
                        <a:moveTo>
                          <a:pt x="6964" y="34758"/>
                        </a:moveTo>
                        <a:cubicBezTo>
                          <a:pt x="6609" y="34951"/>
                          <a:pt x="6236" y="35079"/>
                          <a:pt x="5856" y="35139"/>
                        </a:cubicBezTo>
                        <a:moveTo>
                          <a:pt x="16514" y="38949"/>
                        </a:moveTo>
                        <a:cubicBezTo>
                          <a:pt x="16247" y="38403"/>
                          <a:pt x="16023" y="37820"/>
                          <a:pt x="15846" y="37209"/>
                        </a:cubicBezTo>
                        <a:moveTo>
                          <a:pt x="28863" y="34610"/>
                        </a:moveTo>
                        <a:cubicBezTo>
                          <a:pt x="28824" y="35257"/>
                          <a:pt x="28734" y="35897"/>
                          <a:pt x="28596" y="36519"/>
                        </a:cubicBezTo>
                        <a:moveTo>
                          <a:pt x="34165" y="22813"/>
                        </a:moveTo>
                        <a:cubicBezTo>
                          <a:pt x="36169" y="24141"/>
                          <a:pt x="37434" y="26917"/>
                          <a:pt x="37416" y="29949"/>
                        </a:cubicBezTo>
                        <a:moveTo>
                          <a:pt x="41834" y="15213"/>
                        </a:moveTo>
                        <a:cubicBezTo>
                          <a:pt x="41509" y="16245"/>
                          <a:pt x="41014" y="17161"/>
                          <a:pt x="40386" y="17889"/>
                        </a:cubicBezTo>
                        <a:moveTo>
                          <a:pt x="38360" y="5285"/>
                        </a:moveTo>
                        <a:cubicBezTo>
                          <a:pt x="38415" y="5702"/>
                          <a:pt x="38441" y="6125"/>
                          <a:pt x="38436" y="6549"/>
                        </a:cubicBezTo>
                        <a:moveTo>
                          <a:pt x="29114" y="3811"/>
                        </a:moveTo>
                        <a:cubicBezTo>
                          <a:pt x="29303" y="3228"/>
                          <a:pt x="29552" y="2685"/>
                          <a:pt x="29856" y="2199"/>
                        </a:cubicBezTo>
                        <a:moveTo>
                          <a:pt x="22177" y="4579"/>
                        </a:moveTo>
                        <a:cubicBezTo>
                          <a:pt x="22254" y="4097"/>
                          <a:pt x="22375" y="3630"/>
                          <a:pt x="22536" y="3189"/>
                        </a:cubicBezTo>
                        <a:moveTo>
                          <a:pt x="14036" y="5051"/>
                        </a:moveTo>
                        <a:cubicBezTo>
                          <a:pt x="14508" y="5427"/>
                          <a:pt x="14944" y="5880"/>
                          <a:pt x="15336" y="6399"/>
                        </a:cubicBezTo>
                        <a:moveTo>
                          <a:pt x="4163" y="15648"/>
                        </a:moveTo>
                        <a:cubicBezTo>
                          <a:pt x="4060" y="15184"/>
                          <a:pt x="3984" y="14710"/>
                          <a:pt x="3936" y="14229"/>
                        </a:cubicBezTo>
                      </a:path>
                    </a:pathLst>
                  </a:custGeom>
                  <a:gradFill flip="none" rotWithShape="1">
                    <a:gsLst>
                      <a:gs pos="0">
                        <a:schemeClr val="bg1"/>
                      </a:gs>
                      <a:gs pos="50000">
                        <a:schemeClr val="bg1">
                          <a:lumMod val="75000"/>
                        </a:schemeClr>
                      </a:gs>
                      <a:gs pos="100000">
                        <a:schemeClr val="tx1">
                          <a:lumMod val="75000"/>
                          <a:lumOff val="25000"/>
                        </a:scheme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GB" dirty="0"/>
                  </a:p>
                </p:txBody>
              </p:sp>
              <p:sp>
                <p:nvSpPr>
                  <p:cNvPr id="70" name="Cloud Callout 3"/>
                  <p:cNvSpPr/>
                  <p:nvPr/>
                </p:nvSpPr>
                <p:spPr>
                  <a:xfrm>
                    <a:off x="4925663" y="3481747"/>
                    <a:ext cx="720842" cy="436989"/>
                  </a:xfrm>
                  <a:custGeom>
                    <a:avLst/>
                    <a:gdLst>
                      <a:gd name="connsiteX0" fmla="*/ 3900 w 43200"/>
                      <a:gd name="connsiteY0" fmla="*/ 14370 h 43200"/>
                      <a:gd name="connsiteX1" fmla="*/ 5623 w 43200"/>
                      <a:gd name="connsiteY1" fmla="*/ 6907 h 43200"/>
                      <a:gd name="connsiteX2" fmla="*/ 14005 w 43200"/>
                      <a:gd name="connsiteY2" fmla="*/ 5202 h 43200"/>
                      <a:gd name="connsiteX3" fmla="*/ 22456 w 43200"/>
                      <a:gd name="connsiteY3" fmla="*/ 3432 h 43200"/>
                      <a:gd name="connsiteX4" fmla="*/ 25749 w 43200"/>
                      <a:gd name="connsiteY4" fmla="*/ 200 h 43200"/>
                      <a:gd name="connsiteX5" fmla="*/ 29833 w 43200"/>
                      <a:gd name="connsiteY5" fmla="*/ 2481 h 43200"/>
                      <a:gd name="connsiteX6" fmla="*/ 35463 w 43200"/>
                      <a:gd name="connsiteY6" fmla="*/ 690 h 43200"/>
                      <a:gd name="connsiteX7" fmla="*/ 38318 w 43200"/>
                      <a:gd name="connsiteY7" fmla="*/ 5576 h 43200"/>
                      <a:gd name="connsiteX8" fmla="*/ 41982 w 43200"/>
                      <a:gd name="connsiteY8" fmla="*/ 10318 h 43200"/>
                      <a:gd name="connsiteX9" fmla="*/ 41818 w 43200"/>
                      <a:gd name="connsiteY9" fmla="*/ 15460 h 43200"/>
                      <a:gd name="connsiteX10" fmla="*/ 43016 w 43200"/>
                      <a:gd name="connsiteY10" fmla="*/ 23322 h 43200"/>
                      <a:gd name="connsiteX11" fmla="*/ 37404 w 43200"/>
                      <a:gd name="connsiteY11" fmla="*/ 30204 h 43200"/>
                      <a:gd name="connsiteX12" fmla="*/ 35395 w 43200"/>
                      <a:gd name="connsiteY12" fmla="*/ 36101 h 43200"/>
                      <a:gd name="connsiteX13" fmla="*/ 28555 w 43200"/>
                      <a:gd name="connsiteY13" fmla="*/ 36815 h 43200"/>
                      <a:gd name="connsiteX14" fmla="*/ 23667 w 43200"/>
                      <a:gd name="connsiteY14" fmla="*/ 43106 h 43200"/>
                      <a:gd name="connsiteX15" fmla="*/ 16480 w 43200"/>
                      <a:gd name="connsiteY15" fmla="*/ 39266 h 43200"/>
                      <a:gd name="connsiteX16" fmla="*/ 5804 w 43200"/>
                      <a:gd name="connsiteY16" fmla="*/ 35472 h 43200"/>
                      <a:gd name="connsiteX17" fmla="*/ 1110 w 43200"/>
                      <a:gd name="connsiteY17" fmla="*/ 31250 h 43200"/>
                      <a:gd name="connsiteX18" fmla="*/ 2113 w 43200"/>
                      <a:gd name="connsiteY18" fmla="*/ 25551 h 43200"/>
                      <a:gd name="connsiteX19" fmla="*/ -5 w 43200"/>
                      <a:gd name="connsiteY19" fmla="*/ 19704 h 43200"/>
                      <a:gd name="connsiteX20" fmla="*/ 3863 w 43200"/>
                      <a:gd name="connsiteY20" fmla="*/ 14507 h 43200"/>
                      <a:gd name="connsiteX21" fmla="*/ 3900 w 43200"/>
                      <a:gd name="connsiteY21" fmla="*/ 14370 h 43200"/>
                      <a:gd name="connsiteX0" fmla="*/ 283721 w 914400"/>
                      <a:gd name="connsiteY0" fmla="*/ 689229 h 612648"/>
                      <a:gd name="connsiteX1" fmla="*/ 266703 w 914400"/>
                      <a:gd name="connsiteY1" fmla="*/ 706247 h 612648"/>
                      <a:gd name="connsiteX2" fmla="*/ 249685 w 914400"/>
                      <a:gd name="connsiteY2" fmla="*/ 689229 h 612648"/>
                      <a:gd name="connsiteX3" fmla="*/ 266703 w 914400"/>
                      <a:gd name="connsiteY3" fmla="*/ 672211 h 612648"/>
                      <a:gd name="connsiteX4" fmla="*/ 283721 w 914400"/>
                      <a:gd name="connsiteY4" fmla="*/ 689229 h 612648"/>
                      <a:gd name="connsiteX0" fmla="*/ 310992 w 914400"/>
                      <a:gd name="connsiteY0" fmla="*/ 668620 h 612648"/>
                      <a:gd name="connsiteX1" fmla="*/ 276956 w 914400"/>
                      <a:gd name="connsiteY1" fmla="*/ 702656 h 612648"/>
                      <a:gd name="connsiteX2" fmla="*/ 242920 w 914400"/>
                      <a:gd name="connsiteY2" fmla="*/ 668620 h 612648"/>
                      <a:gd name="connsiteX3" fmla="*/ 276956 w 914400"/>
                      <a:gd name="connsiteY3" fmla="*/ 634584 h 612648"/>
                      <a:gd name="connsiteX4" fmla="*/ 310992 w 914400"/>
                      <a:gd name="connsiteY4" fmla="*/ 668620 h 612648"/>
                      <a:gd name="connsiteX0" fmla="*/ 353424 w 914400"/>
                      <a:gd name="connsiteY0" fmla="*/ 617538 h 612648"/>
                      <a:gd name="connsiteX1" fmla="*/ 302370 w 914400"/>
                      <a:gd name="connsiteY1" fmla="*/ 668592 h 612648"/>
                      <a:gd name="connsiteX2" fmla="*/ 251316 w 914400"/>
                      <a:gd name="connsiteY2" fmla="*/ 617538 h 612648"/>
                      <a:gd name="connsiteX3" fmla="*/ 302370 w 914400"/>
                      <a:gd name="connsiteY3" fmla="*/ 566484 h 612648"/>
                      <a:gd name="connsiteX4" fmla="*/ 353424 w 914400"/>
                      <a:gd name="connsiteY4" fmla="*/ 617538 h 612648"/>
                      <a:gd name="connsiteX0" fmla="*/ 4693 w 43200"/>
                      <a:gd name="connsiteY0" fmla="*/ 26177 h 43200"/>
                      <a:gd name="connsiteX1" fmla="*/ 2160 w 43200"/>
                      <a:gd name="connsiteY1" fmla="*/ 25380 h 43200"/>
                      <a:gd name="connsiteX2" fmla="*/ 6928 w 43200"/>
                      <a:gd name="connsiteY2" fmla="*/ 34899 h 43200"/>
                      <a:gd name="connsiteX3" fmla="*/ 5820 w 43200"/>
                      <a:gd name="connsiteY3" fmla="*/ 35280 h 43200"/>
                      <a:gd name="connsiteX4" fmla="*/ 16478 w 43200"/>
                      <a:gd name="connsiteY4" fmla="*/ 39090 h 43200"/>
                      <a:gd name="connsiteX5" fmla="*/ 15810 w 43200"/>
                      <a:gd name="connsiteY5" fmla="*/ 37350 h 43200"/>
                      <a:gd name="connsiteX6" fmla="*/ 28827 w 43200"/>
                      <a:gd name="connsiteY6" fmla="*/ 34751 h 43200"/>
                      <a:gd name="connsiteX7" fmla="*/ 28560 w 43200"/>
                      <a:gd name="connsiteY7" fmla="*/ 36660 h 43200"/>
                      <a:gd name="connsiteX8" fmla="*/ 34129 w 43200"/>
                      <a:gd name="connsiteY8" fmla="*/ 22954 h 43200"/>
                      <a:gd name="connsiteX9" fmla="*/ 37380 w 43200"/>
                      <a:gd name="connsiteY9" fmla="*/ 30090 h 43200"/>
                      <a:gd name="connsiteX10" fmla="*/ 41798 w 43200"/>
                      <a:gd name="connsiteY10" fmla="*/ 15354 h 43200"/>
                      <a:gd name="connsiteX11" fmla="*/ 40350 w 43200"/>
                      <a:gd name="connsiteY11" fmla="*/ 18030 h 43200"/>
                      <a:gd name="connsiteX12" fmla="*/ 38324 w 43200"/>
                      <a:gd name="connsiteY12" fmla="*/ 5426 h 43200"/>
                      <a:gd name="connsiteX13" fmla="*/ 38400 w 43200"/>
                      <a:gd name="connsiteY13" fmla="*/ 6690 h 43200"/>
                      <a:gd name="connsiteX14" fmla="*/ 29078 w 43200"/>
                      <a:gd name="connsiteY14" fmla="*/ 3952 h 43200"/>
                      <a:gd name="connsiteX15" fmla="*/ 29820 w 43200"/>
                      <a:gd name="connsiteY15" fmla="*/ 2340 h 43200"/>
                      <a:gd name="connsiteX16" fmla="*/ 22141 w 43200"/>
                      <a:gd name="connsiteY16" fmla="*/ 4720 h 43200"/>
                      <a:gd name="connsiteX17" fmla="*/ 22500 w 43200"/>
                      <a:gd name="connsiteY17" fmla="*/ 3330 h 43200"/>
                      <a:gd name="connsiteX18" fmla="*/ 14000 w 43200"/>
                      <a:gd name="connsiteY18" fmla="*/ 5192 h 43200"/>
                      <a:gd name="connsiteX19" fmla="*/ 15300 w 43200"/>
                      <a:gd name="connsiteY19" fmla="*/ 6540 h 43200"/>
                      <a:gd name="connsiteX20" fmla="*/ 4127 w 43200"/>
                      <a:gd name="connsiteY20" fmla="*/ 15789 h 43200"/>
                      <a:gd name="connsiteX21" fmla="*/ 3900 w 43200"/>
                      <a:gd name="connsiteY21" fmla="*/ 14370 h 43200"/>
                      <a:gd name="connsiteX0" fmla="*/ 3936 w 43256"/>
                      <a:gd name="connsiteY0" fmla="*/ 14229 h 49659"/>
                      <a:gd name="connsiteX1" fmla="*/ 5659 w 43256"/>
                      <a:gd name="connsiteY1" fmla="*/ 6766 h 49659"/>
                      <a:gd name="connsiteX2" fmla="*/ 14041 w 43256"/>
                      <a:gd name="connsiteY2" fmla="*/ 5061 h 49659"/>
                      <a:gd name="connsiteX3" fmla="*/ 22492 w 43256"/>
                      <a:gd name="connsiteY3" fmla="*/ 3291 h 49659"/>
                      <a:gd name="connsiteX4" fmla="*/ 25785 w 43256"/>
                      <a:gd name="connsiteY4" fmla="*/ 59 h 49659"/>
                      <a:gd name="connsiteX5" fmla="*/ 29869 w 43256"/>
                      <a:gd name="connsiteY5" fmla="*/ 2340 h 49659"/>
                      <a:gd name="connsiteX6" fmla="*/ 35499 w 43256"/>
                      <a:gd name="connsiteY6" fmla="*/ 549 h 49659"/>
                      <a:gd name="connsiteX7" fmla="*/ 38354 w 43256"/>
                      <a:gd name="connsiteY7" fmla="*/ 5435 h 49659"/>
                      <a:gd name="connsiteX8" fmla="*/ 42018 w 43256"/>
                      <a:gd name="connsiteY8" fmla="*/ 10177 h 49659"/>
                      <a:gd name="connsiteX9" fmla="*/ 41854 w 43256"/>
                      <a:gd name="connsiteY9" fmla="*/ 15319 h 49659"/>
                      <a:gd name="connsiteX10" fmla="*/ 43052 w 43256"/>
                      <a:gd name="connsiteY10" fmla="*/ 23181 h 49659"/>
                      <a:gd name="connsiteX11" fmla="*/ 37440 w 43256"/>
                      <a:gd name="connsiteY11" fmla="*/ 30063 h 49659"/>
                      <a:gd name="connsiteX12" fmla="*/ 35431 w 43256"/>
                      <a:gd name="connsiteY12" fmla="*/ 35960 h 49659"/>
                      <a:gd name="connsiteX13" fmla="*/ 28591 w 43256"/>
                      <a:gd name="connsiteY13" fmla="*/ 36674 h 49659"/>
                      <a:gd name="connsiteX14" fmla="*/ 23703 w 43256"/>
                      <a:gd name="connsiteY14" fmla="*/ 42965 h 49659"/>
                      <a:gd name="connsiteX15" fmla="*/ 16516 w 43256"/>
                      <a:gd name="connsiteY15" fmla="*/ 39125 h 49659"/>
                      <a:gd name="connsiteX16" fmla="*/ 5840 w 43256"/>
                      <a:gd name="connsiteY16" fmla="*/ 35331 h 49659"/>
                      <a:gd name="connsiteX17" fmla="*/ 1146 w 43256"/>
                      <a:gd name="connsiteY17" fmla="*/ 31109 h 49659"/>
                      <a:gd name="connsiteX18" fmla="*/ 2149 w 43256"/>
                      <a:gd name="connsiteY18" fmla="*/ 25410 h 49659"/>
                      <a:gd name="connsiteX19" fmla="*/ 31 w 43256"/>
                      <a:gd name="connsiteY19" fmla="*/ 19563 h 49659"/>
                      <a:gd name="connsiteX20" fmla="*/ 3899 w 43256"/>
                      <a:gd name="connsiteY20" fmla="*/ 14366 h 49659"/>
                      <a:gd name="connsiteX21" fmla="*/ 3936 w 43256"/>
                      <a:gd name="connsiteY21" fmla="*/ 14229 h 49659"/>
                      <a:gd name="connsiteX0" fmla="*/ 284483 w 915585"/>
                      <a:gd name="connsiteY0" fmla="*/ 687229 h 704247"/>
                      <a:gd name="connsiteX1" fmla="*/ 267465 w 915585"/>
                      <a:gd name="connsiteY1" fmla="*/ 704247 h 704247"/>
                      <a:gd name="connsiteX2" fmla="*/ 250447 w 915585"/>
                      <a:gd name="connsiteY2" fmla="*/ 687229 h 704247"/>
                      <a:gd name="connsiteX3" fmla="*/ 267465 w 915585"/>
                      <a:gd name="connsiteY3" fmla="*/ 670211 h 704247"/>
                      <a:gd name="connsiteX4" fmla="*/ 284483 w 915585"/>
                      <a:gd name="connsiteY4" fmla="*/ 687229 h 704247"/>
                      <a:gd name="connsiteX0" fmla="*/ 311754 w 915585"/>
                      <a:gd name="connsiteY0" fmla="*/ 666620 h 704247"/>
                      <a:gd name="connsiteX1" fmla="*/ 277718 w 915585"/>
                      <a:gd name="connsiteY1" fmla="*/ 700656 h 704247"/>
                      <a:gd name="connsiteX2" fmla="*/ 277718 w 915585"/>
                      <a:gd name="connsiteY2" fmla="*/ 632584 h 704247"/>
                      <a:gd name="connsiteX3" fmla="*/ 311754 w 915585"/>
                      <a:gd name="connsiteY3" fmla="*/ 666620 h 704247"/>
                      <a:gd name="connsiteX0" fmla="*/ 354186 w 915585"/>
                      <a:gd name="connsiteY0" fmla="*/ 615538 h 704247"/>
                      <a:gd name="connsiteX1" fmla="*/ 303132 w 915585"/>
                      <a:gd name="connsiteY1" fmla="*/ 666592 h 704247"/>
                      <a:gd name="connsiteX2" fmla="*/ 252078 w 915585"/>
                      <a:gd name="connsiteY2" fmla="*/ 615538 h 704247"/>
                      <a:gd name="connsiteX3" fmla="*/ 303132 w 915585"/>
                      <a:gd name="connsiteY3" fmla="*/ 564484 h 704247"/>
                      <a:gd name="connsiteX4" fmla="*/ 354186 w 915585"/>
                      <a:gd name="connsiteY4" fmla="*/ 615538 h 704247"/>
                      <a:gd name="connsiteX0" fmla="*/ 4729 w 43256"/>
                      <a:gd name="connsiteY0" fmla="*/ 26036 h 49659"/>
                      <a:gd name="connsiteX1" fmla="*/ 2196 w 43256"/>
                      <a:gd name="connsiteY1" fmla="*/ 25239 h 49659"/>
                      <a:gd name="connsiteX2" fmla="*/ 6964 w 43256"/>
                      <a:gd name="connsiteY2" fmla="*/ 34758 h 49659"/>
                      <a:gd name="connsiteX3" fmla="*/ 5856 w 43256"/>
                      <a:gd name="connsiteY3" fmla="*/ 35139 h 49659"/>
                      <a:gd name="connsiteX4" fmla="*/ 16514 w 43256"/>
                      <a:gd name="connsiteY4" fmla="*/ 38949 h 49659"/>
                      <a:gd name="connsiteX5" fmla="*/ 15846 w 43256"/>
                      <a:gd name="connsiteY5" fmla="*/ 37209 h 49659"/>
                      <a:gd name="connsiteX6" fmla="*/ 28863 w 43256"/>
                      <a:gd name="connsiteY6" fmla="*/ 34610 h 49659"/>
                      <a:gd name="connsiteX7" fmla="*/ 28596 w 43256"/>
                      <a:gd name="connsiteY7" fmla="*/ 36519 h 49659"/>
                      <a:gd name="connsiteX8" fmla="*/ 34165 w 43256"/>
                      <a:gd name="connsiteY8" fmla="*/ 22813 h 49659"/>
                      <a:gd name="connsiteX9" fmla="*/ 37416 w 43256"/>
                      <a:gd name="connsiteY9" fmla="*/ 29949 h 49659"/>
                      <a:gd name="connsiteX10" fmla="*/ 41834 w 43256"/>
                      <a:gd name="connsiteY10" fmla="*/ 15213 h 49659"/>
                      <a:gd name="connsiteX11" fmla="*/ 40386 w 43256"/>
                      <a:gd name="connsiteY11" fmla="*/ 17889 h 49659"/>
                      <a:gd name="connsiteX12" fmla="*/ 38360 w 43256"/>
                      <a:gd name="connsiteY12" fmla="*/ 5285 h 49659"/>
                      <a:gd name="connsiteX13" fmla="*/ 38436 w 43256"/>
                      <a:gd name="connsiteY13" fmla="*/ 6549 h 49659"/>
                      <a:gd name="connsiteX14" fmla="*/ 29114 w 43256"/>
                      <a:gd name="connsiteY14" fmla="*/ 3811 h 49659"/>
                      <a:gd name="connsiteX15" fmla="*/ 29856 w 43256"/>
                      <a:gd name="connsiteY15" fmla="*/ 2199 h 49659"/>
                      <a:gd name="connsiteX16" fmla="*/ 22177 w 43256"/>
                      <a:gd name="connsiteY16" fmla="*/ 4579 h 49659"/>
                      <a:gd name="connsiteX17" fmla="*/ 22536 w 43256"/>
                      <a:gd name="connsiteY17" fmla="*/ 3189 h 49659"/>
                      <a:gd name="connsiteX18" fmla="*/ 14036 w 43256"/>
                      <a:gd name="connsiteY18" fmla="*/ 5051 h 49659"/>
                      <a:gd name="connsiteX19" fmla="*/ 15336 w 43256"/>
                      <a:gd name="connsiteY19" fmla="*/ 6399 h 49659"/>
                      <a:gd name="connsiteX20" fmla="*/ 4163 w 43256"/>
                      <a:gd name="connsiteY20" fmla="*/ 15648 h 49659"/>
                      <a:gd name="connsiteX21" fmla="*/ 3936 w 43256"/>
                      <a:gd name="connsiteY21" fmla="*/ 14229 h 49659"/>
                      <a:gd name="connsiteX0" fmla="*/ 3936 w 43256"/>
                      <a:gd name="connsiteY0" fmla="*/ 14229 h 49659"/>
                      <a:gd name="connsiteX1" fmla="*/ 5659 w 43256"/>
                      <a:gd name="connsiteY1" fmla="*/ 6766 h 49659"/>
                      <a:gd name="connsiteX2" fmla="*/ 14041 w 43256"/>
                      <a:gd name="connsiteY2" fmla="*/ 5061 h 49659"/>
                      <a:gd name="connsiteX3" fmla="*/ 22492 w 43256"/>
                      <a:gd name="connsiteY3" fmla="*/ 3291 h 49659"/>
                      <a:gd name="connsiteX4" fmla="*/ 25785 w 43256"/>
                      <a:gd name="connsiteY4" fmla="*/ 59 h 49659"/>
                      <a:gd name="connsiteX5" fmla="*/ 29869 w 43256"/>
                      <a:gd name="connsiteY5" fmla="*/ 2340 h 49659"/>
                      <a:gd name="connsiteX6" fmla="*/ 35499 w 43256"/>
                      <a:gd name="connsiteY6" fmla="*/ 549 h 49659"/>
                      <a:gd name="connsiteX7" fmla="*/ 38354 w 43256"/>
                      <a:gd name="connsiteY7" fmla="*/ 5435 h 49659"/>
                      <a:gd name="connsiteX8" fmla="*/ 42018 w 43256"/>
                      <a:gd name="connsiteY8" fmla="*/ 10177 h 49659"/>
                      <a:gd name="connsiteX9" fmla="*/ 41854 w 43256"/>
                      <a:gd name="connsiteY9" fmla="*/ 15319 h 49659"/>
                      <a:gd name="connsiteX10" fmla="*/ 43052 w 43256"/>
                      <a:gd name="connsiteY10" fmla="*/ 23181 h 49659"/>
                      <a:gd name="connsiteX11" fmla="*/ 37440 w 43256"/>
                      <a:gd name="connsiteY11" fmla="*/ 30063 h 49659"/>
                      <a:gd name="connsiteX12" fmla="*/ 35431 w 43256"/>
                      <a:gd name="connsiteY12" fmla="*/ 35960 h 49659"/>
                      <a:gd name="connsiteX13" fmla="*/ 28591 w 43256"/>
                      <a:gd name="connsiteY13" fmla="*/ 36674 h 49659"/>
                      <a:gd name="connsiteX14" fmla="*/ 23703 w 43256"/>
                      <a:gd name="connsiteY14" fmla="*/ 42965 h 49659"/>
                      <a:gd name="connsiteX15" fmla="*/ 16516 w 43256"/>
                      <a:gd name="connsiteY15" fmla="*/ 39125 h 49659"/>
                      <a:gd name="connsiteX16" fmla="*/ 5840 w 43256"/>
                      <a:gd name="connsiteY16" fmla="*/ 35331 h 49659"/>
                      <a:gd name="connsiteX17" fmla="*/ 1146 w 43256"/>
                      <a:gd name="connsiteY17" fmla="*/ 31109 h 49659"/>
                      <a:gd name="connsiteX18" fmla="*/ 2149 w 43256"/>
                      <a:gd name="connsiteY18" fmla="*/ 25410 h 49659"/>
                      <a:gd name="connsiteX19" fmla="*/ 31 w 43256"/>
                      <a:gd name="connsiteY19" fmla="*/ 19563 h 49659"/>
                      <a:gd name="connsiteX20" fmla="*/ 3899 w 43256"/>
                      <a:gd name="connsiteY20" fmla="*/ 14366 h 49659"/>
                      <a:gd name="connsiteX21" fmla="*/ 3936 w 43256"/>
                      <a:gd name="connsiteY21" fmla="*/ 14229 h 49659"/>
                      <a:gd name="connsiteX0" fmla="*/ 284483 w 915585"/>
                      <a:gd name="connsiteY0" fmla="*/ 687229 h 704247"/>
                      <a:gd name="connsiteX1" fmla="*/ 267465 w 915585"/>
                      <a:gd name="connsiteY1" fmla="*/ 704247 h 704247"/>
                      <a:gd name="connsiteX2" fmla="*/ 250447 w 915585"/>
                      <a:gd name="connsiteY2" fmla="*/ 687229 h 704247"/>
                      <a:gd name="connsiteX3" fmla="*/ 267465 w 915585"/>
                      <a:gd name="connsiteY3" fmla="*/ 670211 h 704247"/>
                      <a:gd name="connsiteX4" fmla="*/ 284483 w 915585"/>
                      <a:gd name="connsiteY4" fmla="*/ 687229 h 704247"/>
                      <a:gd name="connsiteX0" fmla="*/ 311754 w 915585"/>
                      <a:gd name="connsiteY0" fmla="*/ 666620 h 704247"/>
                      <a:gd name="connsiteX1" fmla="*/ 277718 w 915585"/>
                      <a:gd name="connsiteY1" fmla="*/ 632584 h 704247"/>
                      <a:gd name="connsiteX2" fmla="*/ 311754 w 915585"/>
                      <a:gd name="connsiteY2" fmla="*/ 666620 h 704247"/>
                      <a:gd name="connsiteX0" fmla="*/ 354186 w 915585"/>
                      <a:gd name="connsiteY0" fmla="*/ 615538 h 704247"/>
                      <a:gd name="connsiteX1" fmla="*/ 303132 w 915585"/>
                      <a:gd name="connsiteY1" fmla="*/ 666592 h 704247"/>
                      <a:gd name="connsiteX2" fmla="*/ 252078 w 915585"/>
                      <a:gd name="connsiteY2" fmla="*/ 615538 h 704247"/>
                      <a:gd name="connsiteX3" fmla="*/ 303132 w 915585"/>
                      <a:gd name="connsiteY3" fmla="*/ 564484 h 704247"/>
                      <a:gd name="connsiteX4" fmla="*/ 354186 w 915585"/>
                      <a:gd name="connsiteY4" fmla="*/ 615538 h 704247"/>
                      <a:gd name="connsiteX0" fmla="*/ 4729 w 43256"/>
                      <a:gd name="connsiteY0" fmla="*/ 26036 h 49659"/>
                      <a:gd name="connsiteX1" fmla="*/ 2196 w 43256"/>
                      <a:gd name="connsiteY1" fmla="*/ 25239 h 49659"/>
                      <a:gd name="connsiteX2" fmla="*/ 6964 w 43256"/>
                      <a:gd name="connsiteY2" fmla="*/ 34758 h 49659"/>
                      <a:gd name="connsiteX3" fmla="*/ 5856 w 43256"/>
                      <a:gd name="connsiteY3" fmla="*/ 35139 h 49659"/>
                      <a:gd name="connsiteX4" fmla="*/ 16514 w 43256"/>
                      <a:gd name="connsiteY4" fmla="*/ 38949 h 49659"/>
                      <a:gd name="connsiteX5" fmla="*/ 15846 w 43256"/>
                      <a:gd name="connsiteY5" fmla="*/ 37209 h 49659"/>
                      <a:gd name="connsiteX6" fmla="*/ 28863 w 43256"/>
                      <a:gd name="connsiteY6" fmla="*/ 34610 h 49659"/>
                      <a:gd name="connsiteX7" fmla="*/ 28596 w 43256"/>
                      <a:gd name="connsiteY7" fmla="*/ 36519 h 49659"/>
                      <a:gd name="connsiteX8" fmla="*/ 34165 w 43256"/>
                      <a:gd name="connsiteY8" fmla="*/ 22813 h 49659"/>
                      <a:gd name="connsiteX9" fmla="*/ 37416 w 43256"/>
                      <a:gd name="connsiteY9" fmla="*/ 29949 h 49659"/>
                      <a:gd name="connsiteX10" fmla="*/ 41834 w 43256"/>
                      <a:gd name="connsiteY10" fmla="*/ 15213 h 49659"/>
                      <a:gd name="connsiteX11" fmla="*/ 40386 w 43256"/>
                      <a:gd name="connsiteY11" fmla="*/ 17889 h 49659"/>
                      <a:gd name="connsiteX12" fmla="*/ 38360 w 43256"/>
                      <a:gd name="connsiteY12" fmla="*/ 5285 h 49659"/>
                      <a:gd name="connsiteX13" fmla="*/ 38436 w 43256"/>
                      <a:gd name="connsiteY13" fmla="*/ 6549 h 49659"/>
                      <a:gd name="connsiteX14" fmla="*/ 29114 w 43256"/>
                      <a:gd name="connsiteY14" fmla="*/ 3811 h 49659"/>
                      <a:gd name="connsiteX15" fmla="*/ 29856 w 43256"/>
                      <a:gd name="connsiteY15" fmla="*/ 2199 h 49659"/>
                      <a:gd name="connsiteX16" fmla="*/ 22177 w 43256"/>
                      <a:gd name="connsiteY16" fmla="*/ 4579 h 49659"/>
                      <a:gd name="connsiteX17" fmla="*/ 22536 w 43256"/>
                      <a:gd name="connsiteY17" fmla="*/ 3189 h 49659"/>
                      <a:gd name="connsiteX18" fmla="*/ 14036 w 43256"/>
                      <a:gd name="connsiteY18" fmla="*/ 5051 h 49659"/>
                      <a:gd name="connsiteX19" fmla="*/ 15336 w 43256"/>
                      <a:gd name="connsiteY19" fmla="*/ 6399 h 49659"/>
                      <a:gd name="connsiteX20" fmla="*/ 4163 w 43256"/>
                      <a:gd name="connsiteY20" fmla="*/ 15648 h 49659"/>
                      <a:gd name="connsiteX21" fmla="*/ 3936 w 43256"/>
                      <a:gd name="connsiteY21" fmla="*/ 14229 h 496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50447 w 915585"/>
                      <a:gd name="connsiteY1" fmla="*/ 687229 h 687229"/>
                      <a:gd name="connsiteX2" fmla="*/ 267465 w 915585"/>
                      <a:gd name="connsiteY2" fmla="*/ 670211 h 687229"/>
                      <a:gd name="connsiteX3" fmla="*/ 284483 w 915585"/>
                      <a:gd name="connsiteY3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54186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4" fmla="*/ 354186 w 915585"/>
                      <a:gd name="connsiteY4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54186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4" fmla="*/ 354186 w 915585"/>
                      <a:gd name="connsiteY4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03132 w 915585"/>
                      <a:gd name="connsiteY0" fmla="*/ 564484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252078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7259"/>
                      <a:gd name="connsiteX1" fmla="*/ 5659 w 43256"/>
                      <a:gd name="connsiteY1" fmla="*/ 6766 h 47259"/>
                      <a:gd name="connsiteX2" fmla="*/ 14041 w 43256"/>
                      <a:gd name="connsiteY2" fmla="*/ 5061 h 47259"/>
                      <a:gd name="connsiteX3" fmla="*/ 22492 w 43256"/>
                      <a:gd name="connsiteY3" fmla="*/ 3291 h 47259"/>
                      <a:gd name="connsiteX4" fmla="*/ 25785 w 43256"/>
                      <a:gd name="connsiteY4" fmla="*/ 59 h 47259"/>
                      <a:gd name="connsiteX5" fmla="*/ 29869 w 43256"/>
                      <a:gd name="connsiteY5" fmla="*/ 2340 h 47259"/>
                      <a:gd name="connsiteX6" fmla="*/ 35499 w 43256"/>
                      <a:gd name="connsiteY6" fmla="*/ 549 h 47259"/>
                      <a:gd name="connsiteX7" fmla="*/ 38354 w 43256"/>
                      <a:gd name="connsiteY7" fmla="*/ 5435 h 47259"/>
                      <a:gd name="connsiteX8" fmla="*/ 42018 w 43256"/>
                      <a:gd name="connsiteY8" fmla="*/ 10177 h 47259"/>
                      <a:gd name="connsiteX9" fmla="*/ 41854 w 43256"/>
                      <a:gd name="connsiteY9" fmla="*/ 15319 h 47259"/>
                      <a:gd name="connsiteX10" fmla="*/ 43052 w 43256"/>
                      <a:gd name="connsiteY10" fmla="*/ 23181 h 47259"/>
                      <a:gd name="connsiteX11" fmla="*/ 37440 w 43256"/>
                      <a:gd name="connsiteY11" fmla="*/ 30063 h 47259"/>
                      <a:gd name="connsiteX12" fmla="*/ 35431 w 43256"/>
                      <a:gd name="connsiteY12" fmla="*/ 35960 h 47259"/>
                      <a:gd name="connsiteX13" fmla="*/ 28591 w 43256"/>
                      <a:gd name="connsiteY13" fmla="*/ 36674 h 47259"/>
                      <a:gd name="connsiteX14" fmla="*/ 23703 w 43256"/>
                      <a:gd name="connsiteY14" fmla="*/ 42965 h 47259"/>
                      <a:gd name="connsiteX15" fmla="*/ 16516 w 43256"/>
                      <a:gd name="connsiteY15" fmla="*/ 39125 h 47259"/>
                      <a:gd name="connsiteX16" fmla="*/ 5840 w 43256"/>
                      <a:gd name="connsiteY16" fmla="*/ 35331 h 47259"/>
                      <a:gd name="connsiteX17" fmla="*/ 1146 w 43256"/>
                      <a:gd name="connsiteY17" fmla="*/ 31109 h 47259"/>
                      <a:gd name="connsiteX18" fmla="*/ 2149 w 43256"/>
                      <a:gd name="connsiteY18" fmla="*/ 25410 h 47259"/>
                      <a:gd name="connsiteX19" fmla="*/ 31 w 43256"/>
                      <a:gd name="connsiteY19" fmla="*/ 19563 h 47259"/>
                      <a:gd name="connsiteX20" fmla="*/ 3899 w 43256"/>
                      <a:gd name="connsiteY20" fmla="*/ 14366 h 47259"/>
                      <a:gd name="connsiteX21" fmla="*/ 3936 w 43256"/>
                      <a:gd name="connsiteY21" fmla="*/ 14229 h 47259"/>
                      <a:gd name="connsiteX0" fmla="*/ 459035 w 915585"/>
                      <a:gd name="connsiteY0" fmla="*/ 494479 h 670211"/>
                      <a:gd name="connsiteX1" fmla="*/ 267465 w 915585"/>
                      <a:gd name="connsiteY1" fmla="*/ 670211 h 670211"/>
                      <a:gd name="connsiteX2" fmla="*/ 459035 w 915585"/>
                      <a:gd name="connsiteY2" fmla="*/ 494479 h 670211"/>
                      <a:gd name="connsiteX0" fmla="*/ 311754 w 915585"/>
                      <a:gd name="connsiteY0" fmla="*/ 666620 h 670211"/>
                      <a:gd name="connsiteX1" fmla="*/ 277718 w 915585"/>
                      <a:gd name="connsiteY1" fmla="*/ 632584 h 670211"/>
                      <a:gd name="connsiteX2" fmla="*/ 311754 w 915585"/>
                      <a:gd name="connsiteY2" fmla="*/ 666620 h 670211"/>
                      <a:gd name="connsiteX0" fmla="*/ 252078 w 915585"/>
                      <a:gd name="connsiteY0" fmla="*/ 615538 h 670211"/>
                      <a:gd name="connsiteX1" fmla="*/ 303132 w 915585"/>
                      <a:gd name="connsiteY1" fmla="*/ 666592 h 670211"/>
                      <a:gd name="connsiteX2" fmla="*/ 252078 w 915585"/>
                      <a:gd name="connsiteY2" fmla="*/ 615538 h 670211"/>
                      <a:gd name="connsiteX0" fmla="*/ 4729 w 43256"/>
                      <a:gd name="connsiteY0" fmla="*/ 26036 h 47259"/>
                      <a:gd name="connsiteX1" fmla="*/ 2196 w 43256"/>
                      <a:gd name="connsiteY1" fmla="*/ 25239 h 47259"/>
                      <a:gd name="connsiteX2" fmla="*/ 6964 w 43256"/>
                      <a:gd name="connsiteY2" fmla="*/ 34758 h 47259"/>
                      <a:gd name="connsiteX3" fmla="*/ 5856 w 43256"/>
                      <a:gd name="connsiteY3" fmla="*/ 35139 h 47259"/>
                      <a:gd name="connsiteX4" fmla="*/ 16514 w 43256"/>
                      <a:gd name="connsiteY4" fmla="*/ 38949 h 47259"/>
                      <a:gd name="connsiteX5" fmla="*/ 15846 w 43256"/>
                      <a:gd name="connsiteY5" fmla="*/ 37209 h 47259"/>
                      <a:gd name="connsiteX6" fmla="*/ 28863 w 43256"/>
                      <a:gd name="connsiteY6" fmla="*/ 34610 h 47259"/>
                      <a:gd name="connsiteX7" fmla="*/ 28596 w 43256"/>
                      <a:gd name="connsiteY7" fmla="*/ 36519 h 47259"/>
                      <a:gd name="connsiteX8" fmla="*/ 34165 w 43256"/>
                      <a:gd name="connsiteY8" fmla="*/ 22813 h 47259"/>
                      <a:gd name="connsiteX9" fmla="*/ 37416 w 43256"/>
                      <a:gd name="connsiteY9" fmla="*/ 29949 h 47259"/>
                      <a:gd name="connsiteX10" fmla="*/ 41834 w 43256"/>
                      <a:gd name="connsiteY10" fmla="*/ 15213 h 47259"/>
                      <a:gd name="connsiteX11" fmla="*/ 40386 w 43256"/>
                      <a:gd name="connsiteY11" fmla="*/ 17889 h 47259"/>
                      <a:gd name="connsiteX12" fmla="*/ 38360 w 43256"/>
                      <a:gd name="connsiteY12" fmla="*/ 5285 h 47259"/>
                      <a:gd name="connsiteX13" fmla="*/ 38436 w 43256"/>
                      <a:gd name="connsiteY13" fmla="*/ 6549 h 47259"/>
                      <a:gd name="connsiteX14" fmla="*/ 29114 w 43256"/>
                      <a:gd name="connsiteY14" fmla="*/ 3811 h 47259"/>
                      <a:gd name="connsiteX15" fmla="*/ 29856 w 43256"/>
                      <a:gd name="connsiteY15" fmla="*/ 2199 h 47259"/>
                      <a:gd name="connsiteX16" fmla="*/ 22177 w 43256"/>
                      <a:gd name="connsiteY16" fmla="*/ 4579 h 47259"/>
                      <a:gd name="connsiteX17" fmla="*/ 22536 w 43256"/>
                      <a:gd name="connsiteY17" fmla="*/ 3189 h 47259"/>
                      <a:gd name="connsiteX18" fmla="*/ 14036 w 43256"/>
                      <a:gd name="connsiteY18" fmla="*/ 5051 h 47259"/>
                      <a:gd name="connsiteX19" fmla="*/ 15336 w 43256"/>
                      <a:gd name="connsiteY19" fmla="*/ 6399 h 47259"/>
                      <a:gd name="connsiteX20" fmla="*/ 4163 w 43256"/>
                      <a:gd name="connsiteY20" fmla="*/ 15648 h 47259"/>
                      <a:gd name="connsiteX21" fmla="*/ 3936 w 43256"/>
                      <a:gd name="connsiteY21" fmla="*/ 14229 h 47259"/>
                      <a:gd name="connsiteX0" fmla="*/ 3936 w 43256"/>
                      <a:gd name="connsiteY0" fmla="*/ 14229 h 47259"/>
                      <a:gd name="connsiteX1" fmla="*/ 5659 w 43256"/>
                      <a:gd name="connsiteY1" fmla="*/ 6766 h 47259"/>
                      <a:gd name="connsiteX2" fmla="*/ 14041 w 43256"/>
                      <a:gd name="connsiteY2" fmla="*/ 5061 h 47259"/>
                      <a:gd name="connsiteX3" fmla="*/ 22492 w 43256"/>
                      <a:gd name="connsiteY3" fmla="*/ 3291 h 47259"/>
                      <a:gd name="connsiteX4" fmla="*/ 25785 w 43256"/>
                      <a:gd name="connsiteY4" fmla="*/ 59 h 47259"/>
                      <a:gd name="connsiteX5" fmla="*/ 29869 w 43256"/>
                      <a:gd name="connsiteY5" fmla="*/ 2340 h 47259"/>
                      <a:gd name="connsiteX6" fmla="*/ 35499 w 43256"/>
                      <a:gd name="connsiteY6" fmla="*/ 549 h 47259"/>
                      <a:gd name="connsiteX7" fmla="*/ 38354 w 43256"/>
                      <a:gd name="connsiteY7" fmla="*/ 5435 h 47259"/>
                      <a:gd name="connsiteX8" fmla="*/ 42018 w 43256"/>
                      <a:gd name="connsiteY8" fmla="*/ 10177 h 47259"/>
                      <a:gd name="connsiteX9" fmla="*/ 41854 w 43256"/>
                      <a:gd name="connsiteY9" fmla="*/ 15319 h 47259"/>
                      <a:gd name="connsiteX10" fmla="*/ 43052 w 43256"/>
                      <a:gd name="connsiteY10" fmla="*/ 23181 h 47259"/>
                      <a:gd name="connsiteX11" fmla="*/ 37440 w 43256"/>
                      <a:gd name="connsiteY11" fmla="*/ 30063 h 47259"/>
                      <a:gd name="connsiteX12" fmla="*/ 35431 w 43256"/>
                      <a:gd name="connsiteY12" fmla="*/ 35960 h 47259"/>
                      <a:gd name="connsiteX13" fmla="*/ 28591 w 43256"/>
                      <a:gd name="connsiteY13" fmla="*/ 36674 h 47259"/>
                      <a:gd name="connsiteX14" fmla="*/ 23703 w 43256"/>
                      <a:gd name="connsiteY14" fmla="*/ 42965 h 47259"/>
                      <a:gd name="connsiteX15" fmla="*/ 16516 w 43256"/>
                      <a:gd name="connsiteY15" fmla="*/ 39125 h 47259"/>
                      <a:gd name="connsiteX16" fmla="*/ 5840 w 43256"/>
                      <a:gd name="connsiteY16" fmla="*/ 35331 h 47259"/>
                      <a:gd name="connsiteX17" fmla="*/ 1146 w 43256"/>
                      <a:gd name="connsiteY17" fmla="*/ 31109 h 47259"/>
                      <a:gd name="connsiteX18" fmla="*/ 2149 w 43256"/>
                      <a:gd name="connsiteY18" fmla="*/ 25410 h 47259"/>
                      <a:gd name="connsiteX19" fmla="*/ 31 w 43256"/>
                      <a:gd name="connsiteY19" fmla="*/ 19563 h 47259"/>
                      <a:gd name="connsiteX20" fmla="*/ 3899 w 43256"/>
                      <a:gd name="connsiteY20" fmla="*/ 14366 h 47259"/>
                      <a:gd name="connsiteX21" fmla="*/ 3936 w 43256"/>
                      <a:gd name="connsiteY21" fmla="*/ 14229 h 47259"/>
                      <a:gd name="connsiteX0" fmla="*/ 459035 w 915585"/>
                      <a:gd name="connsiteY0" fmla="*/ 494479 h 670211"/>
                      <a:gd name="connsiteX1" fmla="*/ 267465 w 915585"/>
                      <a:gd name="connsiteY1" fmla="*/ 670211 h 670211"/>
                      <a:gd name="connsiteX2" fmla="*/ 459035 w 915585"/>
                      <a:gd name="connsiteY2" fmla="*/ 494479 h 670211"/>
                      <a:gd name="connsiteX0" fmla="*/ 311754 w 915585"/>
                      <a:gd name="connsiteY0" fmla="*/ 666620 h 670211"/>
                      <a:gd name="connsiteX1" fmla="*/ 277718 w 915585"/>
                      <a:gd name="connsiteY1" fmla="*/ 632584 h 670211"/>
                      <a:gd name="connsiteX2" fmla="*/ 311754 w 915585"/>
                      <a:gd name="connsiteY2" fmla="*/ 666620 h 670211"/>
                      <a:gd name="connsiteX0" fmla="*/ 252078 w 915585"/>
                      <a:gd name="connsiteY0" fmla="*/ 615538 h 670211"/>
                      <a:gd name="connsiteX1" fmla="*/ 303131 w 915585"/>
                      <a:gd name="connsiteY1" fmla="*/ 466429 h 670211"/>
                      <a:gd name="connsiteX2" fmla="*/ 252078 w 915585"/>
                      <a:gd name="connsiteY2" fmla="*/ 615538 h 670211"/>
                      <a:gd name="connsiteX0" fmla="*/ 4729 w 43256"/>
                      <a:gd name="connsiteY0" fmla="*/ 26036 h 47259"/>
                      <a:gd name="connsiteX1" fmla="*/ 2196 w 43256"/>
                      <a:gd name="connsiteY1" fmla="*/ 25239 h 47259"/>
                      <a:gd name="connsiteX2" fmla="*/ 6964 w 43256"/>
                      <a:gd name="connsiteY2" fmla="*/ 34758 h 47259"/>
                      <a:gd name="connsiteX3" fmla="*/ 5856 w 43256"/>
                      <a:gd name="connsiteY3" fmla="*/ 35139 h 47259"/>
                      <a:gd name="connsiteX4" fmla="*/ 16514 w 43256"/>
                      <a:gd name="connsiteY4" fmla="*/ 38949 h 47259"/>
                      <a:gd name="connsiteX5" fmla="*/ 15846 w 43256"/>
                      <a:gd name="connsiteY5" fmla="*/ 37209 h 47259"/>
                      <a:gd name="connsiteX6" fmla="*/ 28863 w 43256"/>
                      <a:gd name="connsiteY6" fmla="*/ 34610 h 47259"/>
                      <a:gd name="connsiteX7" fmla="*/ 28596 w 43256"/>
                      <a:gd name="connsiteY7" fmla="*/ 36519 h 47259"/>
                      <a:gd name="connsiteX8" fmla="*/ 34165 w 43256"/>
                      <a:gd name="connsiteY8" fmla="*/ 22813 h 47259"/>
                      <a:gd name="connsiteX9" fmla="*/ 37416 w 43256"/>
                      <a:gd name="connsiteY9" fmla="*/ 29949 h 47259"/>
                      <a:gd name="connsiteX10" fmla="*/ 41834 w 43256"/>
                      <a:gd name="connsiteY10" fmla="*/ 15213 h 47259"/>
                      <a:gd name="connsiteX11" fmla="*/ 40386 w 43256"/>
                      <a:gd name="connsiteY11" fmla="*/ 17889 h 47259"/>
                      <a:gd name="connsiteX12" fmla="*/ 38360 w 43256"/>
                      <a:gd name="connsiteY12" fmla="*/ 5285 h 47259"/>
                      <a:gd name="connsiteX13" fmla="*/ 38436 w 43256"/>
                      <a:gd name="connsiteY13" fmla="*/ 6549 h 47259"/>
                      <a:gd name="connsiteX14" fmla="*/ 29114 w 43256"/>
                      <a:gd name="connsiteY14" fmla="*/ 3811 h 47259"/>
                      <a:gd name="connsiteX15" fmla="*/ 29856 w 43256"/>
                      <a:gd name="connsiteY15" fmla="*/ 2199 h 47259"/>
                      <a:gd name="connsiteX16" fmla="*/ 22177 w 43256"/>
                      <a:gd name="connsiteY16" fmla="*/ 4579 h 47259"/>
                      <a:gd name="connsiteX17" fmla="*/ 22536 w 43256"/>
                      <a:gd name="connsiteY17" fmla="*/ 3189 h 47259"/>
                      <a:gd name="connsiteX18" fmla="*/ 14036 w 43256"/>
                      <a:gd name="connsiteY18" fmla="*/ 5051 h 47259"/>
                      <a:gd name="connsiteX19" fmla="*/ 15336 w 43256"/>
                      <a:gd name="connsiteY19" fmla="*/ 6399 h 47259"/>
                      <a:gd name="connsiteX20" fmla="*/ 4163 w 43256"/>
                      <a:gd name="connsiteY20" fmla="*/ 15648 h 47259"/>
                      <a:gd name="connsiteX21" fmla="*/ 3936 w 43256"/>
                      <a:gd name="connsiteY21" fmla="*/ 14229 h 47259"/>
                      <a:gd name="connsiteX0" fmla="*/ 3936 w 43256"/>
                      <a:gd name="connsiteY0" fmla="*/ 14229 h 47006"/>
                      <a:gd name="connsiteX1" fmla="*/ 5659 w 43256"/>
                      <a:gd name="connsiteY1" fmla="*/ 6766 h 47006"/>
                      <a:gd name="connsiteX2" fmla="*/ 14041 w 43256"/>
                      <a:gd name="connsiteY2" fmla="*/ 5061 h 47006"/>
                      <a:gd name="connsiteX3" fmla="*/ 22492 w 43256"/>
                      <a:gd name="connsiteY3" fmla="*/ 3291 h 47006"/>
                      <a:gd name="connsiteX4" fmla="*/ 25785 w 43256"/>
                      <a:gd name="connsiteY4" fmla="*/ 59 h 47006"/>
                      <a:gd name="connsiteX5" fmla="*/ 29869 w 43256"/>
                      <a:gd name="connsiteY5" fmla="*/ 2340 h 47006"/>
                      <a:gd name="connsiteX6" fmla="*/ 35499 w 43256"/>
                      <a:gd name="connsiteY6" fmla="*/ 549 h 47006"/>
                      <a:gd name="connsiteX7" fmla="*/ 38354 w 43256"/>
                      <a:gd name="connsiteY7" fmla="*/ 5435 h 47006"/>
                      <a:gd name="connsiteX8" fmla="*/ 42018 w 43256"/>
                      <a:gd name="connsiteY8" fmla="*/ 10177 h 47006"/>
                      <a:gd name="connsiteX9" fmla="*/ 41854 w 43256"/>
                      <a:gd name="connsiteY9" fmla="*/ 15319 h 47006"/>
                      <a:gd name="connsiteX10" fmla="*/ 43052 w 43256"/>
                      <a:gd name="connsiteY10" fmla="*/ 23181 h 47006"/>
                      <a:gd name="connsiteX11" fmla="*/ 37440 w 43256"/>
                      <a:gd name="connsiteY11" fmla="*/ 30063 h 47006"/>
                      <a:gd name="connsiteX12" fmla="*/ 35431 w 43256"/>
                      <a:gd name="connsiteY12" fmla="*/ 35960 h 47006"/>
                      <a:gd name="connsiteX13" fmla="*/ 28591 w 43256"/>
                      <a:gd name="connsiteY13" fmla="*/ 36674 h 47006"/>
                      <a:gd name="connsiteX14" fmla="*/ 23703 w 43256"/>
                      <a:gd name="connsiteY14" fmla="*/ 42965 h 47006"/>
                      <a:gd name="connsiteX15" fmla="*/ 16516 w 43256"/>
                      <a:gd name="connsiteY15" fmla="*/ 39125 h 47006"/>
                      <a:gd name="connsiteX16" fmla="*/ 5840 w 43256"/>
                      <a:gd name="connsiteY16" fmla="*/ 35331 h 47006"/>
                      <a:gd name="connsiteX17" fmla="*/ 1146 w 43256"/>
                      <a:gd name="connsiteY17" fmla="*/ 31109 h 47006"/>
                      <a:gd name="connsiteX18" fmla="*/ 2149 w 43256"/>
                      <a:gd name="connsiteY18" fmla="*/ 25410 h 47006"/>
                      <a:gd name="connsiteX19" fmla="*/ 31 w 43256"/>
                      <a:gd name="connsiteY19" fmla="*/ 19563 h 47006"/>
                      <a:gd name="connsiteX20" fmla="*/ 3899 w 43256"/>
                      <a:gd name="connsiteY20" fmla="*/ 14366 h 47006"/>
                      <a:gd name="connsiteX21" fmla="*/ 3936 w 43256"/>
                      <a:gd name="connsiteY21" fmla="*/ 14229 h 47006"/>
                      <a:gd name="connsiteX0" fmla="*/ 459035 w 915585"/>
                      <a:gd name="connsiteY0" fmla="*/ 494479 h 666620"/>
                      <a:gd name="connsiteX1" fmla="*/ 354741 w 915585"/>
                      <a:gd name="connsiteY1" fmla="*/ 462634 h 666620"/>
                      <a:gd name="connsiteX2" fmla="*/ 459035 w 915585"/>
                      <a:gd name="connsiteY2" fmla="*/ 494479 h 666620"/>
                      <a:gd name="connsiteX0" fmla="*/ 311754 w 915585"/>
                      <a:gd name="connsiteY0" fmla="*/ 666620 h 666620"/>
                      <a:gd name="connsiteX1" fmla="*/ 277718 w 915585"/>
                      <a:gd name="connsiteY1" fmla="*/ 632584 h 666620"/>
                      <a:gd name="connsiteX2" fmla="*/ 311754 w 915585"/>
                      <a:gd name="connsiteY2" fmla="*/ 666620 h 666620"/>
                      <a:gd name="connsiteX0" fmla="*/ 252078 w 915585"/>
                      <a:gd name="connsiteY0" fmla="*/ 615538 h 666620"/>
                      <a:gd name="connsiteX1" fmla="*/ 303131 w 915585"/>
                      <a:gd name="connsiteY1" fmla="*/ 466429 h 666620"/>
                      <a:gd name="connsiteX2" fmla="*/ 252078 w 915585"/>
                      <a:gd name="connsiteY2" fmla="*/ 615538 h 666620"/>
                      <a:gd name="connsiteX0" fmla="*/ 4729 w 43256"/>
                      <a:gd name="connsiteY0" fmla="*/ 26036 h 47006"/>
                      <a:gd name="connsiteX1" fmla="*/ 2196 w 43256"/>
                      <a:gd name="connsiteY1" fmla="*/ 25239 h 47006"/>
                      <a:gd name="connsiteX2" fmla="*/ 6964 w 43256"/>
                      <a:gd name="connsiteY2" fmla="*/ 34758 h 47006"/>
                      <a:gd name="connsiteX3" fmla="*/ 5856 w 43256"/>
                      <a:gd name="connsiteY3" fmla="*/ 35139 h 47006"/>
                      <a:gd name="connsiteX4" fmla="*/ 16514 w 43256"/>
                      <a:gd name="connsiteY4" fmla="*/ 38949 h 47006"/>
                      <a:gd name="connsiteX5" fmla="*/ 15846 w 43256"/>
                      <a:gd name="connsiteY5" fmla="*/ 37209 h 47006"/>
                      <a:gd name="connsiteX6" fmla="*/ 28863 w 43256"/>
                      <a:gd name="connsiteY6" fmla="*/ 34610 h 47006"/>
                      <a:gd name="connsiteX7" fmla="*/ 28596 w 43256"/>
                      <a:gd name="connsiteY7" fmla="*/ 36519 h 47006"/>
                      <a:gd name="connsiteX8" fmla="*/ 34165 w 43256"/>
                      <a:gd name="connsiteY8" fmla="*/ 22813 h 47006"/>
                      <a:gd name="connsiteX9" fmla="*/ 37416 w 43256"/>
                      <a:gd name="connsiteY9" fmla="*/ 29949 h 47006"/>
                      <a:gd name="connsiteX10" fmla="*/ 41834 w 43256"/>
                      <a:gd name="connsiteY10" fmla="*/ 15213 h 47006"/>
                      <a:gd name="connsiteX11" fmla="*/ 40386 w 43256"/>
                      <a:gd name="connsiteY11" fmla="*/ 17889 h 47006"/>
                      <a:gd name="connsiteX12" fmla="*/ 38360 w 43256"/>
                      <a:gd name="connsiteY12" fmla="*/ 5285 h 47006"/>
                      <a:gd name="connsiteX13" fmla="*/ 38436 w 43256"/>
                      <a:gd name="connsiteY13" fmla="*/ 6549 h 47006"/>
                      <a:gd name="connsiteX14" fmla="*/ 29114 w 43256"/>
                      <a:gd name="connsiteY14" fmla="*/ 3811 h 47006"/>
                      <a:gd name="connsiteX15" fmla="*/ 29856 w 43256"/>
                      <a:gd name="connsiteY15" fmla="*/ 2199 h 47006"/>
                      <a:gd name="connsiteX16" fmla="*/ 22177 w 43256"/>
                      <a:gd name="connsiteY16" fmla="*/ 4579 h 47006"/>
                      <a:gd name="connsiteX17" fmla="*/ 22536 w 43256"/>
                      <a:gd name="connsiteY17" fmla="*/ 3189 h 47006"/>
                      <a:gd name="connsiteX18" fmla="*/ 14036 w 43256"/>
                      <a:gd name="connsiteY18" fmla="*/ 5051 h 47006"/>
                      <a:gd name="connsiteX19" fmla="*/ 15336 w 43256"/>
                      <a:gd name="connsiteY19" fmla="*/ 6399 h 47006"/>
                      <a:gd name="connsiteX20" fmla="*/ 4163 w 43256"/>
                      <a:gd name="connsiteY20" fmla="*/ 15648 h 47006"/>
                      <a:gd name="connsiteX21" fmla="*/ 3936 w 43256"/>
                      <a:gd name="connsiteY21" fmla="*/ 14229 h 47006"/>
                      <a:gd name="connsiteX0" fmla="*/ 3936 w 43256"/>
                      <a:gd name="connsiteY0" fmla="*/ 14229 h 44606"/>
                      <a:gd name="connsiteX1" fmla="*/ 5659 w 43256"/>
                      <a:gd name="connsiteY1" fmla="*/ 6766 h 44606"/>
                      <a:gd name="connsiteX2" fmla="*/ 14041 w 43256"/>
                      <a:gd name="connsiteY2" fmla="*/ 5061 h 44606"/>
                      <a:gd name="connsiteX3" fmla="*/ 22492 w 43256"/>
                      <a:gd name="connsiteY3" fmla="*/ 3291 h 44606"/>
                      <a:gd name="connsiteX4" fmla="*/ 25785 w 43256"/>
                      <a:gd name="connsiteY4" fmla="*/ 59 h 44606"/>
                      <a:gd name="connsiteX5" fmla="*/ 29869 w 43256"/>
                      <a:gd name="connsiteY5" fmla="*/ 2340 h 44606"/>
                      <a:gd name="connsiteX6" fmla="*/ 35499 w 43256"/>
                      <a:gd name="connsiteY6" fmla="*/ 549 h 44606"/>
                      <a:gd name="connsiteX7" fmla="*/ 38354 w 43256"/>
                      <a:gd name="connsiteY7" fmla="*/ 5435 h 44606"/>
                      <a:gd name="connsiteX8" fmla="*/ 42018 w 43256"/>
                      <a:gd name="connsiteY8" fmla="*/ 10177 h 44606"/>
                      <a:gd name="connsiteX9" fmla="*/ 41854 w 43256"/>
                      <a:gd name="connsiteY9" fmla="*/ 15319 h 44606"/>
                      <a:gd name="connsiteX10" fmla="*/ 43052 w 43256"/>
                      <a:gd name="connsiteY10" fmla="*/ 23181 h 44606"/>
                      <a:gd name="connsiteX11" fmla="*/ 37440 w 43256"/>
                      <a:gd name="connsiteY11" fmla="*/ 30063 h 44606"/>
                      <a:gd name="connsiteX12" fmla="*/ 35431 w 43256"/>
                      <a:gd name="connsiteY12" fmla="*/ 35960 h 44606"/>
                      <a:gd name="connsiteX13" fmla="*/ 28591 w 43256"/>
                      <a:gd name="connsiteY13" fmla="*/ 36674 h 44606"/>
                      <a:gd name="connsiteX14" fmla="*/ 23703 w 43256"/>
                      <a:gd name="connsiteY14" fmla="*/ 42965 h 44606"/>
                      <a:gd name="connsiteX15" fmla="*/ 16516 w 43256"/>
                      <a:gd name="connsiteY15" fmla="*/ 39125 h 44606"/>
                      <a:gd name="connsiteX16" fmla="*/ 5840 w 43256"/>
                      <a:gd name="connsiteY16" fmla="*/ 35331 h 44606"/>
                      <a:gd name="connsiteX17" fmla="*/ 1146 w 43256"/>
                      <a:gd name="connsiteY17" fmla="*/ 31109 h 44606"/>
                      <a:gd name="connsiteX18" fmla="*/ 2149 w 43256"/>
                      <a:gd name="connsiteY18" fmla="*/ 25410 h 44606"/>
                      <a:gd name="connsiteX19" fmla="*/ 31 w 43256"/>
                      <a:gd name="connsiteY19" fmla="*/ 19563 h 44606"/>
                      <a:gd name="connsiteX20" fmla="*/ 3899 w 43256"/>
                      <a:gd name="connsiteY20" fmla="*/ 14366 h 44606"/>
                      <a:gd name="connsiteX21" fmla="*/ 3936 w 43256"/>
                      <a:gd name="connsiteY21" fmla="*/ 14229 h 44606"/>
                      <a:gd name="connsiteX0" fmla="*/ 459035 w 915585"/>
                      <a:gd name="connsiteY0" fmla="*/ 494479 h 632584"/>
                      <a:gd name="connsiteX1" fmla="*/ 354741 w 915585"/>
                      <a:gd name="connsiteY1" fmla="*/ 462634 h 632584"/>
                      <a:gd name="connsiteX2" fmla="*/ 459035 w 915585"/>
                      <a:gd name="connsiteY2" fmla="*/ 494479 h 632584"/>
                      <a:gd name="connsiteX0" fmla="*/ 452737 w 915585"/>
                      <a:gd name="connsiteY0" fmla="*/ 599899 h 632584"/>
                      <a:gd name="connsiteX1" fmla="*/ 277718 w 915585"/>
                      <a:gd name="connsiteY1" fmla="*/ 632584 h 632584"/>
                      <a:gd name="connsiteX2" fmla="*/ 452737 w 915585"/>
                      <a:gd name="connsiteY2" fmla="*/ 599899 h 632584"/>
                      <a:gd name="connsiteX0" fmla="*/ 252078 w 915585"/>
                      <a:gd name="connsiteY0" fmla="*/ 615538 h 632584"/>
                      <a:gd name="connsiteX1" fmla="*/ 303131 w 915585"/>
                      <a:gd name="connsiteY1" fmla="*/ 466429 h 632584"/>
                      <a:gd name="connsiteX2" fmla="*/ 252078 w 915585"/>
                      <a:gd name="connsiteY2" fmla="*/ 615538 h 632584"/>
                      <a:gd name="connsiteX0" fmla="*/ 4729 w 43256"/>
                      <a:gd name="connsiteY0" fmla="*/ 26036 h 44606"/>
                      <a:gd name="connsiteX1" fmla="*/ 2196 w 43256"/>
                      <a:gd name="connsiteY1" fmla="*/ 25239 h 44606"/>
                      <a:gd name="connsiteX2" fmla="*/ 6964 w 43256"/>
                      <a:gd name="connsiteY2" fmla="*/ 34758 h 44606"/>
                      <a:gd name="connsiteX3" fmla="*/ 5856 w 43256"/>
                      <a:gd name="connsiteY3" fmla="*/ 35139 h 44606"/>
                      <a:gd name="connsiteX4" fmla="*/ 16514 w 43256"/>
                      <a:gd name="connsiteY4" fmla="*/ 38949 h 44606"/>
                      <a:gd name="connsiteX5" fmla="*/ 15846 w 43256"/>
                      <a:gd name="connsiteY5" fmla="*/ 37209 h 44606"/>
                      <a:gd name="connsiteX6" fmla="*/ 28863 w 43256"/>
                      <a:gd name="connsiteY6" fmla="*/ 34610 h 44606"/>
                      <a:gd name="connsiteX7" fmla="*/ 28596 w 43256"/>
                      <a:gd name="connsiteY7" fmla="*/ 36519 h 44606"/>
                      <a:gd name="connsiteX8" fmla="*/ 34165 w 43256"/>
                      <a:gd name="connsiteY8" fmla="*/ 22813 h 44606"/>
                      <a:gd name="connsiteX9" fmla="*/ 37416 w 43256"/>
                      <a:gd name="connsiteY9" fmla="*/ 29949 h 44606"/>
                      <a:gd name="connsiteX10" fmla="*/ 41834 w 43256"/>
                      <a:gd name="connsiteY10" fmla="*/ 15213 h 44606"/>
                      <a:gd name="connsiteX11" fmla="*/ 40386 w 43256"/>
                      <a:gd name="connsiteY11" fmla="*/ 17889 h 44606"/>
                      <a:gd name="connsiteX12" fmla="*/ 38360 w 43256"/>
                      <a:gd name="connsiteY12" fmla="*/ 5285 h 44606"/>
                      <a:gd name="connsiteX13" fmla="*/ 38436 w 43256"/>
                      <a:gd name="connsiteY13" fmla="*/ 6549 h 44606"/>
                      <a:gd name="connsiteX14" fmla="*/ 29114 w 43256"/>
                      <a:gd name="connsiteY14" fmla="*/ 3811 h 44606"/>
                      <a:gd name="connsiteX15" fmla="*/ 29856 w 43256"/>
                      <a:gd name="connsiteY15" fmla="*/ 2199 h 44606"/>
                      <a:gd name="connsiteX16" fmla="*/ 22177 w 43256"/>
                      <a:gd name="connsiteY16" fmla="*/ 4579 h 44606"/>
                      <a:gd name="connsiteX17" fmla="*/ 22536 w 43256"/>
                      <a:gd name="connsiteY17" fmla="*/ 3189 h 44606"/>
                      <a:gd name="connsiteX18" fmla="*/ 14036 w 43256"/>
                      <a:gd name="connsiteY18" fmla="*/ 5051 h 44606"/>
                      <a:gd name="connsiteX19" fmla="*/ 15336 w 43256"/>
                      <a:gd name="connsiteY19" fmla="*/ 6399 h 44606"/>
                      <a:gd name="connsiteX20" fmla="*/ 4163 w 43256"/>
                      <a:gd name="connsiteY20" fmla="*/ 15648 h 44606"/>
                      <a:gd name="connsiteX21" fmla="*/ 3936 w 43256"/>
                      <a:gd name="connsiteY21" fmla="*/ 14229 h 44606"/>
                      <a:gd name="connsiteX0" fmla="*/ 3936 w 43256"/>
                      <a:gd name="connsiteY0" fmla="*/ 14229 h 43404"/>
                      <a:gd name="connsiteX1" fmla="*/ 5659 w 43256"/>
                      <a:gd name="connsiteY1" fmla="*/ 6766 h 43404"/>
                      <a:gd name="connsiteX2" fmla="*/ 14041 w 43256"/>
                      <a:gd name="connsiteY2" fmla="*/ 5061 h 43404"/>
                      <a:gd name="connsiteX3" fmla="*/ 22492 w 43256"/>
                      <a:gd name="connsiteY3" fmla="*/ 3291 h 43404"/>
                      <a:gd name="connsiteX4" fmla="*/ 25785 w 43256"/>
                      <a:gd name="connsiteY4" fmla="*/ 59 h 43404"/>
                      <a:gd name="connsiteX5" fmla="*/ 29869 w 43256"/>
                      <a:gd name="connsiteY5" fmla="*/ 2340 h 43404"/>
                      <a:gd name="connsiteX6" fmla="*/ 35499 w 43256"/>
                      <a:gd name="connsiteY6" fmla="*/ 549 h 43404"/>
                      <a:gd name="connsiteX7" fmla="*/ 38354 w 43256"/>
                      <a:gd name="connsiteY7" fmla="*/ 5435 h 43404"/>
                      <a:gd name="connsiteX8" fmla="*/ 42018 w 43256"/>
                      <a:gd name="connsiteY8" fmla="*/ 10177 h 43404"/>
                      <a:gd name="connsiteX9" fmla="*/ 41854 w 43256"/>
                      <a:gd name="connsiteY9" fmla="*/ 15319 h 43404"/>
                      <a:gd name="connsiteX10" fmla="*/ 43052 w 43256"/>
                      <a:gd name="connsiteY10" fmla="*/ 23181 h 43404"/>
                      <a:gd name="connsiteX11" fmla="*/ 37440 w 43256"/>
                      <a:gd name="connsiteY11" fmla="*/ 30063 h 43404"/>
                      <a:gd name="connsiteX12" fmla="*/ 35431 w 43256"/>
                      <a:gd name="connsiteY12" fmla="*/ 35960 h 43404"/>
                      <a:gd name="connsiteX13" fmla="*/ 28591 w 43256"/>
                      <a:gd name="connsiteY13" fmla="*/ 36674 h 43404"/>
                      <a:gd name="connsiteX14" fmla="*/ 23703 w 43256"/>
                      <a:gd name="connsiteY14" fmla="*/ 42965 h 43404"/>
                      <a:gd name="connsiteX15" fmla="*/ 16516 w 43256"/>
                      <a:gd name="connsiteY15" fmla="*/ 39125 h 43404"/>
                      <a:gd name="connsiteX16" fmla="*/ 5840 w 43256"/>
                      <a:gd name="connsiteY16" fmla="*/ 35331 h 43404"/>
                      <a:gd name="connsiteX17" fmla="*/ 1146 w 43256"/>
                      <a:gd name="connsiteY17" fmla="*/ 31109 h 43404"/>
                      <a:gd name="connsiteX18" fmla="*/ 2149 w 43256"/>
                      <a:gd name="connsiteY18" fmla="*/ 25410 h 43404"/>
                      <a:gd name="connsiteX19" fmla="*/ 31 w 43256"/>
                      <a:gd name="connsiteY19" fmla="*/ 19563 h 43404"/>
                      <a:gd name="connsiteX20" fmla="*/ 3899 w 43256"/>
                      <a:gd name="connsiteY20" fmla="*/ 14366 h 43404"/>
                      <a:gd name="connsiteX21" fmla="*/ 3936 w 43256"/>
                      <a:gd name="connsiteY21" fmla="*/ 14229 h 43404"/>
                      <a:gd name="connsiteX0" fmla="*/ 459035 w 915585"/>
                      <a:gd name="connsiteY0" fmla="*/ 494479 h 615538"/>
                      <a:gd name="connsiteX1" fmla="*/ 354741 w 915585"/>
                      <a:gd name="connsiteY1" fmla="*/ 462634 h 615538"/>
                      <a:gd name="connsiteX2" fmla="*/ 459035 w 915585"/>
                      <a:gd name="connsiteY2" fmla="*/ 494479 h 615538"/>
                      <a:gd name="connsiteX0" fmla="*/ 452737 w 915585"/>
                      <a:gd name="connsiteY0" fmla="*/ 599899 h 615538"/>
                      <a:gd name="connsiteX1" fmla="*/ 512690 w 915585"/>
                      <a:gd name="connsiteY1" fmla="*/ 602931 h 615538"/>
                      <a:gd name="connsiteX2" fmla="*/ 452737 w 915585"/>
                      <a:gd name="connsiteY2" fmla="*/ 599899 h 615538"/>
                      <a:gd name="connsiteX0" fmla="*/ 252078 w 915585"/>
                      <a:gd name="connsiteY0" fmla="*/ 615538 h 615538"/>
                      <a:gd name="connsiteX1" fmla="*/ 303131 w 915585"/>
                      <a:gd name="connsiteY1" fmla="*/ 466429 h 615538"/>
                      <a:gd name="connsiteX2" fmla="*/ 252078 w 915585"/>
                      <a:gd name="connsiteY2" fmla="*/ 615538 h 615538"/>
                      <a:gd name="connsiteX0" fmla="*/ 4729 w 43256"/>
                      <a:gd name="connsiteY0" fmla="*/ 26036 h 43404"/>
                      <a:gd name="connsiteX1" fmla="*/ 2196 w 43256"/>
                      <a:gd name="connsiteY1" fmla="*/ 25239 h 43404"/>
                      <a:gd name="connsiteX2" fmla="*/ 6964 w 43256"/>
                      <a:gd name="connsiteY2" fmla="*/ 34758 h 43404"/>
                      <a:gd name="connsiteX3" fmla="*/ 5856 w 43256"/>
                      <a:gd name="connsiteY3" fmla="*/ 35139 h 43404"/>
                      <a:gd name="connsiteX4" fmla="*/ 16514 w 43256"/>
                      <a:gd name="connsiteY4" fmla="*/ 38949 h 43404"/>
                      <a:gd name="connsiteX5" fmla="*/ 15846 w 43256"/>
                      <a:gd name="connsiteY5" fmla="*/ 37209 h 43404"/>
                      <a:gd name="connsiteX6" fmla="*/ 28863 w 43256"/>
                      <a:gd name="connsiteY6" fmla="*/ 34610 h 43404"/>
                      <a:gd name="connsiteX7" fmla="*/ 28596 w 43256"/>
                      <a:gd name="connsiteY7" fmla="*/ 36519 h 43404"/>
                      <a:gd name="connsiteX8" fmla="*/ 34165 w 43256"/>
                      <a:gd name="connsiteY8" fmla="*/ 22813 h 43404"/>
                      <a:gd name="connsiteX9" fmla="*/ 37416 w 43256"/>
                      <a:gd name="connsiteY9" fmla="*/ 29949 h 43404"/>
                      <a:gd name="connsiteX10" fmla="*/ 41834 w 43256"/>
                      <a:gd name="connsiteY10" fmla="*/ 15213 h 43404"/>
                      <a:gd name="connsiteX11" fmla="*/ 40386 w 43256"/>
                      <a:gd name="connsiteY11" fmla="*/ 17889 h 43404"/>
                      <a:gd name="connsiteX12" fmla="*/ 38360 w 43256"/>
                      <a:gd name="connsiteY12" fmla="*/ 5285 h 43404"/>
                      <a:gd name="connsiteX13" fmla="*/ 38436 w 43256"/>
                      <a:gd name="connsiteY13" fmla="*/ 6549 h 43404"/>
                      <a:gd name="connsiteX14" fmla="*/ 29114 w 43256"/>
                      <a:gd name="connsiteY14" fmla="*/ 3811 h 43404"/>
                      <a:gd name="connsiteX15" fmla="*/ 29856 w 43256"/>
                      <a:gd name="connsiteY15" fmla="*/ 2199 h 43404"/>
                      <a:gd name="connsiteX16" fmla="*/ 22177 w 43256"/>
                      <a:gd name="connsiteY16" fmla="*/ 4579 h 43404"/>
                      <a:gd name="connsiteX17" fmla="*/ 22536 w 43256"/>
                      <a:gd name="connsiteY17" fmla="*/ 3189 h 43404"/>
                      <a:gd name="connsiteX18" fmla="*/ 14036 w 43256"/>
                      <a:gd name="connsiteY18" fmla="*/ 5051 h 43404"/>
                      <a:gd name="connsiteX19" fmla="*/ 15336 w 43256"/>
                      <a:gd name="connsiteY19" fmla="*/ 6399 h 43404"/>
                      <a:gd name="connsiteX20" fmla="*/ 4163 w 43256"/>
                      <a:gd name="connsiteY20" fmla="*/ 15648 h 43404"/>
                      <a:gd name="connsiteX21" fmla="*/ 3936 w 43256"/>
                      <a:gd name="connsiteY21" fmla="*/ 14229 h 43404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459035 w 915585"/>
                      <a:gd name="connsiteY0" fmla="*/ 494479 h 612914"/>
                      <a:gd name="connsiteX1" fmla="*/ 354741 w 915585"/>
                      <a:gd name="connsiteY1" fmla="*/ 462634 h 612914"/>
                      <a:gd name="connsiteX2" fmla="*/ 459035 w 915585"/>
                      <a:gd name="connsiteY2" fmla="*/ 494479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54741 w 915585"/>
                      <a:gd name="connsiteY1" fmla="*/ 462634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14460 w 915585"/>
                      <a:gd name="connsiteY1" fmla="*/ 551596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14460 w 915585"/>
                      <a:gd name="connsiteY1" fmla="*/ 551596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562804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</a:cxnLst>
                    <a:rect l="l" t="t" r="r" b="b"/>
                    <a:pathLst>
                      <a:path w="43256" h="43219">
                        <a:moveTo>
                          <a:pt x="3936" y="14229"/>
                        </a:moveTo>
                        <a:cubicBezTo>
                          <a:pt x="3665" y="11516"/>
                          <a:pt x="4297" y="8780"/>
                          <a:pt x="5659" y="6766"/>
                        </a:cubicBezTo>
                        <a:cubicBezTo>
                          <a:pt x="7811" y="3585"/>
                          <a:pt x="11300" y="2876"/>
                          <a:pt x="14041" y="5061"/>
                        </a:cubicBezTo>
                        <a:cubicBezTo>
                          <a:pt x="15714" y="768"/>
                          <a:pt x="19950" y="-119"/>
                          <a:pt x="22492" y="3291"/>
                        </a:cubicBezTo>
                        <a:cubicBezTo>
                          <a:pt x="23133" y="1542"/>
                          <a:pt x="24364" y="333"/>
                          <a:pt x="25785" y="59"/>
                        </a:cubicBezTo>
                        <a:cubicBezTo>
                          <a:pt x="27349" y="-243"/>
                          <a:pt x="28911" y="629"/>
                          <a:pt x="29869" y="2340"/>
                        </a:cubicBezTo>
                        <a:cubicBezTo>
                          <a:pt x="31251" y="126"/>
                          <a:pt x="33537" y="-601"/>
                          <a:pt x="35499" y="549"/>
                        </a:cubicBezTo>
                        <a:cubicBezTo>
                          <a:pt x="36994" y="1425"/>
                          <a:pt x="38066" y="3259"/>
                          <a:pt x="38354" y="5435"/>
                        </a:cubicBezTo>
                        <a:cubicBezTo>
                          <a:pt x="40082" y="6077"/>
                          <a:pt x="41458" y="7857"/>
                          <a:pt x="42018" y="10177"/>
                        </a:cubicBezTo>
                        <a:cubicBezTo>
                          <a:pt x="42425" y="11861"/>
                          <a:pt x="42367" y="13690"/>
                          <a:pt x="41854" y="15319"/>
                        </a:cubicBezTo>
                        <a:cubicBezTo>
                          <a:pt x="43115" y="17553"/>
                          <a:pt x="43556" y="20449"/>
                          <a:pt x="43052" y="23181"/>
                        </a:cubicBezTo>
                        <a:cubicBezTo>
                          <a:pt x="42382" y="26813"/>
                          <a:pt x="40164" y="29533"/>
                          <a:pt x="37440" y="30063"/>
                        </a:cubicBezTo>
                        <a:cubicBezTo>
                          <a:pt x="37427" y="32330"/>
                          <a:pt x="36694" y="34480"/>
                          <a:pt x="35431" y="35960"/>
                        </a:cubicBezTo>
                        <a:cubicBezTo>
                          <a:pt x="33512" y="38209"/>
                          <a:pt x="30740" y="38498"/>
                          <a:pt x="28591" y="36674"/>
                        </a:cubicBezTo>
                        <a:cubicBezTo>
                          <a:pt x="27896" y="39807"/>
                          <a:pt x="26035" y="42202"/>
                          <a:pt x="23703" y="42965"/>
                        </a:cubicBezTo>
                        <a:cubicBezTo>
                          <a:pt x="20955" y="43864"/>
                          <a:pt x="18087" y="42332"/>
                          <a:pt x="16516" y="39125"/>
                        </a:cubicBezTo>
                        <a:cubicBezTo>
                          <a:pt x="12808" y="42169"/>
                          <a:pt x="7992" y="40458"/>
                          <a:pt x="5840" y="35331"/>
                        </a:cubicBezTo>
                        <a:cubicBezTo>
                          <a:pt x="3726" y="35668"/>
                          <a:pt x="1741" y="33883"/>
                          <a:pt x="1146" y="31109"/>
                        </a:cubicBezTo>
                        <a:cubicBezTo>
                          <a:pt x="715" y="29102"/>
                          <a:pt x="1096" y="26936"/>
                          <a:pt x="2149" y="25410"/>
                        </a:cubicBezTo>
                        <a:cubicBezTo>
                          <a:pt x="655" y="24213"/>
                          <a:pt x="-177" y="21916"/>
                          <a:pt x="31" y="19563"/>
                        </a:cubicBezTo>
                        <a:cubicBezTo>
                          <a:pt x="275" y="16808"/>
                          <a:pt x="1881" y="14650"/>
                          <a:pt x="3899" y="14366"/>
                        </a:cubicBezTo>
                        <a:cubicBezTo>
                          <a:pt x="3911" y="14320"/>
                          <a:pt x="3924" y="14275"/>
                          <a:pt x="3936" y="14229"/>
                        </a:cubicBezTo>
                        <a:close/>
                      </a:path>
                      <a:path w="915585" h="612914">
                        <a:moveTo>
                          <a:pt x="365047" y="568613"/>
                        </a:moveTo>
                        <a:lnTo>
                          <a:pt x="314460" y="551596"/>
                        </a:lnTo>
                        <a:lnTo>
                          <a:pt x="365047" y="568613"/>
                        </a:lnTo>
                        <a:close/>
                      </a:path>
                      <a:path w="915585" h="612914">
                        <a:moveTo>
                          <a:pt x="452737" y="599899"/>
                        </a:moveTo>
                        <a:lnTo>
                          <a:pt x="512690" y="602931"/>
                        </a:lnTo>
                        <a:lnTo>
                          <a:pt x="452737" y="599899"/>
                        </a:lnTo>
                        <a:close/>
                      </a:path>
                      <a:path w="915585" h="612914">
                        <a:moveTo>
                          <a:pt x="252079" y="585885"/>
                        </a:moveTo>
                        <a:lnTo>
                          <a:pt x="303131" y="562804"/>
                        </a:lnTo>
                        <a:lnTo>
                          <a:pt x="252079" y="585885"/>
                        </a:lnTo>
                        <a:close/>
                      </a:path>
                      <a:path w="43256" h="43219" fill="none" extrusionOk="0">
                        <a:moveTo>
                          <a:pt x="4729" y="26036"/>
                        </a:moveTo>
                        <a:cubicBezTo>
                          <a:pt x="3845" y="26130"/>
                          <a:pt x="2961" y="25852"/>
                          <a:pt x="2196" y="25239"/>
                        </a:cubicBezTo>
                        <a:moveTo>
                          <a:pt x="6964" y="34758"/>
                        </a:moveTo>
                        <a:cubicBezTo>
                          <a:pt x="6609" y="34951"/>
                          <a:pt x="6236" y="35079"/>
                          <a:pt x="5856" y="35139"/>
                        </a:cubicBezTo>
                        <a:moveTo>
                          <a:pt x="16514" y="38949"/>
                        </a:moveTo>
                        <a:cubicBezTo>
                          <a:pt x="16247" y="38403"/>
                          <a:pt x="16023" y="37820"/>
                          <a:pt x="15846" y="37209"/>
                        </a:cubicBezTo>
                        <a:moveTo>
                          <a:pt x="28863" y="34610"/>
                        </a:moveTo>
                        <a:cubicBezTo>
                          <a:pt x="28824" y="35257"/>
                          <a:pt x="28734" y="35897"/>
                          <a:pt x="28596" y="36519"/>
                        </a:cubicBezTo>
                        <a:moveTo>
                          <a:pt x="34165" y="22813"/>
                        </a:moveTo>
                        <a:cubicBezTo>
                          <a:pt x="36169" y="24141"/>
                          <a:pt x="37434" y="26917"/>
                          <a:pt x="37416" y="29949"/>
                        </a:cubicBezTo>
                        <a:moveTo>
                          <a:pt x="41834" y="15213"/>
                        </a:moveTo>
                        <a:cubicBezTo>
                          <a:pt x="41509" y="16245"/>
                          <a:pt x="41014" y="17161"/>
                          <a:pt x="40386" y="17889"/>
                        </a:cubicBezTo>
                        <a:moveTo>
                          <a:pt x="38360" y="5285"/>
                        </a:moveTo>
                        <a:cubicBezTo>
                          <a:pt x="38415" y="5702"/>
                          <a:pt x="38441" y="6125"/>
                          <a:pt x="38436" y="6549"/>
                        </a:cubicBezTo>
                        <a:moveTo>
                          <a:pt x="29114" y="3811"/>
                        </a:moveTo>
                        <a:cubicBezTo>
                          <a:pt x="29303" y="3228"/>
                          <a:pt x="29552" y="2685"/>
                          <a:pt x="29856" y="2199"/>
                        </a:cubicBezTo>
                        <a:moveTo>
                          <a:pt x="22177" y="4579"/>
                        </a:moveTo>
                        <a:cubicBezTo>
                          <a:pt x="22254" y="4097"/>
                          <a:pt x="22375" y="3630"/>
                          <a:pt x="22536" y="3189"/>
                        </a:cubicBezTo>
                        <a:moveTo>
                          <a:pt x="14036" y="5051"/>
                        </a:moveTo>
                        <a:cubicBezTo>
                          <a:pt x="14508" y="5427"/>
                          <a:pt x="14944" y="5880"/>
                          <a:pt x="15336" y="6399"/>
                        </a:cubicBezTo>
                        <a:moveTo>
                          <a:pt x="4163" y="15648"/>
                        </a:moveTo>
                        <a:cubicBezTo>
                          <a:pt x="4060" y="15184"/>
                          <a:pt x="3984" y="14710"/>
                          <a:pt x="3936" y="14229"/>
                        </a:cubicBezTo>
                      </a:path>
                    </a:pathLst>
                  </a:custGeom>
                  <a:gradFill flip="none" rotWithShape="1">
                    <a:gsLst>
                      <a:gs pos="0">
                        <a:schemeClr val="bg1"/>
                      </a:gs>
                      <a:gs pos="50000">
                        <a:schemeClr val="bg1">
                          <a:lumMod val="75000"/>
                        </a:schemeClr>
                      </a:gs>
                      <a:gs pos="100000">
                        <a:schemeClr val="tx1">
                          <a:lumMod val="75000"/>
                          <a:lumOff val="25000"/>
                        </a:scheme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GB" dirty="0"/>
                  </a:p>
                </p:txBody>
              </p:sp>
              <p:sp>
                <p:nvSpPr>
                  <p:cNvPr id="71" name="Cloud Callout 3"/>
                  <p:cNvSpPr/>
                  <p:nvPr/>
                </p:nvSpPr>
                <p:spPr>
                  <a:xfrm>
                    <a:off x="4372356" y="3624199"/>
                    <a:ext cx="720842" cy="436989"/>
                  </a:xfrm>
                  <a:custGeom>
                    <a:avLst/>
                    <a:gdLst>
                      <a:gd name="connsiteX0" fmla="*/ 3900 w 43200"/>
                      <a:gd name="connsiteY0" fmla="*/ 14370 h 43200"/>
                      <a:gd name="connsiteX1" fmla="*/ 5623 w 43200"/>
                      <a:gd name="connsiteY1" fmla="*/ 6907 h 43200"/>
                      <a:gd name="connsiteX2" fmla="*/ 14005 w 43200"/>
                      <a:gd name="connsiteY2" fmla="*/ 5202 h 43200"/>
                      <a:gd name="connsiteX3" fmla="*/ 22456 w 43200"/>
                      <a:gd name="connsiteY3" fmla="*/ 3432 h 43200"/>
                      <a:gd name="connsiteX4" fmla="*/ 25749 w 43200"/>
                      <a:gd name="connsiteY4" fmla="*/ 200 h 43200"/>
                      <a:gd name="connsiteX5" fmla="*/ 29833 w 43200"/>
                      <a:gd name="connsiteY5" fmla="*/ 2481 h 43200"/>
                      <a:gd name="connsiteX6" fmla="*/ 35463 w 43200"/>
                      <a:gd name="connsiteY6" fmla="*/ 690 h 43200"/>
                      <a:gd name="connsiteX7" fmla="*/ 38318 w 43200"/>
                      <a:gd name="connsiteY7" fmla="*/ 5576 h 43200"/>
                      <a:gd name="connsiteX8" fmla="*/ 41982 w 43200"/>
                      <a:gd name="connsiteY8" fmla="*/ 10318 h 43200"/>
                      <a:gd name="connsiteX9" fmla="*/ 41818 w 43200"/>
                      <a:gd name="connsiteY9" fmla="*/ 15460 h 43200"/>
                      <a:gd name="connsiteX10" fmla="*/ 43016 w 43200"/>
                      <a:gd name="connsiteY10" fmla="*/ 23322 h 43200"/>
                      <a:gd name="connsiteX11" fmla="*/ 37404 w 43200"/>
                      <a:gd name="connsiteY11" fmla="*/ 30204 h 43200"/>
                      <a:gd name="connsiteX12" fmla="*/ 35395 w 43200"/>
                      <a:gd name="connsiteY12" fmla="*/ 36101 h 43200"/>
                      <a:gd name="connsiteX13" fmla="*/ 28555 w 43200"/>
                      <a:gd name="connsiteY13" fmla="*/ 36815 h 43200"/>
                      <a:gd name="connsiteX14" fmla="*/ 23667 w 43200"/>
                      <a:gd name="connsiteY14" fmla="*/ 43106 h 43200"/>
                      <a:gd name="connsiteX15" fmla="*/ 16480 w 43200"/>
                      <a:gd name="connsiteY15" fmla="*/ 39266 h 43200"/>
                      <a:gd name="connsiteX16" fmla="*/ 5804 w 43200"/>
                      <a:gd name="connsiteY16" fmla="*/ 35472 h 43200"/>
                      <a:gd name="connsiteX17" fmla="*/ 1110 w 43200"/>
                      <a:gd name="connsiteY17" fmla="*/ 31250 h 43200"/>
                      <a:gd name="connsiteX18" fmla="*/ 2113 w 43200"/>
                      <a:gd name="connsiteY18" fmla="*/ 25551 h 43200"/>
                      <a:gd name="connsiteX19" fmla="*/ -5 w 43200"/>
                      <a:gd name="connsiteY19" fmla="*/ 19704 h 43200"/>
                      <a:gd name="connsiteX20" fmla="*/ 3863 w 43200"/>
                      <a:gd name="connsiteY20" fmla="*/ 14507 h 43200"/>
                      <a:gd name="connsiteX21" fmla="*/ 3900 w 43200"/>
                      <a:gd name="connsiteY21" fmla="*/ 14370 h 43200"/>
                      <a:gd name="connsiteX0" fmla="*/ 283721 w 914400"/>
                      <a:gd name="connsiteY0" fmla="*/ 689229 h 612648"/>
                      <a:gd name="connsiteX1" fmla="*/ 266703 w 914400"/>
                      <a:gd name="connsiteY1" fmla="*/ 706247 h 612648"/>
                      <a:gd name="connsiteX2" fmla="*/ 249685 w 914400"/>
                      <a:gd name="connsiteY2" fmla="*/ 689229 h 612648"/>
                      <a:gd name="connsiteX3" fmla="*/ 266703 w 914400"/>
                      <a:gd name="connsiteY3" fmla="*/ 672211 h 612648"/>
                      <a:gd name="connsiteX4" fmla="*/ 283721 w 914400"/>
                      <a:gd name="connsiteY4" fmla="*/ 689229 h 612648"/>
                      <a:gd name="connsiteX0" fmla="*/ 310992 w 914400"/>
                      <a:gd name="connsiteY0" fmla="*/ 668620 h 612648"/>
                      <a:gd name="connsiteX1" fmla="*/ 276956 w 914400"/>
                      <a:gd name="connsiteY1" fmla="*/ 702656 h 612648"/>
                      <a:gd name="connsiteX2" fmla="*/ 242920 w 914400"/>
                      <a:gd name="connsiteY2" fmla="*/ 668620 h 612648"/>
                      <a:gd name="connsiteX3" fmla="*/ 276956 w 914400"/>
                      <a:gd name="connsiteY3" fmla="*/ 634584 h 612648"/>
                      <a:gd name="connsiteX4" fmla="*/ 310992 w 914400"/>
                      <a:gd name="connsiteY4" fmla="*/ 668620 h 612648"/>
                      <a:gd name="connsiteX0" fmla="*/ 353424 w 914400"/>
                      <a:gd name="connsiteY0" fmla="*/ 617538 h 612648"/>
                      <a:gd name="connsiteX1" fmla="*/ 302370 w 914400"/>
                      <a:gd name="connsiteY1" fmla="*/ 668592 h 612648"/>
                      <a:gd name="connsiteX2" fmla="*/ 251316 w 914400"/>
                      <a:gd name="connsiteY2" fmla="*/ 617538 h 612648"/>
                      <a:gd name="connsiteX3" fmla="*/ 302370 w 914400"/>
                      <a:gd name="connsiteY3" fmla="*/ 566484 h 612648"/>
                      <a:gd name="connsiteX4" fmla="*/ 353424 w 914400"/>
                      <a:gd name="connsiteY4" fmla="*/ 617538 h 612648"/>
                      <a:gd name="connsiteX0" fmla="*/ 4693 w 43200"/>
                      <a:gd name="connsiteY0" fmla="*/ 26177 h 43200"/>
                      <a:gd name="connsiteX1" fmla="*/ 2160 w 43200"/>
                      <a:gd name="connsiteY1" fmla="*/ 25380 h 43200"/>
                      <a:gd name="connsiteX2" fmla="*/ 6928 w 43200"/>
                      <a:gd name="connsiteY2" fmla="*/ 34899 h 43200"/>
                      <a:gd name="connsiteX3" fmla="*/ 5820 w 43200"/>
                      <a:gd name="connsiteY3" fmla="*/ 35280 h 43200"/>
                      <a:gd name="connsiteX4" fmla="*/ 16478 w 43200"/>
                      <a:gd name="connsiteY4" fmla="*/ 39090 h 43200"/>
                      <a:gd name="connsiteX5" fmla="*/ 15810 w 43200"/>
                      <a:gd name="connsiteY5" fmla="*/ 37350 h 43200"/>
                      <a:gd name="connsiteX6" fmla="*/ 28827 w 43200"/>
                      <a:gd name="connsiteY6" fmla="*/ 34751 h 43200"/>
                      <a:gd name="connsiteX7" fmla="*/ 28560 w 43200"/>
                      <a:gd name="connsiteY7" fmla="*/ 36660 h 43200"/>
                      <a:gd name="connsiteX8" fmla="*/ 34129 w 43200"/>
                      <a:gd name="connsiteY8" fmla="*/ 22954 h 43200"/>
                      <a:gd name="connsiteX9" fmla="*/ 37380 w 43200"/>
                      <a:gd name="connsiteY9" fmla="*/ 30090 h 43200"/>
                      <a:gd name="connsiteX10" fmla="*/ 41798 w 43200"/>
                      <a:gd name="connsiteY10" fmla="*/ 15354 h 43200"/>
                      <a:gd name="connsiteX11" fmla="*/ 40350 w 43200"/>
                      <a:gd name="connsiteY11" fmla="*/ 18030 h 43200"/>
                      <a:gd name="connsiteX12" fmla="*/ 38324 w 43200"/>
                      <a:gd name="connsiteY12" fmla="*/ 5426 h 43200"/>
                      <a:gd name="connsiteX13" fmla="*/ 38400 w 43200"/>
                      <a:gd name="connsiteY13" fmla="*/ 6690 h 43200"/>
                      <a:gd name="connsiteX14" fmla="*/ 29078 w 43200"/>
                      <a:gd name="connsiteY14" fmla="*/ 3952 h 43200"/>
                      <a:gd name="connsiteX15" fmla="*/ 29820 w 43200"/>
                      <a:gd name="connsiteY15" fmla="*/ 2340 h 43200"/>
                      <a:gd name="connsiteX16" fmla="*/ 22141 w 43200"/>
                      <a:gd name="connsiteY16" fmla="*/ 4720 h 43200"/>
                      <a:gd name="connsiteX17" fmla="*/ 22500 w 43200"/>
                      <a:gd name="connsiteY17" fmla="*/ 3330 h 43200"/>
                      <a:gd name="connsiteX18" fmla="*/ 14000 w 43200"/>
                      <a:gd name="connsiteY18" fmla="*/ 5192 h 43200"/>
                      <a:gd name="connsiteX19" fmla="*/ 15300 w 43200"/>
                      <a:gd name="connsiteY19" fmla="*/ 6540 h 43200"/>
                      <a:gd name="connsiteX20" fmla="*/ 4127 w 43200"/>
                      <a:gd name="connsiteY20" fmla="*/ 15789 h 43200"/>
                      <a:gd name="connsiteX21" fmla="*/ 3900 w 43200"/>
                      <a:gd name="connsiteY21" fmla="*/ 14370 h 43200"/>
                      <a:gd name="connsiteX0" fmla="*/ 3936 w 43256"/>
                      <a:gd name="connsiteY0" fmla="*/ 14229 h 49659"/>
                      <a:gd name="connsiteX1" fmla="*/ 5659 w 43256"/>
                      <a:gd name="connsiteY1" fmla="*/ 6766 h 49659"/>
                      <a:gd name="connsiteX2" fmla="*/ 14041 w 43256"/>
                      <a:gd name="connsiteY2" fmla="*/ 5061 h 49659"/>
                      <a:gd name="connsiteX3" fmla="*/ 22492 w 43256"/>
                      <a:gd name="connsiteY3" fmla="*/ 3291 h 49659"/>
                      <a:gd name="connsiteX4" fmla="*/ 25785 w 43256"/>
                      <a:gd name="connsiteY4" fmla="*/ 59 h 49659"/>
                      <a:gd name="connsiteX5" fmla="*/ 29869 w 43256"/>
                      <a:gd name="connsiteY5" fmla="*/ 2340 h 49659"/>
                      <a:gd name="connsiteX6" fmla="*/ 35499 w 43256"/>
                      <a:gd name="connsiteY6" fmla="*/ 549 h 49659"/>
                      <a:gd name="connsiteX7" fmla="*/ 38354 w 43256"/>
                      <a:gd name="connsiteY7" fmla="*/ 5435 h 49659"/>
                      <a:gd name="connsiteX8" fmla="*/ 42018 w 43256"/>
                      <a:gd name="connsiteY8" fmla="*/ 10177 h 49659"/>
                      <a:gd name="connsiteX9" fmla="*/ 41854 w 43256"/>
                      <a:gd name="connsiteY9" fmla="*/ 15319 h 49659"/>
                      <a:gd name="connsiteX10" fmla="*/ 43052 w 43256"/>
                      <a:gd name="connsiteY10" fmla="*/ 23181 h 49659"/>
                      <a:gd name="connsiteX11" fmla="*/ 37440 w 43256"/>
                      <a:gd name="connsiteY11" fmla="*/ 30063 h 49659"/>
                      <a:gd name="connsiteX12" fmla="*/ 35431 w 43256"/>
                      <a:gd name="connsiteY12" fmla="*/ 35960 h 49659"/>
                      <a:gd name="connsiteX13" fmla="*/ 28591 w 43256"/>
                      <a:gd name="connsiteY13" fmla="*/ 36674 h 49659"/>
                      <a:gd name="connsiteX14" fmla="*/ 23703 w 43256"/>
                      <a:gd name="connsiteY14" fmla="*/ 42965 h 49659"/>
                      <a:gd name="connsiteX15" fmla="*/ 16516 w 43256"/>
                      <a:gd name="connsiteY15" fmla="*/ 39125 h 49659"/>
                      <a:gd name="connsiteX16" fmla="*/ 5840 w 43256"/>
                      <a:gd name="connsiteY16" fmla="*/ 35331 h 49659"/>
                      <a:gd name="connsiteX17" fmla="*/ 1146 w 43256"/>
                      <a:gd name="connsiteY17" fmla="*/ 31109 h 49659"/>
                      <a:gd name="connsiteX18" fmla="*/ 2149 w 43256"/>
                      <a:gd name="connsiteY18" fmla="*/ 25410 h 49659"/>
                      <a:gd name="connsiteX19" fmla="*/ 31 w 43256"/>
                      <a:gd name="connsiteY19" fmla="*/ 19563 h 49659"/>
                      <a:gd name="connsiteX20" fmla="*/ 3899 w 43256"/>
                      <a:gd name="connsiteY20" fmla="*/ 14366 h 49659"/>
                      <a:gd name="connsiteX21" fmla="*/ 3936 w 43256"/>
                      <a:gd name="connsiteY21" fmla="*/ 14229 h 49659"/>
                      <a:gd name="connsiteX0" fmla="*/ 284483 w 915585"/>
                      <a:gd name="connsiteY0" fmla="*/ 687229 h 704247"/>
                      <a:gd name="connsiteX1" fmla="*/ 267465 w 915585"/>
                      <a:gd name="connsiteY1" fmla="*/ 704247 h 704247"/>
                      <a:gd name="connsiteX2" fmla="*/ 250447 w 915585"/>
                      <a:gd name="connsiteY2" fmla="*/ 687229 h 704247"/>
                      <a:gd name="connsiteX3" fmla="*/ 267465 w 915585"/>
                      <a:gd name="connsiteY3" fmla="*/ 670211 h 704247"/>
                      <a:gd name="connsiteX4" fmla="*/ 284483 w 915585"/>
                      <a:gd name="connsiteY4" fmla="*/ 687229 h 704247"/>
                      <a:gd name="connsiteX0" fmla="*/ 311754 w 915585"/>
                      <a:gd name="connsiteY0" fmla="*/ 666620 h 704247"/>
                      <a:gd name="connsiteX1" fmla="*/ 277718 w 915585"/>
                      <a:gd name="connsiteY1" fmla="*/ 700656 h 704247"/>
                      <a:gd name="connsiteX2" fmla="*/ 277718 w 915585"/>
                      <a:gd name="connsiteY2" fmla="*/ 632584 h 704247"/>
                      <a:gd name="connsiteX3" fmla="*/ 311754 w 915585"/>
                      <a:gd name="connsiteY3" fmla="*/ 666620 h 704247"/>
                      <a:gd name="connsiteX0" fmla="*/ 354186 w 915585"/>
                      <a:gd name="connsiteY0" fmla="*/ 615538 h 704247"/>
                      <a:gd name="connsiteX1" fmla="*/ 303132 w 915585"/>
                      <a:gd name="connsiteY1" fmla="*/ 666592 h 704247"/>
                      <a:gd name="connsiteX2" fmla="*/ 252078 w 915585"/>
                      <a:gd name="connsiteY2" fmla="*/ 615538 h 704247"/>
                      <a:gd name="connsiteX3" fmla="*/ 303132 w 915585"/>
                      <a:gd name="connsiteY3" fmla="*/ 564484 h 704247"/>
                      <a:gd name="connsiteX4" fmla="*/ 354186 w 915585"/>
                      <a:gd name="connsiteY4" fmla="*/ 615538 h 704247"/>
                      <a:gd name="connsiteX0" fmla="*/ 4729 w 43256"/>
                      <a:gd name="connsiteY0" fmla="*/ 26036 h 49659"/>
                      <a:gd name="connsiteX1" fmla="*/ 2196 w 43256"/>
                      <a:gd name="connsiteY1" fmla="*/ 25239 h 49659"/>
                      <a:gd name="connsiteX2" fmla="*/ 6964 w 43256"/>
                      <a:gd name="connsiteY2" fmla="*/ 34758 h 49659"/>
                      <a:gd name="connsiteX3" fmla="*/ 5856 w 43256"/>
                      <a:gd name="connsiteY3" fmla="*/ 35139 h 49659"/>
                      <a:gd name="connsiteX4" fmla="*/ 16514 w 43256"/>
                      <a:gd name="connsiteY4" fmla="*/ 38949 h 49659"/>
                      <a:gd name="connsiteX5" fmla="*/ 15846 w 43256"/>
                      <a:gd name="connsiteY5" fmla="*/ 37209 h 49659"/>
                      <a:gd name="connsiteX6" fmla="*/ 28863 w 43256"/>
                      <a:gd name="connsiteY6" fmla="*/ 34610 h 49659"/>
                      <a:gd name="connsiteX7" fmla="*/ 28596 w 43256"/>
                      <a:gd name="connsiteY7" fmla="*/ 36519 h 49659"/>
                      <a:gd name="connsiteX8" fmla="*/ 34165 w 43256"/>
                      <a:gd name="connsiteY8" fmla="*/ 22813 h 49659"/>
                      <a:gd name="connsiteX9" fmla="*/ 37416 w 43256"/>
                      <a:gd name="connsiteY9" fmla="*/ 29949 h 49659"/>
                      <a:gd name="connsiteX10" fmla="*/ 41834 w 43256"/>
                      <a:gd name="connsiteY10" fmla="*/ 15213 h 49659"/>
                      <a:gd name="connsiteX11" fmla="*/ 40386 w 43256"/>
                      <a:gd name="connsiteY11" fmla="*/ 17889 h 49659"/>
                      <a:gd name="connsiteX12" fmla="*/ 38360 w 43256"/>
                      <a:gd name="connsiteY12" fmla="*/ 5285 h 49659"/>
                      <a:gd name="connsiteX13" fmla="*/ 38436 w 43256"/>
                      <a:gd name="connsiteY13" fmla="*/ 6549 h 49659"/>
                      <a:gd name="connsiteX14" fmla="*/ 29114 w 43256"/>
                      <a:gd name="connsiteY14" fmla="*/ 3811 h 49659"/>
                      <a:gd name="connsiteX15" fmla="*/ 29856 w 43256"/>
                      <a:gd name="connsiteY15" fmla="*/ 2199 h 49659"/>
                      <a:gd name="connsiteX16" fmla="*/ 22177 w 43256"/>
                      <a:gd name="connsiteY16" fmla="*/ 4579 h 49659"/>
                      <a:gd name="connsiteX17" fmla="*/ 22536 w 43256"/>
                      <a:gd name="connsiteY17" fmla="*/ 3189 h 49659"/>
                      <a:gd name="connsiteX18" fmla="*/ 14036 w 43256"/>
                      <a:gd name="connsiteY18" fmla="*/ 5051 h 49659"/>
                      <a:gd name="connsiteX19" fmla="*/ 15336 w 43256"/>
                      <a:gd name="connsiteY19" fmla="*/ 6399 h 49659"/>
                      <a:gd name="connsiteX20" fmla="*/ 4163 w 43256"/>
                      <a:gd name="connsiteY20" fmla="*/ 15648 h 49659"/>
                      <a:gd name="connsiteX21" fmla="*/ 3936 w 43256"/>
                      <a:gd name="connsiteY21" fmla="*/ 14229 h 49659"/>
                      <a:gd name="connsiteX0" fmla="*/ 3936 w 43256"/>
                      <a:gd name="connsiteY0" fmla="*/ 14229 h 49659"/>
                      <a:gd name="connsiteX1" fmla="*/ 5659 w 43256"/>
                      <a:gd name="connsiteY1" fmla="*/ 6766 h 49659"/>
                      <a:gd name="connsiteX2" fmla="*/ 14041 w 43256"/>
                      <a:gd name="connsiteY2" fmla="*/ 5061 h 49659"/>
                      <a:gd name="connsiteX3" fmla="*/ 22492 w 43256"/>
                      <a:gd name="connsiteY3" fmla="*/ 3291 h 49659"/>
                      <a:gd name="connsiteX4" fmla="*/ 25785 w 43256"/>
                      <a:gd name="connsiteY4" fmla="*/ 59 h 49659"/>
                      <a:gd name="connsiteX5" fmla="*/ 29869 w 43256"/>
                      <a:gd name="connsiteY5" fmla="*/ 2340 h 49659"/>
                      <a:gd name="connsiteX6" fmla="*/ 35499 w 43256"/>
                      <a:gd name="connsiteY6" fmla="*/ 549 h 49659"/>
                      <a:gd name="connsiteX7" fmla="*/ 38354 w 43256"/>
                      <a:gd name="connsiteY7" fmla="*/ 5435 h 49659"/>
                      <a:gd name="connsiteX8" fmla="*/ 42018 w 43256"/>
                      <a:gd name="connsiteY8" fmla="*/ 10177 h 49659"/>
                      <a:gd name="connsiteX9" fmla="*/ 41854 w 43256"/>
                      <a:gd name="connsiteY9" fmla="*/ 15319 h 49659"/>
                      <a:gd name="connsiteX10" fmla="*/ 43052 w 43256"/>
                      <a:gd name="connsiteY10" fmla="*/ 23181 h 49659"/>
                      <a:gd name="connsiteX11" fmla="*/ 37440 w 43256"/>
                      <a:gd name="connsiteY11" fmla="*/ 30063 h 49659"/>
                      <a:gd name="connsiteX12" fmla="*/ 35431 w 43256"/>
                      <a:gd name="connsiteY12" fmla="*/ 35960 h 49659"/>
                      <a:gd name="connsiteX13" fmla="*/ 28591 w 43256"/>
                      <a:gd name="connsiteY13" fmla="*/ 36674 h 49659"/>
                      <a:gd name="connsiteX14" fmla="*/ 23703 w 43256"/>
                      <a:gd name="connsiteY14" fmla="*/ 42965 h 49659"/>
                      <a:gd name="connsiteX15" fmla="*/ 16516 w 43256"/>
                      <a:gd name="connsiteY15" fmla="*/ 39125 h 49659"/>
                      <a:gd name="connsiteX16" fmla="*/ 5840 w 43256"/>
                      <a:gd name="connsiteY16" fmla="*/ 35331 h 49659"/>
                      <a:gd name="connsiteX17" fmla="*/ 1146 w 43256"/>
                      <a:gd name="connsiteY17" fmla="*/ 31109 h 49659"/>
                      <a:gd name="connsiteX18" fmla="*/ 2149 w 43256"/>
                      <a:gd name="connsiteY18" fmla="*/ 25410 h 49659"/>
                      <a:gd name="connsiteX19" fmla="*/ 31 w 43256"/>
                      <a:gd name="connsiteY19" fmla="*/ 19563 h 49659"/>
                      <a:gd name="connsiteX20" fmla="*/ 3899 w 43256"/>
                      <a:gd name="connsiteY20" fmla="*/ 14366 h 49659"/>
                      <a:gd name="connsiteX21" fmla="*/ 3936 w 43256"/>
                      <a:gd name="connsiteY21" fmla="*/ 14229 h 49659"/>
                      <a:gd name="connsiteX0" fmla="*/ 284483 w 915585"/>
                      <a:gd name="connsiteY0" fmla="*/ 687229 h 704247"/>
                      <a:gd name="connsiteX1" fmla="*/ 267465 w 915585"/>
                      <a:gd name="connsiteY1" fmla="*/ 704247 h 704247"/>
                      <a:gd name="connsiteX2" fmla="*/ 250447 w 915585"/>
                      <a:gd name="connsiteY2" fmla="*/ 687229 h 704247"/>
                      <a:gd name="connsiteX3" fmla="*/ 267465 w 915585"/>
                      <a:gd name="connsiteY3" fmla="*/ 670211 h 704247"/>
                      <a:gd name="connsiteX4" fmla="*/ 284483 w 915585"/>
                      <a:gd name="connsiteY4" fmla="*/ 687229 h 704247"/>
                      <a:gd name="connsiteX0" fmla="*/ 311754 w 915585"/>
                      <a:gd name="connsiteY0" fmla="*/ 666620 h 704247"/>
                      <a:gd name="connsiteX1" fmla="*/ 277718 w 915585"/>
                      <a:gd name="connsiteY1" fmla="*/ 632584 h 704247"/>
                      <a:gd name="connsiteX2" fmla="*/ 311754 w 915585"/>
                      <a:gd name="connsiteY2" fmla="*/ 666620 h 704247"/>
                      <a:gd name="connsiteX0" fmla="*/ 354186 w 915585"/>
                      <a:gd name="connsiteY0" fmla="*/ 615538 h 704247"/>
                      <a:gd name="connsiteX1" fmla="*/ 303132 w 915585"/>
                      <a:gd name="connsiteY1" fmla="*/ 666592 h 704247"/>
                      <a:gd name="connsiteX2" fmla="*/ 252078 w 915585"/>
                      <a:gd name="connsiteY2" fmla="*/ 615538 h 704247"/>
                      <a:gd name="connsiteX3" fmla="*/ 303132 w 915585"/>
                      <a:gd name="connsiteY3" fmla="*/ 564484 h 704247"/>
                      <a:gd name="connsiteX4" fmla="*/ 354186 w 915585"/>
                      <a:gd name="connsiteY4" fmla="*/ 615538 h 704247"/>
                      <a:gd name="connsiteX0" fmla="*/ 4729 w 43256"/>
                      <a:gd name="connsiteY0" fmla="*/ 26036 h 49659"/>
                      <a:gd name="connsiteX1" fmla="*/ 2196 w 43256"/>
                      <a:gd name="connsiteY1" fmla="*/ 25239 h 49659"/>
                      <a:gd name="connsiteX2" fmla="*/ 6964 w 43256"/>
                      <a:gd name="connsiteY2" fmla="*/ 34758 h 49659"/>
                      <a:gd name="connsiteX3" fmla="*/ 5856 w 43256"/>
                      <a:gd name="connsiteY3" fmla="*/ 35139 h 49659"/>
                      <a:gd name="connsiteX4" fmla="*/ 16514 w 43256"/>
                      <a:gd name="connsiteY4" fmla="*/ 38949 h 49659"/>
                      <a:gd name="connsiteX5" fmla="*/ 15846 w 43256"/>
                      <a:gd name="connsiteY5" fmla="*/ 37209 h 49659"/>
                      <a:gd name="connsiteX6" fmla="*/ 28863 w 43256"/>
                      <a:gd name="connsiteY6" fmla="*/ 34610 h 49659"/>
                      <a:gd name="connsiteX7" fmla="*/ 28596 w 43256"/>
                      <a:gd name="connsiteY7" fmla="*/ 36519 h 49659"/>
                      <a:gd name="connsiteX8" fmla="*/ 34165 w 43256"/>
                      <a:gd name="connsiteY8" fmla="*/ 22813 h 49659"/>
                      <a:gd name="connsiteX9" fmla="*/ 37416 w 43256"/>
                      <a:gd name="connsiteY9" fmla="*/ 29949 h 49659"/>
                      <a:gd name="connsiteX10" fmla="*/ 41834 w 43256"/>
                      <a:gd name="connsiteY10" fmla="*/ 15213 h 49659"/>
                      <a:gd name="connsiteX11" fmla="*/ 40386 w 43256"/>
                      <a:gd name="connsiteY11" fmla="*/ 17889 h 49659"/>
                      <a:gd name="connsiteX12" fmla="*/ 38360 w 43256"/>
                      <a:gd name="connsiteY12" fmla="*/ 5285 h 49659"/>
                      <a:gd name="connsiteX13" fmla="*/ 38436 w 43256"/>
                      <a:gd name="connsiteY13" fmla="*/ 6549 h 49659"/>
                      <a:gd name="connsiteX14" fmla="*/ 29114 w 43256"/>
                      <a:gd name="connsiteY14" fmla="*/ 3811 h 49659"/>
                      <a:gd name="connsiteX15" fmla="*/ 29856 w 43256"/>
                      <a:gd name="connsiteY15" fmla="*/ 2199 h 49659"/>
                      <a:gd name="connsiteX16" fmla="*/ 22177 w 43256"/>
                      <a:gd name="connsiteY16" fmla="*/ 4579 h 49659"/>
                      <a:gd name="connsiteX17" fmla="*/ 22536 w 43256"/>
                      <a:gd name="connsiteY17" fmla="*/ 3189 h 49659"/>
                      <a:gd name="connsiteX18" fmla="*/ 14036 w 43256"/>
                      <a:gd name="connsiteY18" fmla="*/ 5051 h 49659"/>
                      <a:gd name="connsiteX19" fmla="*/ 15336 w 43256"/>
                      <a:gd name="connsiteY19" fmla="*/ 6399 h 49659"/>
                      <a:gd name="connsiteX20" fmla="*/ 4163 w 43256"/>
                      <a:gd name="connsiteY20" fmla="*/ 15648 h 49659"/>
                      <a:gd name="connsiteX21" fmla="*/ 3936 w 43256"/>
                      <a:gd name="connsiteY21" fmla="*/ 14229 h 496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50447 w 915585"/>
                      <a:gd name="connsiteY1" fmla="*/ 687229 h 687229"/>
                      <a:gd name="connsiteX2" fmla="*/ 267465 w 915585"/>
                      <a:gd name="connsiteY2" fmla="*/ 670211 h 687229"/>
                      <a:gd name="connsiteX3" fmla="*/ 284483 w 915585"/>
                      <a:gd name="connsiteY3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54186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4" fmla="*/ 354186 w 915585"/>
                      <a:gd name="connsiteY4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54186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4" fmla="*/ 354186 w 915585"/>
                      <a:gd name="connsiteY4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03132 w 915585"/>
                      <a:gd name="connsiteY0" fmla="*/ 564484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252078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7259"/>
                      <a:gd name="connsiteX1" fmla="*/ 5659 w 43256"/>
                      <a:gd name="connsiteY1" fmla="*/ 6766 h 47259"/>
                      <a:gd name="connsiteX2" fmla="*/ 14041 w 43256"/>
                      <a:gd name="connsiteY2" fmla="*/ 5061 h 47259"/>
                      <a:gd name="connsiteX3" fmla="*/ 22492 w 43256"/>
                      <a:gd name="connsiteY3" fmla="*/ 3291 h 47259"/>
                      <a:gd name="connsiteX4" fmla="*/ 25785 w 43256"/>
                      <a:gd name="connsiteY4" fmla="*/ 59 h 47259"/>
                      <a:gd name="connsiteX5" fmla="*/ 29869 w 43256"/>
                      <a:gd name="connsiteY5" fmla="*/ 2340 h 47259"/>
                      <a:gd name="connsiteX6" fmla="*/ 35499 w 43256"/>
                      <a:gd name="connsiteY6" fmla="*/ 549 h 47259"/>
                      <a:gd name="connsiteX7" fmla="*/ 38354 w 43256"/>
                      <a:gd name="connsiteY7" fmla="*/ 5435 h 47259"/>
                      <a:gd name="connsiteX8" fmla="*/ 42018 w 43256"/>
                      <a:gd name="connsiteY8" fmla="*/ 10177 h 47259"/>
                      <a:gd name="connsiteX9" fmla="*/ 41854 w 43256"/>
                      <a:gd name="connsiteY9" fmla="*/ 15319 h 47259"/>
                      <a:gd name="connsiteX10" fmla="*/ 43052 w 43256"/>
                      <a:gd name="connsiteY10" fmla="*/ 23181 h 47259"/>
                      <a:gd name="connsiteX11" fmla="*/ 37440 w 43256"/>
                      <a:gd name="connsiteY11" fmla="*/ 30063 h 47259"/>
                      <a:gd name="connsiteX12" fmla="*/ 35431 w 43256"/>
                      <a:gd name="connsiteY12" fmla="*/ 35960 h 47259"/>
                      <a:gd name="connsiteX13" fmla="*/ 28591 w 43256"/>
                      <a:gd name="connsiteY13" fmla="*/ 36674 h 47259"/>
                      <a:gd name="connsiteX14" fmla="*/ 23703 w 43256"/>
                      <a:gd name="connsiteY14" fmla="*/ 42965 h 47259"/>
                      <a:gd name="connsiteX15" fmla="*/ 16516 w 43256"/>
                      <a:gd name="connsiteY15" fmla="*/ 39125 h 47259"/>
                      <a:gd name="connsiteX16" fmla="*/ 5840 w 43256"/>
                      <a:gd name="connsiteY16" fmla="*/ 35331 h 47259"/>
                      <a:gd name="connsiteX17" fmla="*/ 1146 w 43256"/>
                      <a:gd name="connsiteY17" fmla="*/ 31109 h 47259"/>
                      <a:gd name="connsiteX18" fmla="*/ 2149 w 43256"/>
                      <a:gd name="connsiteY18" fmla="*/ 25410 h 47259"/>
                      <a:gd name="connsiteX19" fmla="*/ 31 w 43256"/>
                      <a:gd name="connsiteY19" fmla="*/ 19563 h 47259"/>
                      <a:gd name="connsiteX20" fmla="*/ 3899 w 43256"/>
                      <a:gd name="connsiteY20" fmla="*/ 14366 h 47259"/>
                      <a:gd name="connsiteX21" fmla="*/ 3936 w 43256"/>
                      <a:gd name="connsiteY21" fmla="*/ 14229 h 47259"/>
                      <a:gd name="connsiteX0" fmla="*/ 459035 w 915585"/>
                      <a:gd name="connsiteY0" fmla="*/ 494479 h 670211"/>
                      <a:gd name="connsiteX1" fmla="*/ 267465 w 915585"/>
                      <a:gd name="connsiteY1" fmla="*/ 670211 h 670211"/>
                      <a:gd name="connsiteX2" fmla="*/ 459035 w 915585"/>
                      <a:gd name="connsiteY2" fmla="*/ 494479 h 670211"/>
                      <a:gd name="connsiteX0" fmla="*/ 311754 w 915585"/>
                      <a:gd name="connsiteY0" fmla="*/ 666620 h 670211"/>
                      <a:gd name="connsiteX1" fmla="*/ 277718 w 915585"/>
                      <a:gd name="connsiteY1" fmla="*/ 632584 h 670211"/>
                      <a:gd name="connsiteX2" fmla="*/ 311754 w 915585"/>
                      <a:gd name="connsiteY2" fmla="*/ 666620 h 670211"/>
                      <a:gd name="connsiteX0" fmla="*/ 252078 w 915585"/>
                      <a:gd name="connsiteY0" fmla="*/ 615538 h 670211"/>
                      <a:gd name="connsiteX1" fmla="*/ 303132 w 915585"/>
                      <a:gd name="connsiteY1" fmla="*/ 666592 h 670211"/>
                      <a:gd name="connsiteX2" fmla="*/ 252078 w 915585"/>
                      <a:gd name="connsiteY2" fmla="*/ 615538 h 670211"/>
                      <a:gd name="connsiteX0" fmla="*/ 4729 w 43256"/>
                      <a:gd name="connsiteY0" fmla="*/ 26036 h 47259"/>
                      <a:gd name="connsiteX1" fmla="*/ 2196 w 43256"/>
                      <a:gd name="connsiteY1" fmla="*/ 25239 h 47259"/>
                      <a:gd name="connsiteX2" fmla="*/ 6964 w 43256"/>
                      <a:gd name="connsiteY2" fmla="*/ 34758 h 47259"/>
                      <a:gd name="connsiteX3" fmla="*/ 5856 w 43256"/>
                      <a:gd name="connsiteY3" fmla="*/ 35139 h 47259"/>
                      <a:gd name="connsiteX4" fmla="*/ 16514 w 43256"/>
                      <a:gd name="connsiteY4" fmla="*/ 38949 h 47259"/>
                      <a:gd name="connsiteX5" fmla="*/ 15846 w 43256"/>
                      <a:gd name="connsiteY5" fmla="*/ 37209 h 47259"/>
                      <a:gd name="connsiteX6" fmla="*/ 28863 w 43256"/>
                      <a:gd name="connsiteY6" fmla="*/ 34610 h 47259"/>
                      <a:gd name="connsiteX7" fmla="*/ 28596 w 43256"/>
                      <a:gd name="connsiteY7" fmla="*/ 36519 h 47259"/>
                      <a:gd name="connsiteX8" fmla="*/ 34165 w 43256"/>
                      <a:gd name="connsiteY8" fmla="*/ 22813 h 47259"/>
                      <a:gd name="connsiteX9" fmla="*/ 37416 w 43256"/>
                      <a:gd name="connsiteY9" fmla="*/ 29949 h 47259"/>
                      <a:gd name="connsiteX10" fmla="*/ 41834 w 43256"/>
                      <a:gd name="connsiteY10" fmla="*/ 15213 h 47259"/>
                      <a:gd name="connsiteX11" fmla="*/ 40386 w 43256"/>
                      <a:gd name="connsiteY11" fmla="*/ 17889 h 47259"/>
                      <a:gd name="connsiteX12" fmla="*/ 38360 w 43256"/>
                      <a:gd name="connsiteY12" fmla="*/ 5285 h 47259"/>
                      <a:gd name="connsiteX13" fmla="*/ 38436 w 43256"/>
                      <a:gd name="connsiteY13" fmla="*/ 6549 h 47259"/>
                      <a:gd name="connsiteX14" fmla="*/ 29114 w 43256"/>
                      <a:gd name="connsiteY14" fmla="*/ 3811 h 47259"/>
                      <a:gd name="connsiteX15" fmla="*/ 29856 w 43256"/>
                      <a:gd name="connsiteY15" fmla="*/ 2199 h 47259"/>
                      <a:gd name="connsiteX16" fmla="*/ 22177 w 43256"/>
                      <a:gd name="connsiteY16" fmla="*/ 4579 h 47259"/>
                      <a:gd name="connsiteX17" fmla="*/ 22536 w 43256"/>
                      <a:gd name="connsiteY17" fmla="*/ 3189 h 47259"/>
                      <a:gd name="connsiteX18" fmla="*/ 14036 w 43256"/>
                      <a:gd name="connsiteY18" fmla="*/ 5051 h 47259"/>
                      <a:gd name="connsiteX19" fmla="*/ 15336 w 43256"/>
                      <a:gd name="connsiteY19" fmla="*/ 6399 h 47259"/>
                      <a:gd name="connsiteX20" fmla="*/ 4163 w 43256"/>
                      <a:gd name="connsiteY20" fmla="*/ 15648 h 47259"/>
                      <a:gd name="connsiteX21" fmla="*/ 3936 w 43256"/>
                      <a:gd name="connsiteY21" fmla="*/ 14229 h 47259"/>
                      <a:gd name="connsiteX0" fmla="*/ 3936 w 43256"/>
                      <a:gd name="connsiteY0" fmla="*/ 14229 h 47259"/>
                      <a:gd name="connsiteX1" fmla="*/ 5659 w 43256"/>
                      <a:gd name="connsiteY1" fmla="*/ 6766 h 47259"/>
                      <a:gd name="connsiteX2" fmla="*/ 14041 w 43256"/>
                      <a:gd name="connsiteY2" fmla="*/ 5061 h 47259"/>
                      <a:gd name="connsiteX3" fmla="*/ 22492 w 43256"/>
                      <a:gd name="connsiteY3" fmla="*/ 3291 h 47259"/>
                      <a:gd name="connsiteX4" fmla="*/ 25785 w 43256"/>
                      <a:gd name="connsiteY4" fmla="*/ 59 h 47259"/>
                      <a:gd name="connsiteX5" fmla="*/ 29869 w 43256"/>
                      <a:gd name="connsiteY5" fmla="*/ 2340 h 47259"/>
                      <a:gd name="connsiteX6" fmla="*/ 35499 w 43256"/>
                      <a:gd name="connsiteY6" fmla="*/ 549 h 47259"/>
                      <a:gd name="connsiteX7" fmla="*/ 38354 w 43256"/>
                      <a:gd name="connsiteY7" fmla="*/ 5435 h 47259"/>
                      <a:gd name="connsiteX8" fmla="*/ 42018 w 43256"/>
                      <a:gd name="connsiteY8" fmla="*/ 10177 h 47259"/>
                      <a:gd name="connsiteX9" fmla="*/ 41854 w 43256"/>
                      <a:gd name="connsiteY9" fmla="*/ 15319 h 47259"/>
                      <a:gd name="connsiteX10" fmla="*/ 43052 w 43256"/>
                      <a:gd name="connsiteY10" fmla="*/ 23181 h 47259"/>
                      <a:gd name="connsiteX11" fmla="*/ 37440 w 43256"/>
                      <a:gd name="connsiteY11" fmla="*/ 30063 h 47259"/>
                      <a:gd name="connsiteX12" fmla="*/ 35431 w 43256"/>
                      <a:gd name="connsiteY12" fmla="*/ 35960 h 47259"/>
                      <a:gd name="connsiteX13" fmla="*/ 28591 w 43256"/>
                      <a:gd name="connsiteY13" fmla="*/ 36674 h 47259"/>
                      <a:gd name="connsiteX14" fmla="*/ 23703 w 43256"/>
                      <a:gd name="connsiteY14" fmla="*/ 42965 h 47259"/>
                      <a:gd name="connsiteX15" fmla="*/ 16516 w 43256"/>
                      <a:gd name="connsiteY15" fmla="*/ 39125 h 47259"/>
                      <a:gd name="connsiteX16" fmla="*/ 5840 w 43256"/>
                      <a:gd name="connsiteY16" fmla="*/ 35331 h 47259"/>
                      <a:gd name="connsiteX17" fmla="*/ 1146 w 43256"/>
                      <a:gd name="connsiteY17" fmla="*/ 31109 h 47259"/>
                      <a:gd name="connsiteX18" fmla="*/ 2149 w 43256"/>
                      <a:gd name="connsiteY18" fmla="*/ 25410 h 47259"/>
                      <a:gd name="connsiteX19" fmla="*/ 31 w 43256"/>
                      <a:gd name="connsiteY19" fmla="*/ 19563 h 47259"/>
                      <a:gd name="connsiteX20" fmla="*/ 3899 w 43256"/>
                      <a:gd name="connsiteY20" fmla="*/ 14366 h 47259"/>
                      <a:gd name="connsiteX21" fmla="*/ 3936 w 43256"/>
                      <a:gd name="connsiteY21" fmla="*/ 14229 h 47259"/>
                      <a:gd name="connsiteX0" fmla="*/ 459035 w 915585"/>
                      <a:gd name="connsiteY0" fmla="*/ 494479 h 670211"/>
                      <a:gd name="connsiteX1" fmla="*/ 267465 w 915585"/>
                      <a:gd name="connsiteY1" fmla="*/ 670211 h 670211"/>
                      <a:gd name="connsiteX2" fmla="*/ 459035 w 915585"/>
                      <a:gd name="connsiteY2" fmla="*/ 494479 h 670211"/>
                      <a:gd name="connsiteX0" fmla="*/ 311754 w 915585"/>
                      <a:gd name="connsiteY0" fmla="*/ 666620 h 670211"/>
                      <a:gd name="connsiteX1" fmla="*/ 277718 w 915585"/>
                      <a:gd name="connsiteY1" fmla="*/ 632584 h 670211"/>
                      <a:gd name="connsiteX2" fmla="*/ 311754 w 915585"/>
                      <a:gd name="connsiteY2" fmla="*/ 666620 h 670211"/>
                      <a:gd name="connsiteX0" fmla="*/ 252078 w 915585"/>
                      <a:gd name="connsiteY0" fmla="*/ 615538 h 670211"/>
                      <a:gd name="connsiteX1" fmla="*/ 303131 w 915585"/>
                      <a:gd name="connsiteY1" fmla="*/ 466429 h 670211"/>
                      <a:gd name="connsiteX2" fmla="*/ 252078 w 915585"/>
                      <a:gd name="connsiteY2" fmla="*/ 615538 h 670211"/>
                      <a:gd name="connsiteX0" fmla="*/ 4729 w 43256"/>
                      <a:gd name="connsiteY0" fmla="*/ 26036 h 47259"/>
                      <a:gd name="connsiteX1" fmla="*/ 2196 w 43256"/>
                      <a:gd name="connsiteY1" fmla="*/ 25239 h 47259"/>
                      <a:gd name="connsiteX2" fmla="*/ 6964 w 43256"/>
                      <a:gd name="connsiteY2" fmla="*/ 34758 h 47259"/>
                      <a:gd name="connsiteX3" fmla="*/ 5856 w 43256"/>
                      <a:gd name="connsiteY3" fmla="*/ 35139 h 47259"/>
                      <a:gd name="connsiteX4" fmla="*/ 16514 w 43256"/>
                      <a:gd name="connsiteY4" fmla="*/ 38949 h 47259"/>
                      <a:gd name="connsiteX5" fmla="*/ 15846 w 43256"/>
                      <a:gd name="connsiteY5" fmla="*/ 37209 h 47259"/>
                      <a:gd name="connsiteX6" fmla="*/ 28863 w 43256"/>
                      <a:gd name="connsiteY6" fmla="*/ 34610 h 47259"/>
                      <a:gd name="connsiteX7" fmla="*/ 28596 w 43256"/>
                      <a:gd name="connsiteY7" fmla="*/ 36519 h 47259"/>
                      <a:gd name="connsiteX8" fmla="*/ 34165 w 43256"/>
                      <a:gd name="connsiteY8" fmla="*/ 22813 h 47259"/>
                      <a:gd name="connsiteX9" fmla="*/ 37416 w 43256"/>
                      <a:gd name="connsiteY9" fmla="*/ 29949 h 47259"/>
                      <a:gd name="connsiteX10" fmla="*/ 41834 w 43256"/>
                      <a:gd name="connsiteY10" fmla="*/ 15213 h 47259"/>
                      <a:gd name="connsiteX11" fmla="*/ 40386 w 43256"/>
                      <a:gd name="connsiteY11" fmla="*/ 17889 h 47259"/>
                      <a:gd name="connsiteX12" fmla="*/ 38360 w 43256"/>
                      <a:gd name="connsiteY12" fmla="*/ 5285 h 47259"/>
                      <a:gd name="connsiteX13" fmla="*/ 38436 w 43256"/>
                      <a:gd name="connsiteY13" fmla="*/ 6549 h 47259"/>
                      <a:gd name="connsiteX14" fmla="*/ 29114 w 43256"/>
                      <a:gd name="connsiteY14" fmla="*/ 3811 h 47259"/>
                      <a:gd name="connsiteX15" fmla="*/ 29856 w 43256"/>
                      <a:gd name="connsiteY15" fmla="*/ 2199 h 47259"/>
                      <a:gd name="connsiteX16" fmla="*/ 22177 w 43256"/>
                      <a:gd name="connsiteY16" fmla="*/ 4579 h 47259"/>
                      <a:gd name="connsiteX17" fmla="*/ 22536 w 43256"/>
                      <a:gd name="connsiteY17" fmla="*/ 3189 h 47259"/>
                      <a:gd name="connsiteX18" fmla="*/ 14036 w 43256"/>
                      <a:gd name="connsiteY18" fmla="*/ 5051 h 47259"/>
                      <a:gd name="connsiteX19" fmla="*/ 15336 w 43256"/>
                      <a:gd name="connsiteY19" fmla="*/ 6399 h 47259"/>
                      <a:gd name="connsiteX20" fmla="*/ 4163 w 43256"/>
                      <a:gd name="connsiteY20" fmla="*/ 15648 h 47259"/>
                      <a:gd name="connsiteX21" fmla="*/ 3936 w 43256"/>
                      <a:gd name="connsiteY21" fmla="*/ 14229 h 47259"/>
                      <a:gd name="connsiteX0" fmla="*/ 3936 w 43256"/>
                      <a:gd name="connsiteY0" fmla="*/ 14229 h 47006"/>
                      <a:gd name="connsiteX1" fmla="*/ 5659 w 43256"/>
                      <a:gd name="connsiteY1" fmla="*/ 6766 h 47006"/>
                      <a:gd name="connsiteX2" fmla="*/ 14041 w 43256"/>
                      <a:gd name="connsiteY2" fmla="*/ 5061 h 47006"/>
                      <a:gd name="connsiteX3" fmla="*/ 22492 w 43256"/>
                      <a:gd name="connsiteY3" fmla="*/ 3291 h 47006"/>
                      <a:gd name="connsiteX4" fmla="*/ 25785 w 43256"/>
                      <a:gd name="connsiteY4" fmla="*/ 59 h 47006"/>
                      <a:gd name="connsiteX5" fmla="*/ 29869 w 43256"/>
                      <a:gd name="connsiteY5" fmla="*/ 2340 h 47006"/>
                      <a:gd name="connsiteX6" fmla="*/ 35499 w 43256"/>
                      <a:gd name="connsiteY6" fmla="*/ 549 h 47006"/>
                      <a:gd name="connsiteX7" fmla="*/ 38354 w 43256"/>
                      <a:gd name="connsiteY7" fmla="*/ 5435 h 47006"/>
                      <a:gd name="connsiteX8" fmla="*/ 42018 w 43256"/>
                      <a:gd name="connsiteY8" fmla="*/ 10177 h 47006"/>
                      <a:gd name="connsiteX9" fmla="*/ 41854 w 43256"/>
                      <a:gd name="connsiteY9" fmla="*/ 15319 h 47006"/>
                      <a:gd name="connsiteX10" fmla="*/ 43052 w 43256"/>
                      <a:gd name="connsiteY10" fmla="*/ 23181 h 47006"/>
                      <a:gd name="connsiteX11" fmla="*/ 37440 w 43256"/>
                      <a:gd name="connsiteY11" fmla="*/ 30063 h 47006"/>
                      <a:gd name="connsiteX12" fmla="*/ 35431 w 43256"/>
                      <a:gd name="connsiteY12" fmla="*/ 35960 h 47006"/>
                      <a:gd name="connsiteX13" fmla="*/ 28591 w 43256"/>
                      <a:gd name="connsiteY13" fmla="*/ 36674 h 47006"/>
                      <a:gd name="connsiteX14" fmla="*/ 23703 w 43256"/>
                      <a:gd name="connsiteY14" fmla="*/ 42965 h 47006"/>
                      <a:gd name="connsiteX15" fmla="*/ 16516 w 43256"/>
                      <a:gd name="connsiteY15" fmla="*/ 39125 h 47006"/>
                      <a:gd name="connsiteX16" fmla="*/ 5840 w 43256"/>
                      <a:gd name="connsiteY16" fmla="*/ 35331 h 47006"/>
                      <a:gd name="connsiteX17" fmla="*/ 1146 w 43256"/>
                      <a:gd name="connsiteY17" fmla="*/ 31109 h 47006"/>
                      <a:gd name="connsiteX18" fmla="*/ 2149 w 43256"/>
                      <a:gd name="connsiteY18" fmla="*/ 25410 h 47006"/>
                      <a:gd name="connsiteX19" fmla="*/ 31 w 43256"/>
                      <a:gd name="connsiteY19" fmla="*/ 19563 h 47006"/>
                      <a:gd name="connsiteX20" fmla="*/ 3899 w 43256"/>
                      <a:gd name="connsiteY20" fmla="*/ 14366 h 47006"/>
                      <a:gd name="connsiteX21" fmla="*/ 3936 w 43256"/>
                      <a:gd name="connsiteY21" fmla="*/ 14229 h 47006"/>
                      <a:gd name="connsiteX0" fmla="*/ 459035 w 915585"/>
                      <a:gd name="connsiteY0" fmla="*/ 494479 h 666620"/>
                      <a:gd name="connsiteX1" fmla="*/ 354741 w 915585"/>
                      <a:gd name="connsiteY1" fmla="*/ 462634 h 666620"/>
                      <a:gd name="connsiteX2" fmla="*/ 459035 w 915585"/>
                      <a:gd name="connsiteY2" fmla="*/ 494479 h 666620"/>
                      <a:gd name="connsiteX0" fmla="*/ 311754 w 915585"/>
                      <a:gd name="connsiteY0" fmla="*/ 666620 h 666620"/>
                      <a:gd name="connsiteX1" fmla="*/ 277718 w 915585"/>
                      <a:gd name="connsiteY1" fmla="*/ 632584 h 666620"/>
                      <a:gd name="connsiteX2" fmla="*/ 311754 w 915585"/>
                      <a:gd name="connsiteY2" fmla="*/ 666620 h 666620"/>
                      <a:gd name="connsiteX0" fmla="*/ 252078 w 915585"/>
                      <a:gd name="connsiteY0" fmla="*/ 615538 h 666620"/>
                      <a:gd name="connsiteX1" fmla="*/ 303131 w 915585"/>
                      <a:gd name="connsiteY1" fmla="*/ 466429 h 666620"/>
                      <a:gd name="connsiteX2" fmla="*/ 252078 w 915585"/>
                      <a:gd name="connsiteY2" fmla="*/ 615538 h 666620"/>
                      <a:gd name="connsiteX0" fmla="*/ 4729 w 43256"/>
                      <a:gd name="connsiteY0" fmla="*/ 26036 h 47006"/>
                      <a:gd name="connsiteX1" fmla="*/ 2196 w 43256"/>
                      <a:gd name="connsiteY1" fmla="*/ 25239 h 47006"/>
                      <a:gd name="connsiteX2" fmla="*/ 6964 w 43256"/>
                      <a:gd name="connsiteY2" fmla="*/ 34758 h 47006"/>
                      <a:gd name="connsiteX3" fmla="*/ 5856 w 43256"/>
                      <a:gd name="connsiteY3" fmla="*/ 35139 h 47006"/>
                      <a:gd name="connsiteX4" fmla="*/ 16514 w 43256"/>
                      <a:gd name="connsiteY4" fmla="*/ 38949 h 47006"/>
                      <a:gd name="connsiteX5" fmla="*/ 15846 w 43256"/>
                      <a:gd name="connsiteY5" fmla="*/ 37209 h 47006"/>
                      <a:gd name="connsiteX6" fmla="*/ 28863 w 43256"/>
                      <a:gd name="connsiteY6" fmla="*/ 34610 h 47006"/>
                      <a:gd name="connsiteX7" fmla="*/ 28596 w 43256"/>
                      <a:gd name="connsiteY7" fmla="*/ 36519 h 47006"/>
                      <a:gd name="connsiteX8" fmla="*/ 34165 w 43256"/>
                      <a:gd name="connsiteY8" fmla="*/ 22813 h 47006"/>
                      <a:gd name="connsiteX9" fmla="*/ 37416 w 43256"/>
                      <a:gd name="connsiteY9" fmla="*/ 29949 h 47006"/>
                      <a:gd name="connsiteX10" fmla="*/ 41834 w 43256"/>
                      <a:gd name="connsiteY10" fmla="*/ 15213 h 47006"/>
                      <a:gd name="connsiteX11" fmla="*/ 40386 w 43256"/>
                      <a:gd name="connsiteY11" fmla="*/ 17889 h 47006"/>
                      <a:gd name="connsiteX12" fmla="*/ 38360 w 43256"/>
                      <a:gd name="connsiteY12" fmla="*/ 5285 h 47006"/>
                      <a:gd name="connsiteX13" fmla="*/ 38436 w 43256"/>
                      <a:gd name="connsiteY13" fmla="*/ 6549 h 47006"/>
                      <a:gd name="connsiteX14" fmla="*/ 29114 w 43256"/>
                      <a:gd name="connsiteY14" fmla="*/ 3811 h 47006"/>
                      <a:gd name="connsiteX15" fmla="*/ 29856 w 43256"/>
                      <a:gd name="connsiteY15" fmla="*/ 2199 h 47006"/>
                      <a:gd name="connsiteX16" fmla="*/ 22177 w 43256"/>
                      <a:gd name="connsiteY16" fmla="*/ 4579 h 47006"/>
                      <a:gd name="connsiteX17" fmla="*/ 22536 w 43256"/>
                      <a:gd name="connsiteY17" fmla="*/ 3189 h 47006"/>
                      <a:gd name="connsiteX18" fmla="*/ 14036 w 43256"/>
                      <a:gd name="connsiteY18" fmla="*/ 5051 h 47006"/>
                      <a:gd name="connsiteX19" fmla="*/ 15336 w 43256"/>
                      <a:gd name="connsiteY19" fmla="*/ 6399 h 47006"/>
                      <a:gd name="connsiteX20" fmla="*/ 4163 w 43256"/>
                      <a:gd name="connsiteY20" fmla="*/ 15648 h 47006"/>
                      <a:gd name="connsiteX21" fmla="*/ 3936 w 43256"/>
                      <a:gd name="connsiteY21" fmla="*/ 14229 h 47006"/>
                      <a:gd name="connsiteX0" fmla="*/ 3936 w 43256"/>
                      <a:gd name="connsiteY0" fmla="*/ 14229 h 44606"/>
                      <a:gd name="connsiteX1" fmla="*/ 5659 w 43256"/>
                      <a:gd name="connsiteY1" fmla="*/ 6766 h 44606"/>
                      <a:gd name="connsiteX2" fmla="*/ 14041 w 43256"/>
                      <a:gd name="connsiteY2" fmla="*/ 5061 h 44606"/>
                      <a:gd name="connsiteX3" fmla="*/ 22492 w 43256"/>
                      <a:gd name="connsiteY3" fmla="*/ 3291 h 44606"/>
                      <a:gd name="connsiteX4" fmla="*/ 25785 w 43256"/>
                      <a:gd name="connsiteY4" fmla="*/ 59 h 44606"/>
                      <a:gd name="connsiteX5" fmla="*/ 29869 w 43256"/>
                      <a:gd name="connsiteY5" fmla="*/ 2340 h 44606"/>
                      <a:gd name="connsiteX6" fmla="*/ 35499 w 43256"/>
                      <a:gd name="connsiteY6" fmla="*/ 549 h 44606"/>
                      <a:gd name="connsiteX7" fmla="*/ 38354 w 43256"/>
                      <a:gd name="connsiteY7" fmla="*/ 5435 h 44606"/>
                      <a:gd name="connsiteX8" fmla="*/ 42018 w 43256"/>
                      <a:gd name="connsiteY8" fmla="*/ 10177 h 44606"/>
                      <a:gd name="connsiteX9" fmla="*/ 41854 w 43256"/>
                      <a:gd name="connsiteY9" fmla="*/ 15319 h 44606"/>
                      <a:gd name="connsiteX10" fmla="*/ 43052 w 43256"/>
                      <a:gd name="connsiteY10" fmla="*/ 23181 h 44606"/>
                      <a:gd name="connsiteX11" fmla="*/ 37440 w 43256"/>
                      <a:gd name="connsiteY11" fmla="*/ 30063 h 44606"/>
                      <a:gd name="connsiteX12" fmla="*/ 35431 w 43256"/>
                      <a:gd name="connsiteY12" fmla="*/ 35960 h 44606"/>
                      <a:gd name="connsiteX13" fmla="*/ 28591 w 43256"/>
                      <a:gd name="connsiteY13" fmla="*/ 36674 h 44606"/>
                      <a:gd name="connsiteX14" fmla="*/ 23703 w 43256"/>
                      <a:gd name="connsiteY14" fmla="*/ 42965 h 44606"/>
                      <a:gd name="connsiteX15" fmla="*/ 16516 w 43256"/>
                      <a:gd name="connsiteY15" fmla="*/ 39125 h 44606"/>
                      <a:gd name="connsiteX16" fmla="*/ 5840 w 43256"/>
                      <a:gd name="connsiteY16" fmla="*/ 35331 h 44606"/>
                      <a:gd name="connsiteX17" fmla="*/ 1146 w 43256"/>
                      <a:gd name="connsiteY17" fmla="*/ 31109 h 44606"/>
                      <a:gd name="connsiteX18" fmla="*/ 2149 w 43256"/>
                      <a:gd name="connsiteY18" fmla="*/ 25410 h 44606"/>
                      <a:gd name="connsiteX19" fmla="*/ 31 w 43256"/>
                      <a:gd name="connsiteY19" fmla="*/ 19563 h 44606"/>
                      <a:gd name="connsiteX20" fmla="*/ 3899 w 43256"/>
                      <a:gd name="connsiteY20" fmla="*/ 14366 h 44606"/>
                      <a:gd name="connsiteX21" fmla="*/ 3936 w 43256"/>
                      <a:gd name="connsiteY21" fmla="*/ 14229 h 44606"/>
                      <a:gd name="connsiteX0" fmla="*/ 459035 w 915585"/>
                      <a:gd name="connsiteY0" fmla="*/ 494479 h 632584"/>
                      <a:gd name="connsiteX1" fmla="*/ 354741 w 915585"/>
                      <a:gd name="connsiteY1" fmla="*/ 462634 h 632584"/>
                      <a:gd name="connsiteX2" fmla="*/ 459035 w 915585"/>
                      <a:gd name="connsiteY2" fmla="*/ 494479 h 632584"/>
                      <a:gd name="connsiteX0" fmla="*/ 452737 w 915585"/>
                      <a:gd name="connsiteY0" fmla="*/ 599899 h 632584"/>
                      <a:gd name="connsiteX1" fmla="*/ 277718 w 915585"/>
                      <a:gd name="connsiteY1" fmla="*/ 632584 h 632584"/>
                      <a:gd name="connsiteX2" fmla="*/ 452737 w 915585"/>
                      <a:gd name="connsiteY2" fmla="*/ 599899 h 632584"/>
                      <a:gd name="connsiteX0" fmla="*/ 252078 w 915585"/>
                      <a:gd name="connsiteY0" fmla="*/ 615538 h 632584"/>
                      <a:gd name="connsiteX1" fmla="*/ 303131 w 915585"/>
                      <a:gd name="connsiteY1" fmla="*/ 466429 h 632584"/>
                      <a:gd name="connsiteX2" fmla="*/ 252078 w 915585"/>
                      <a:gd name="connsiteY2" fmla="*/ 615538 h 632584"/>
                      <a:gd name="connsiteX0" fmla="*/ 4729 w 43256"/>
                      <a:gd name="connsiteY0" fmla="*/ 26036 h 44606"/>
                      <a:gd name="connsiteX1" fmla="*/ 2196 w 43256"/>
                      <a:gd name="connsiteY1" fmla="*/ 25239 h 44606"/>
                      <a:gd name="connsiteX2" fmla="*/ 6964 w 43256"/>
                      <a:gd name="connsiteY2" fmla="*/ 34758 h 44606"/>
                      <a:gd name="connsiteX3" fmla="*/ 5856 w 43256"/>
                      <a:gd name="connsiteY3" fmla="*/ 35139 h 44606"/>
                      <a:gd name="connsiteX4" fmla="*/ 16514 w 43256"/>
                      <a:gd name="connsiteY4" fmla="*/ 38949 h 44606"/>
                      <a:gd name="connsiteX5" fmla="*/ 15846 w 43256"/>
                      <a:gd name="connsiteY5" fmla="*/ 37209 h 44606"/>
                      <a:gd name="connsiteX6" fmla="*/ 28863 w 43256"/>
                      <a:gd name="connsiteY6" fmla="*/ 34610 h 44606"/>
                      <a:gd name="connsiteX7" fmla="*/ 28596 w 43256"/>
                      <a:gd name="connsiteY7" fmla="*/ 36519 h 44606"/>
                      <a:gd name="connsiteX8" fmla="*/ 34165 w 43256"/>
                      <a:gd name="connsiteY8" fmla="*/ 22813 h 44606"/>
                      <a:gd name="connsiteX9" fmla="*/ 37416 w 43256"/>
                      <a:gd name="connsiteY9" fmla="*/ 29949 h 44606"/>
                      <a:gd name="connsiteX10" fmla="*/ 41834 w 43256"/>
                      <a:gd name="connsiteY10" fmla="*/ 15213 h 44606"/>
                      <a:gd name="connsiteX11" fmla="*/ 40386 w 43256"/>
                      <a:gd name="connsiteY11" fmla="*/ 17889 h 44606"/>
                      <a:gd name="connsiteX12" fmla="*/ 38360 w 43256"/>
                      <a:gd name="connsiteY12" fmla="*/ 5285 h 44606"/>
                      <a:gd name="connsiteX13" fmla="*/ 38436 w 43256"/>
                      <a:gd name="connsiteY13" fmla="*/ 6549 h 44606"/>
                      <a:gd name="connsiteX14" fmla="*/ 29114 w 43256"/>
                      <a:gd name="connsiteY14" fmla="*/ 3811 h 44606"/>
                      <a:gd name="connsiteX15" fmla="*/ 29856 w 43256"/>
                      <a:gd name="connsiteY15" fmla="*/ 2199 h 44606"/>
                      <a:gd name="connsiteX16" fmla="*/ 22177 w 43256"/>
                      <a:gd name="connsiteY16" fmla="*/ 4579 h 44606"/>
                      <a:gd name="connsiteX17" fmla="*/ 22536 w 43256"/>
                      <a:gd name="connsiteY17" fmla="*/ 3189 h 44606"/>
                      <a:gd name="connsiteX18" fmla="*/ 14036 w 43256"/>
                      <a:gd name="connsiteY18" fmla="*/ 5051 h 44606"/>
                      <a:gd name="connsiteX19" fmla="*/ 15336 w 43256"/>
                      <a:gd name="connsiteY19" fmla="*/ 6399 h 44606"/>
                      <a:gd name="connsiteX20" fmla="*/ 4163 w 43256"/>
                      <a:gd name="connsiteY20" fmla="*/ 15648 h 44606"/>
                      <a:gd name="connsiteX21" fmla="*/ 3936 w 43256"/>
                      <a:gd name="connsiteY21" fmla="*/ 14229 h 44606"/>
                      <a:gd name="connsiteX0" fmla="*/ 3936 w 43256"/>
                      <a:gd name="connsiteY0" fmla="*/ 14229 h 43404"/>
                      <a:gd name="connsiteX1" fmla="*/ 5659 w 43256"/>
                      <a:gd name="connsiteY1" fmla="*/ 6766 h 43404"/>
                      <a:gd name="connsiteX2" fmla="*/ 14041 w 43256"/>
                      <a:gd name="connsiteY2" fmla="*/ 5061 h 43404"/>
                      <a:gd name="connsiteX3" fmla="*/ 22492 w 43256"/>
                      <a:gd name="connsiteY3" fmla="*/ 3291 h 43404"/>
                      <a:gd name="connsiteX4" fmla="*/ 25785 w 43256"/>
                      <a:gd name="connsiteY4" fmla="*/ 59 h 43404"/>
                      <a:gd name="connsiteX5" fmla="*/ 29869 w 43256"/>
                      <a:gd name="connsiteY5" fmla="*/ 2340 h 43404"/>
                      <a:gd name="connsiteX6" fmla="*/ 35499 w 43256"/>
                      <a:gd name="connsiteY6" fmla="*/ 549 h 43404"/>
                      <a:gd name="connsiteX7" fmla="*/ 38354 w 43256"/>
                      <a:gd name="connsiteY7" fmla="*/ 5435 h 43404"/>
                      <a:gd name="connsiteX8" fmla="*/ 42018 w 43256"/>
                      <a:gd name="connsiteY8" fmla="*/ 10177 h 43404"/>
                      <a:gd name="connsiteX9" fmla="*/ 41854 w 43256"/>
                      <a:gd name="connsiteY9" fmla="*/ 15319 h 43404"/>
                      <a:gd name="connsiteX10" fmla="*/ 43052 w 43256"/>
                      <a:gd name="connsiteY10" fmla="*/ 23181 h 43404"/>
                      <a:gd name="connsiteX11" fmla="*/ 37440 w 43256"/>
                      <a:gd name="connsiteY11" fmla="*/ 30063 h 43404"/>
                      <a:gd name="connsiteX12" fmla="*/ 35431 w 43256"/>
                      <a:gd name="connsiteY12" fmla="*/ 35960 h 43404"/>
                      <a:gd name="connsiteX13" fmla="*/ 28591 w 43256"/>
                      <a:gd name="connsiteY13" fmla="*/ 36674 h 43404"/>
                      <a:gd name="connsiteX14" fmla="*/ 23703 w 43256"/>
                      <a:gd name="connsiteY14" fmla="*/ 42965 h 43404"/>
                      <a:gd name="connsiteX15" fmla="*/ 16516 w 43256"/>
                      <a:gd name="connsiteY15" fmla="*/ 39125 h 43404"/>
                      <a:gd name="connsiteX16" fmla="*/ 5840 w 43256"/>
                      <a:gd name="connsiteY16" fmla="*/ 35331 h 43404"/>
                      <a:gd name="connsiteX17" fmla="*/ 1146 w 43256"/>
                      <a:gd name="connsiteY17" fmla="*/ 31109 h 43404"/>
                      <a:gd name="connsiteX18" fmla="*/ 2149 w 43256"/>
                      <a:gd name="connsiteY18" fmla="*/ 25410 h 43404"/>
                      <a:gd name="connsiteX19" fmla="*/ 31 w 43256"/>
                      <a:gd name="connsiteY19" fmla="*/ 19563 h 43404"/>
                      <a:gd name="connsiteX20" fmla="*/ 3899 w 43256"/>
                      <a:gd name="connsiteY20" fmla="*/ 14366 h 43404"/>
                      <a:gd name="connsiteX21" fmla="*/ 3936 w 43256"/>
                      <a:gd name="connsiteY21" fmla="*/ 14229 h 43404"/>
                      <a:gd name="connsiteX0" fmla="*/ 459035 w 915585"/>
                      <a:gd name="connsiteY0" fmla="*/ 494479 h 615538"/>
                      <a:gd name="connsiteX1" fmla="*/ 354741 w 915585"/>
                      <a:gd name="connsiteY1" fmla="*/ 462634 h 615538"/>
                      <a:gd name="connsiteX2" fmla="*/ 459035 w 915585"/>
                      <a:gd name="connsiteY2" fmla="*/ 494479 h 615538"/>
                      <a:gd name="connsiteX0" fmla="*/ 452737 w 915585"/>
                      <a:gd name="connsiteY0" fmla="*/ 599899 h 615538"/>
                      <a:gd name="connsiteX1" fmla="*/ 512690 w 915585"/>
                      <a:gd name="connsiteY1" fmla="*/ 602931 h 615538"/>
                      <a:gd name="connsiteX2" fmla="*/ 452737 w 915585"/>
                      <a:gd name="connsiteY2" fmla="*/ 599899 h 615538"/>
                      <a:gd name="connsiteX0" fmla="*/ 252078 w 915585"/>
                      <a:gd name="connsiteY0" fmla="*/ 615538 h 615538"/>
                      <a:gd name="connsiteX1" fmla="*/ 303131 w 915585"/>
                      <a:gd name="connsiteY1" fmla="*/ 466429 h 615538"/>
                      <a:gd name="connsiteX2" fmla="*/ 252078 w 915585"/>
                      <a:gd name="connsiteY2" fmla="*/ 615538 h 615538"/>
                      <a:gd name="connsiteX0" fmla="*/ 4729 w 43256"/>
                      <a:gd name="connsiteY0" fmla="*/ 26036 h 43404"/>
                      <a:gd name="connsiteX1" fmla="*/ 2196 w 43256"/>
                      <a:gd name="connsiteY1" fmla="*/ 25239 h 43404"/>
                      <a:gd name="connsiteX2" fmla="*/ 6964 w 43256"/>
                      <a:gd name="connsiteY2" fmla="*/ 34758 h 43404"/>
                      <a:gd name="connsiteX3" fmla="*/ 5856 w 43256"/>
                      <a:gd name="connsiteY3" fmla="*/ 35139 h 43404"/>
                      <a:gd name="connsiteX4" fmla="*/ 16514 w 43256"/>
                      <a:gd name="connsiteY4" fmla="*/ 38949 h 43404"/>
                      <a:gd name="connsiteX5" fmla="*/ 15846 w 43256"/>
                      <a:gd name="connsiteY5" fmla="*/ 37209 h 43404"/>
                      <a:gd name="connsiteX6" fmla="*/ 28863 w 43256"/>
                      <a:gd name="connsiteY6" fmla="*/ 34610 h 43404"/>
                      <a:gd name="connsiteX7" fmla="*/ 28596 w 43256"/>
                      <a:gd name="connsiteY7" fmla="*/ 36519 h 43404"/>
                      <a:gd name="connsiteX8" fmla="*/ 34165 w 43256"/>
                      <a:gd name="connsiteY8" fmla="*/ 22813 h 43404"/>
                      <a:gd name="connsiteX9" fmla="*/ 37416 w 43256"/>
                      <a:gd name="connsiteY9" fmla="*/ 29949 h 43404"/>
                      <a:gd name="connsiteX10" fmla="*/ 41834 w 43256"/>
                      <a:gd name="connsiteY10" fmla="*/ 15213 h 43404"/>
                      <a:gd name="connsiteX11" fmla="*/ 40386 w 43256"/>
                      <a:gd name="connsiteY11" fmla="*/ 17889 h 43404"/>
                      <a:gd name="connsiteX12" fmla="*/ 38360 w 43256"/>
                      <a:gd name="connsiteY12" fmla="*/ 5285 h 43404"/>
                      <a:gd name="connsiteX13" fmla="*/ 38436 w 43256"/>
                      <a:gd name="connsiteY13" fmla="*/ 6549 h 43404"/>
                      <a:gd name="connsiteX14" fmla="*/ 29114 w 43256"/>
                      <a:gd name="connsiteY14" fmla="*/ 3811 h 43404"/>
                      <a:gd name="connsiteX15" fmla="*/ 29856 w 43256"/>
                      <a:gd name="connsiteY15" fmla="*/ 2199 h 43404"/>
                      <a:gd name="connsiteX16" fmla="*/ 22177 w 43256"/>
                      <a:gd name="connsiteY16" fmla="*/ 4579 h 43404"/>
                      <a:gd name="connsiteX17" fmla="*/ 22536 w 43256"/>
                      <a:gd name="connsiteY17" fmla="*/ 3189 h 43404"/>
                      <a:gd name="connsiteX18" fmla="*/ 14036 w 43256"/>
                      <a:gd name="connsiteY18" fmla="*/ 5051 h 43404"/>
                      <a:gd name="connsiteX19" fmla="*/ 15336 w 43256"/>
                      <a:gd name="connsiteY19" fmla="*/ 6399 h 43404"/>
                      <a:gd name="connsiteX20" fmla="*/ 4163 w 43256"/>
                      <a:gd name="connsiteY20" fmla="*/ 15648 h 43404"/>
                      <a:gd name="connsiteX21" fmla="*/ 3936 w 43256"/>
                      <a:gd name="connsiteY21" fmla="*/ 14229 h 43404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459035 w 915585"/>
                      <a:gd name="connsiteY0" fmla="*/ 494479 h 612914"/>
                      <a:gd name="connsiteX1" fmla="*/ 354741 w 915585"/>
                      <a:gd name="connsiteY1" fmla="*/ 462634 h 612914"/>
                      <a:gd name="connsiteX2" fmla="*/ 459035 w 915585"/>
                      <a:gd name="connsiteY2" fmla="*/ 494479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54741 w 915585"/>
                      <a:gd name="connsiteY1" fmla="*/ 462634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14460 w 915585"/>
                      <a:gd name="connsiteY1" fmla="*/ 551596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14460 w 915585"/>
                      <a:gd name="connsiteY1" fmla="*/ 551596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562804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</a:cxnLst>
                    <a:rect l="l" t="t" r="r" b="b"/>
                    <a:pathLst>
                      <a:path w="43256" h="43219">
                        <a:moveTo>
                          <a:pt x="3936" y="14229"/>
                        </a:moveTo>
                        <a:cubicBezTo>
                          <a:pt x="3665" y="11516"/>
                          <a:pt x="4297" y="8780"/>
                          <a:pt x="5659" y="6766"/>
                        </a:cubicBezTo>
                        <a:cubicBezTo>
                          <a:pt x="7811" y="3585"/>
                          <a:pt x="11300" y="2876"/>
                          <a:pt x="14041" y="5061"/>
                        </a:cubicBezTo>
                        <a:cubicBezTo>
                          <a:pt x="15714" y="768"/>
                          <a:pt x="19950" y="-119"/>
                          <a:pt x="22492" y="3291"/>
                        </a:cubicBezTo>
                        <a:cubicBezTo>
                          <a:pt x="23133" y="1542"/>
                          <a:pt x="24364" y="333"/>
                          <a:pt x="25785" y="59"/>
                        </a:cubicBezTo>
                        <a:cubicBezTo>
                          <a:pt x="27349" y="-243"/>
                          <a:pt x="28911" y="629"/>
                          <a:pt x="29869" y="2340"/>
                        </a:cubicBezTo>
                        <a:cubicBezTo>
                          <a:pt x="31251" y="126"/>
                          <a:pt x="33537" y="-601"/>
                          <a:pt x="35499" y="549"/>
                        </a:cubicBezTo>
                        <a:cubicBezTo>
                          <a:pt x="36994" y="1425"/>
                          <a:pt x="38066" y="3259"/>
                          <a:pt x="38354" y="5435"/>
                        </a:cubicBezTo>
                        <a:cubicBezTo>
                          <a:pt x="40082" y="6077"/>
                          <a:pt x="41458" y="7857"/>
                          <a:pt x="42018" y="10177"/>
                        </a:cubicBezTo>
                        <a:cubicBezTo>
                          <a:pt x="42425" y="11861"/>
                          <a:pt x="42367" y="13690"/>
                          <a:pt x="41854" y="15319"/>
                        </a:cubicBezTo>
                        <a:cubicBezTo>
                          <a:pt x="43115" y="17553"/>
                          <a:pt x="43556" y="20449"/>
                          <a:pt x="43052" y="23181"/>
                        </a:cubicBezTo>
                        <a:cubicBezTo>
                          <a:pt x="42382" y="26813"/>
                          <a:pt x="40164" y="29533"/>
                          <a:pt x="37440" y="30063"/>
                        </a:cubicBezTo>
                        <a:cubicBezTo>
                          <a:pt x="37427" y="32330"/>
                          <a:pt x="36694" y="34480"/>
                          <a:pt x="35431" y="35960"/>
                        </a:cubicBezTo>
                        <a:cubicBezTo>
                          <a:pt x="33512" y="38209"/>
                          <a:pt x="30740" y="38498"/>
                          <a:pt x="28591" y="36674"/>
                        </a:cubicBezTo>
                        <a:cubicBezTo>
                          <a:pt x="27896" y="39807"/>
                          <a:pt x="26035" y="42202"/>
                          <a:pt x="23703" y="42965"/>
                        </a:cubicBezTo>
                        <a:cubicBezTo>
                          <a:pt x="20955" y="43864"/>
                          <a:pt x="18087" y="42332"/>
                          <a:pt x="16516" y="39125"/>
                        </a:cubicBezTo>
                        <a:cubicBezTo>
                          <a:pt x="12808" y="42169"/>
                          <a:pt x="7992" y="40458"/>
                          <a:pt x="5840" y="35331"/>
                        </a:cubicBezTo>
                        <a:cubicBezTo>
                          <a:pt x="3726" y="35668"/>
                          <a:pt x="1741" y="33883"/>
                          <a:pt x="1146" y="31109"/>
                        </a:cubicBezTo>
                        <a:cubicBezTo>
                          <a:pt x="715" y="29102"/>
                          <a:pt x="1096" y="26936"/>
                          <a:pt x="2149" y="25410"/>
                        </a:cubicBezTo>
                        <a:cubicBezTo>
                          <a:pt x="655" y="24213"/>
                          <a:pt x="-177" y="21916"/>
                          <a:pt x="31" y="19563"/>
                        </a:cubicBezTo>
                        <a:cubicBezTo>
                          <a:pt x="275" y="16808"/>
                          <a:pt x="1881" y="14650"/>
                          <a:pt x="3899" y="14366"/>
                        </a:cubicBezTo>
                        <a:cubicBezTo>
                          <a:pt x="3911" y="14320"/>
                          <a:pt x="3924" y="14275"/>
                          <a:pt x="3936" y="14229"/>
                        </a:cubicBezTo>
                        <a:close/>
                      </a:path>
                      <a:path w="915585" h="612914">
                        <a:moveTo>
                          <a:pt x="365047" y="568613"/>
                        </a:moveTo>
                        <a:lnTo>
                          <a:pt x="314460" y="551596"/>
                        </a:lnTo>
                        <a:lnTo>
                          <a:pt x="365047" y="568613"/>
                        </a:lnTo>
                        <a:close/>
                      </a:path>
                      <a:path w="915585" h="612914">
                        <a:moveTo>
                          <a:pt x="452737" y="599899"/>
                        </a:moveTo>
                        <a:lnTo>
                          <a:pt x="512690" y="602931"/>
                        </a:lnTo>
                        <a:lnTo>
                          <a:pt x="452737" y="599899"/>
                        </a:lnTo>
                        <a:close/>
                      </a:path>
                      <a:path w="915585" h="612914">
                        <a:moveTo>
                          <a:pt x="252079" y="585885"/>
                        </a:moveTo>
                        <a:lnTo>
                          <a:pt x="303131" y="562804"/>
                        </a:lnTo>
                        <a:lnTo>
                          <a:pt x="252079" y="585885"/>
                        </a:lnTo>
                        <a:close/>
                      </a:path>
                      <a:path w="43256" h="43219" fill="none" extrusionOk="0">
                        <a:moveTo>
                          <a:pt x="4729" y="26036"/>
                        </a:moveTo>
                        <a:cubicBezTo>
                          <a:pt x="3845" y="26130"/>
                          <a:pt x="2961" y="25852"/>
                          <a:pt x="2196" y="25239"/>
                        </a:cubicBezTo>
                        <a:moveTo>
                          <a:pt x="6964" y="34758"/>
                        </a:moveTo>
                        <a:cubicBezTo>
                          <a:pt x="6609" y="34951"/>
                          <a:pt x="6236" y="35079"/>
                          <a:pt x="5856" y="35139"/>
                        </a:cubicBezTo>
                        <a:moveTo>
                          <a:pt x="16514" y="38949"/>
                        </a:moveTo>
                        <a:cubicBezTo>
                          <a:pt x="16247" y="38403"/>
                          <a:pt x="16023" y="37820"/>
                          <a:pt x="15846" y="37209"/>
                        </a:cubicBezTo>
                        <a:moveTo>
                          <a:pt x="28863" y="34610"/>
                        </a:moveTo>
                        <a:cubicBezTo>
                          <a:pt x="28824" y="35257"/>
                          <a:pt x="28734" y="35897"/>
                          <a:pt x="28596" y="36519"/>
                        </a:cubicBezTo>
                        <a:moveTo>
                          <a:pt x="34165" y="22813"/>
                        </a:moveTo>
                        <a:cubicBezTo>
                          <a:pt x="36169" y="24141"/>
                          <a:pt x="37434" y="26917"/>
                          <a:pt x="37416" y="29949"/>
                        </a:cubicBezTo>
                        <a:moveTo>
                          <a:pt x="41834" y="15213"/>
                        </a:moveTo>
                        <a:cubicBezTo>
                          <a:pt x="41509" y="16245"/>
                          <a:pt x="41014" y="17161"/>
                          <a:pt x="40386" y="17889"/>
                        </a:cubicBezTo>
                        <a:moveTo>
                          <a:pt x="38360" y="5285"/>
                        </a:moveTo>
                        <a:cubicBezTo>
                          <a:pt x="38415" y="5702"/>
                          <a:pt x="38441" y="6125"/>
                          <a:pt x="38436" y="6549"/>
                        </a:cubicBezTo>
                        <a:moveTo>
                          <a:pt x="29114" y="3811"/>
                        </a:moveTo>
                        <a:cubicBezTo>
                          <a:pt x="29303" y="3228"/>
                          <a:pt x="29552" y="2685"/>
                          <a:pt x="29856" y="2199"/>
                        </a:cubicBezTo>
                        <a:moveTo>
                          <a:pt x="22177" y="4579"/>
                        </a:moveTo>
                        <a:cubicBezTo>
                          <a:pt x="22254" y="4097"/>
                          <a:pt x="22375" y="3630"/>
                          <a:pt x="22536" y="3189"/>
                        </a:cubicBezTo>
                        <a:moveTo>
                          <a:pt x="14036" y="5051"/>
                        </a:moveTo>
                        <a:cubicBezTo>
                          <a:pt x="14508" y="5427"/>
                          <a:pt x="14944" y="5880"/>
                          <a:pt x="15336" y="6399"/>
                        </a:cubicBezTo>
                        <a:moveTo>
                          <a:pt x="4163" y="15648"/>
                        </a:moveTo>
                        <a:cubicBezTo>
                          <a:pt x="4060" y="15184"/>
                          <a:pt x="3984" y="14710"/>
                          <a:pt x="3936" y="14229"/>
                        </a:cubicBezTo>
                      </a:path>
                    </a:pathLst>
                  </a:custGeom>
                  <a:gradFill flip="none" rotWithShape="1">
                    <a:gsLst>
                      <a:gs pos="0">
                        <a:schemeClr val="bg1"/>
                      </a:gs>
                      <a:gs pos="50000">
                        <a:schemeClr val="bg1">
                          <a:lumMod val="75000"/>
                        </a:schemeClr>
                      </a:gs>
                      <a:gs pos="100000">
                        <a:schemeClr val="tx1">
                          <a:lumMod val="75000"/>
                          <a:lumOff val="25000"/>
                        </a:scheme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GB" dirty="0"/>
                  </a:p>
                </p:txBody>
              </p:sp>
              <p:sp>
                <p:nvSpPr>
                  <p:cNvPr id="72" name="Cloud Callout 3"/>
                  <p:cNvSpPr/>
                  <p:nvPr/>
                </p:nvSpPr>
                <p:spPr>
                  <a:xfrm>
                    <a:off x="2764119" y="3040682"/>
                    <a:ext cx="720842" cy="583517"/>
                  </a:xfrm>
                  <a:custGeom>
                    <a:avLst/>
                    <a:gdLst>
                      <a:gd name="connsiteX0" fmla="*/ 3900 w 43200"/>
                      <a:gd name="connsiteY0" fmla="*/ 14370 h 43200"/>
                      <a:gd name="connsiteX1" fmla="*/ 5623 w 43200"/>
                      <a:gd name="connsiteY1" fmla="*/ 6907 h 43200"/>
                      <a:gd name="connsiteX2" fmla="*/ 14005 w 43200"/>
                      <a:gd name="connsiteY2" fmla="*/ 5202 h 43200"/>
                      <a:gd name="connsiteX3" fmla="*/ 22456 w 43200"/>
                      <a:gd name="connsiteY3" fmla="*/ 3432 h 43200"/>
                      <a:gd name="connsiteX4" fmla="*/ 25749 w 43200"/>
                      <a:gd name="connsiteY4" fmla="*/ 200 h 43200"/>
                      <a:gd name="connsiteX5" fmla="*/ 29833 w 43200"/>
                      <a:gd name="connsiteY5" fmla="*/ 2481 h 43200"/>
                      <a:gd name="connsiteX6" fmla="*/ 35463 w 43200"/>
                      <a:gd name="connsiteY6" fmla="*/ 690 h 43200"/>
                      <a:gd name="connsiteX7" fmla="*/ 38318 w 43200"/>
                      <a:gd name="connsiteY7" fmla="*/ 5576 h 43200"/>
                      <a:gd name="connsiteX8" fmla="*/ 41982 w 43200"/>
                      <a:gd name="connsiteY8" fmla="*/ 10318 h 43200"/>
                      <a:gd name="connsiteX9" fmla="*/ 41818 w 43200"/>
                      <a:gd name="connsiteY9" fmla="*/ 15460 h 43200"/>
                      <a:gd name="connsiteX10" fmla="*/ 43016 w 43200"/>
                      <a:gd name="connsiteY10" fmla="*/ 23322 h 43200"/>
                      <a:gd name="connsiteX11" fmla="*/ 37404 w 43200"/>
                      <a:gd name="connsiteY11" fmla="*/ 30204 h 43200"/>
                      <a:gd name="connsiteX12" fmla="*/ 35395 w 43200"/>
                      <a:gd name="connsiteY12" fmla="*/ 36101 h 43200"/>
                      <a:gd name="connsiteX13" fmla="*/ 28555 w 43200"/>
                      <a:gd name="connsiteY13" fmla="*/ 36815 h 43200"/>
                      <a:gd name="connsiteX14" fmla="*/ 23667 w 43200"/>
                      <a:gd name="connsiteY14" fmla="*/ 43106 h 43200"/>
                      <a:gd name="connsiteX15" fmla="*/ 16480 w 43200"/>
                      <a:gd name="connsiteY15" fmla="*/ 39266 h 43200"/>
                      <a:gd name="connsiteX16" fmla="*/ 5804 w 43200"/>
                      <a:gd name="connsiteY16" fmla="*/ 35472 h 43200"/>
                      <a:gd name="connsiteX17" fmla="*/ 1110 w 43200"/>
                      <a:gd name="connsiteY17" fmla="*/ 31250 h 43200"/>
                      <a:gd name="connsiteX18" fmla="*/ 2113 w 43200"/>
                      <a:gd name="connsiteY18" fmla="*/ 25551 h 43200"/>
                      <a:gd name="connsiteX19" fmla="*/ -5 w 43200"/>
                      <a:gd name="connsiteY19" fmla="*/ 19704 h 43200"/>
                      <a:gd name="connsiteX20" fmla="*/ 3863 w 43200"/>
                      <a:gd name="connsiteY20" fmla="*/ 14507 h 43200"/>
                      <a:gd name="connsiteX21" fmla="*/ 3900 w 43200"/>
                      <a:gd name="connsiteY21" fmla="*/ 14370 h 43200"/>
                      <a:gd name="connsiteX0" fmla="*/ 283721 w 914400"/>
                      <a:gd name="connsiteY0" fmla="*/ 689229 h 612648"/>
                      <a:gd name="connsiteX1" fmla="*/ 266703 w 914400"/>
                      <a:gd name="connsiteY1" fmla="*/ 706247 h 612648"/>
                      <a:gd name="connsiteX2" fmla="*/ 249685 w 914400"/>
                      <a:gd name="connsiteY2" fmla="*/ 689229 h 612648"/>
                      <a:gd name="connsiteX3" fmla="*/ 266703 w 914400"/>
                      <a:gd name="connsiteY3" fmla="*/ 672211 h 612648"/>
                      <a:gd name="connsiteX4" fmla="*/ 283721 w 914400"/>
                      <a:gd name="connsiteY4" fmla="*/ 689229 h 612648"/>
                      <a:gd name="connsiteX0" fmla="*/ 310992 w 914400"/>
                      <a:gd name="connsiteY0" fmla="*/ 668620 h 612648"/>
                      <a:gd name="connsiteX1" fmla="*/ 276956 w 914400"/>
                      <a:gd name="connsiteY1" fmla="*/ 702656 h 612648"/>
                      <a:gd name="connsiteX2" fmla="*/ 242920 w 914400"/>
                      <a:gd name="connsiteY2" fmla="*/ 668620 h 612648"/>
                      <a:gd name="connsiteX3" fmla="*/ 276956 w 914400"/>
                      <a:gd name="connsiteY3" fmla="*/ 634584 h 612648"/>
                      <a:gd name="connsiteX4" fmla="*/ 310992 w 914400"/>
                      <a:gd name="connsiteY4" fmla="*/ 668620 h 612648"/>
                      <a:gd name="connsiteX0" fmla="*/ 353424 w 914400"/>
                      <a:gd name="connsiteY0" fmla="*/ 617538 h 612648"/>
                      <a:gd name="connsiteX1" fmla="*/ 302370 w 914400"/>
                      <a:gd name="connsiteY1" fmla="*/ 668592 h 612648"/>
                      <a:gd name="connsiteX2" fmla="*/ 251316 w 914400"/>
                      <a:gd name="connsiteY2" fmla="*/ 617538 h 612648"/>
                      <a:gd name="connsiteX3" fmla="*/ 302370 w 914400"/>
                      <a:gd name="connsiteY3" fmla="*/ 566484 h 612648"/>
                      <a:gd name="connsiteX4" fmla="*/ 353424 w 914400"/>
                      <a:gd name="connsiteY4" fmla="*/ 617538 h 612648"/>
                      <a:gd name="connsiteX0" fmla="*/ 4693 w 43200"/>
                      <a:gd name="connsiteY0" fmla="*/ 26177 h 43200"/>
                      <a:gd name="connsiteX1" fmla="*/ 2160 w 43200"/>
                      <a:gd name="connsiteY1" fmla="*/ 25380 h 43200"/>
                      <a:gd name="connsiteX2" fmla="*/ 6928 w 43200"/>
                      <a:gd name="connsiteY2" fmla="*/ 34899 h 43200"/>
                      <a:gd name="connsiteX3" fmla="*/ 5820 w 43200"/>
                      <a:gd name="connsiteY3" fmla="*/ 35280 h 43200"/>
                      <a:gd name="connsiteX4" fmla="*/ 16478 w 43200"/>
                      <a:gd name="connsiteY4" fmla="*/ 39090 h 43200"/>
                      <a:gd name="connsiteX5" fmla="*/ 15810 w 43200"/>
                      <a:gd name="connsiteY5" fmla="*/ 37350 h 43200"/>
                      <a:gd name="connsiteX6" fmla="*/ 28827 w 43200"/>
                      <a:gd name="connsiteY6" fmla="*/ 34751 h 43200"/>
                      <a:gd name="connsiteX7" fmla="*/ 28560 w 43200"/>
                      <a:gd name="connsiteY7" fmla="*/ 36660 h 43200"/>
                      <a:gd name="connsiteX8" fmla="*/ 34129 w 43200"/>
                      <a:gd name="connsiteY8" fmla="*/ 22954 h 43200"/>
                      <a:gd name="connsiteX9" fmla="*/ 37380 w 43200"/>
                      <a:gd name="connsiteY9" fmla="*/ 30090 h 43200"/>
                      <a:gd name="connsiteX10" fmla="*/ 41798 w 43200"/>
                      <a:gd name="connsiteY10" fmla="*/ 15354 h 43200"/>
                      <a:gd name="connsiteX11" fmla="*/ 40350 w 43200"/>
                      <a:gd name="connsiteY11" fmla="*/ 18030 h 43200"/>
                      <a:gd name="connsiteX12" fmla="*/ 38324 w 43200"/>
                      <a:gd name="connsiteY12" fmla="*/ 5426 h 43200"/>
                      <a:gd name="connsiteX13" fmla="*/ 38400 w 43200"/>
                      <a:gd name="connsiteY13" fmla="*/ 6690 h 43200"/>
                      <a:gd name="connsiteX14" fmla="*/ 29078 w 43200"/>
                      <a:gd name="connsiteY14" fmla="*/ 3952 h 43200"/>
                      <a:gd name="connsiteX15" fmla="*/ 29820 w 43200"/>
                      <a:gd name="connsiteY15" fmla="*/ 2340 h 43200"/>
                      <a:gd name="connsiteX16" fmla="*/ 22141 w 43200"/>
                      <a:gd name="connsiteY16" fmla="*/ 4720 h 43200"/>
                      <a:gd name="connsiteX17" fmla="*/ 22500 w 43200"/>
                      <a:gd name="connsiteY17" fmla="*/ 3330 h 43200"/>
                      <a:gd name="connsiteX18" fmla="*/ 14000 w 43200"/>
                      <a:gd name="connsiteY18" fmla="*/ 5192 h 43200"/>
                      <a:gd name="connsiteX19" fmla="*/ 15300 w 43200"/>
                      <a:gd name="connsiteY19" fmla="*/ 6540 h 43200"/>
                      <a:gd name="connsiteX20" fmla="*/ 4127 w 43200"/>
                      <a:gd name="connsiteY20" fmla="*/ 15789 h 43200"/>
                      <a:gd name="connsiteX21" fmla="*/ 3900 w 43200"/>
                      <a:gd name="connsiteY21" fmla="*/ 14370 h 43200"/>
                      <a:gd name="connsiteX0" fmla="*/ 3936 w 43256"/>
                      <a:gd name="connsiteY0" fmla="*/ 14229 h 49659"/>
                      <a:gd name="connsiteX1" fmla="*/ 5659 w 43256"/>
                      <a:gd name="connsiteY1" fmla="*/ 6766 h 49659"/>
                      <a:gd name="connsiteX2" fmla="*/ 14041 w 43256"/>
                      <a:gd name="connsiteY2" fmla="*/ 5061 h 49659"/>
                      <a:gd name="connsiteX3" fmla="*/ 22492 w 43256"/>
                      <a:gd name="connsiteY3" fmla="*/ 3291 h 49659"/>
                      <a:gd name="connsiteX4" fmla="*/ 25785 w 43256"/>
                      <a:gd name="connsiteY4" fmla="*/ 59 h 49659"/>
                      <a:gd name="connsiteX5" fmla="*/ 29869 w 43256"/>
                      <a:gd name="connsiteY5" fmla="*/ 2340 h 49659"/>
                      <a:gd name="connsiteX6" fmla="*/ 35499 w 43256"/>
                      <a:gd name="connsiteY6" fmla="*/ 549 h 49659"/>
                      <a:gd name="connsiteX7" fmla="*/ 38354 w 43256"/>
                      <a:gd name="connsiteY7" fmla="*/ 5435 h 49659"/>
                      <a:gd name="connsiteX8" fmla="*/ 42018 w 43256"/>
                      <a:gd name="connsiteY8" fmla="*/ 10177 h 49659"/>
                      <a:gd name="connsiteX9" fmla="*/ 41854 w 43256"/>
                      <a:gd name="connsiteY9" fmla="*/ 15319 h 49659"/>
                      <a:gd name="connsiteX10" fmla="*/ 43052 w 43256"/>
                      <a:gd name="connsiteY10" fmla="*/ 23181 h 49659"/>
                      <a:gd name="connsiteX11" fmla="*/ 37440 w 43256"/>
                      <a:gd name="connsiteY11" fmla="*/ 30063 h 49659"/>
                      <a:gd name="connsiteX12" fmla="*/ 35431 w 43256"/>
                      <a:gd name="connsiteY12" fmla="*/ 35960 h 49659"/>
                      <a:gd name="connsiteX13" fmla="*/ 28591 w 43256"/>
                      <a:gd name="connsiteY13" fmla="*/ 36674 h 49659"/>
                      <a:gd name="connsiteX14" fmla="*/ 23703 w 43256"/>
                      <a:gd name="connsiteY14" fmla="*/ 42965 h 49659"/>
                      <a:gd name="connsiteX15" fmla="*/ 16516 w 43256"/>
                      <a:gd name="connsiteY15" fmla="*/ 39125 h 49659"/>
                      <a:gd name="connsiteX16" fmla="*/ 5840 w 43256"/>
                      <a:gd name="connsiteY16" fmla="*/ 35331 h 49659"/>
                      <a:gd name="connsiteX17" fmla="*/ 1146 w 43256"/>
                      <a:gd name="connsiteY17" fmla="*/ 31109 h 49659"/>
                      <a:gd name="connsiteX18" fmla="*/ 2149 w 43256"/>
                      <a:gd name="connsiteY18" fmla="*/ 25410 h 49659"/>
                      <a:gd name="connsiteX19" fmla="*/ 31 w 43256"/>
                      <a:gd name="connsiteY19" fmla="*/ 19563 h 49659"/>
                      <a:gd name="connsiteX20" fmla="*/ 3899 w 43256"/>
                      <a:gd name="connsiteY20" fmla="*/ 14366 h 49659"/>
                      <a:gd name="connsiteX21" fmla="*/ 3936 w 43256"/>
                      <a:gd name="connsiteY21" fmla="*/ 14229 h 49659"/>
                      <a:gd name="connsiteX0" fmla="*/ 284483 w 915585"/>
                      <a:gd name="connsiteY0" fmla="*/ 687229 h 704247"/>
                      <a:gd name="connsiteX1" fmla="*/ 267465 w 915585"/>
                      <a:gd name="connsiteY1" fmla="*/ 704247 h 704247"/>
                      <a:gd name="connsiteX2" fmla="*/ 250447 w 915585"/>
                      <a:gd name="connsiteY2" fmla="*/ 687229 h 704247"/>
                      <a:gd name="connsiteX3" fmla="*/ 267465 w 915585"/>
                      <a:gd name="connsiteY3" fmla="*/ 670211 h 704247"/>
                      <a:gd name="connsiteX4" fmla="*/ 284483 w 915585"/>
                      <a:gd name="connsiteY4" fmla="*/ 687229 h 704247"/>
                      <a:gd name="connsiteX0" fmla="*/ 311754 w 915585"/>
                      <a:gd name="connsiteY0" fmla="*/ 666620 h 704247"/>
                      <a:gd name="connsiteX1" fmla="*/ 277718 w 915585"/>
                      <a:gd name="connsiteY1" fmla="*/ 700656 h 704247"/>
                      <a:gd name="connsiteX2" fmla="*/ 277718 w 915585"/>
                      <a:gd name="connsiteY2" fmla="*/ 632584 h 704247"/>
                      <a:gd name="connsiteX3" fmla="*/ 311754 w 915585"/>
                      <a:gd name="connsiteY3" fmla="*/ 666620 h 704247"/>
                      <a:gd name="connsiteX0" fmla="*/ 354186 w 915585"/>
                      <a:gd name="connsiteY0" fmla="*/ 615538 h 704247"/>
                      <a:gd name="connsiteX1" fmla="*/ 303132 w 915585"/>
                      <a:gd name="connsiteY1" fmla="*/ 666592 h 704247"/>
                      <a:gd name="connsiteX2" fmla="*/ 252078 w 915585"/>
                      <a:gd name="connsiteY2" fmla="*/ 615538 h 704247"/>
                      <a:gd name="connsiteX3" fmla="*/ 303132 w 915585"/>
                      <a:gd name="connsiteY3" fmla="*/ 564484 h 704247"/>
                      <a:gd name="connsiteX4" fmla="*/ 354186 w 915585"/>
                      <a:gd name="connsiteY4" fmla="*/ 615538 h 704247"/>
                      <a:gd name="connsiteX0" fmla="*/ 4729 w 43256"/>
                      <a:gd name="connsiteY0" fmla="*/ 26036 h 49659"/>
                      <a:gd name="connsiteX1" fmla="*/ 2196 w 43256"/>
                      <a:gd name="connsiteY1" fmla="*/ 25239 h 49659"/>
                      <a:gd name="connsiteX2" fmla="*/ 6964 w 43256"/>
                      <a:gd name="connsiteY2" fmla="*/ 34758 h 49659"/>
                      <a:gd name="connsiteX3" fmla="*/ 5856 w 43256"/>
                      <a:gd name="connsiteY3" fmla="*/ 35139 h 49659"/>
                      <a:gd name="connsiteX4" fmla="*/ 16514 w 43256"/>
                      <a:gd name="connsiteY4" fmla="*/ 38949 h 49659"/>
                      <a:gd name="connsiteX5" fmla="*/ 15846 w 43256"/>
                      <a:gd name="connsiteY5" fmla="*/ 37209 h 49659"/>
                      <a:gd name="connsiteX6" fmla="*/ 28863 w 43256"/>
                      <a:gd name="connsiteY6" fmla="*/ 34610 h 49659"/>
                      <a:gd name="connsiteX7" fmla="*/ 28596 w 43256"/>
                      <a:gd name="connsiteY7" fmla="*/ 36519 h 49659"/>
                      <a:gd name="connsiteX8" fmla="*/ 34165 w 43256"/>
                      <a:gd name="connsiteY8" fmla="*/ 22813 h 49659"/>
                      <a:gd name="connsiteX9" fmla="*/ 37416 w 43256"/>
                      <a:gd name="connsiteY9" fmla="*/ 29949 h 49659"/>
                      <a:gd name="connsiteX10" fmla="*/ 41834 w 43256"/>
                      <a:gd name="connsiteY10" fmla="*/ 15213 h 49659"/>
                      <a:gd name="connsiteX11" fmla="*/ 40386 w 43256"/>
                      <a:gd name="connsiteY11" fmla="*/ 17889 h 49659"/>
                      <a:gd name="connsiteX12" fmla="*/ 38360 w 43256"/>
                      <a:gd name="connsiteY12" fmla="*/ 5285 h 49659"/>
                      <a:gd name="connsiteX13" fmla="*/ 38436 w 43256"/>
                      <a:gd name="connsiteY13" fmla="*/ 6549 h 49659"/>
                      <a:gd name="connsiteX14" fmla="*/ 29114 w 43256"/>
                      <a:gd name="connsiteY14" fmla="*/ 3811 h 49659"/>
                      <a:gd name="connsiteX15" fmla="*/ 29856 w 43256"/>
                      <a:gd name="connsiteY15" fmla="*/ 2199 h 49659"/>
                      <a:gd name="connsiteX16" fmla="*/ 22177 w 43256"/>
                      <a:gd name="connsiteY16" fmla="*/ 4579 h 49659"/>
                      <a:gd name="connsiteX17" fmla="*/ 22536 w 43256"/>
                      <a:gd name="connsiteY17" fmla="*/ 3189 h 49659"/>
                      <a:gd name="connsiteX18" fmla="*/ 14036 w 43256"/>
                      <a:gd name="connsiteY18" fmla="*/ 5051 h 49659"/>
                      <a:gd name="connsiteX19" fmla="*/ 15336 w 43256"/>
                      <a:gd name="connsiteY19" fmla="*/ 6399 h 49659"/>
                      <a:gd name="connsiteX20" fmla="*/ 4163 w 43256"/>
                      <a:gd name="connsiteY20" fmla="*/ 15648 h 49659"/>
                      <a:gd name="connsiteX21" fmla="*/ 3936 w 43256"/>
                      <a:gd name="connsiteY21" fmla="*/ 14229 h 49659"/>
                      <a:gd name="connsiteX0" fmla="*/ 3936 w 43256"/>
                      <a:gd name="connsiteY0" fmla="*/ 14229 h 49659"/>
                      <a:gd name="connsiteX1" fmla="*/ 5659 w 43256"/>
                      <a:gd name="connsiteY1" fmla="*/ 6766 h 49659"/>
                      <a:gd name="connsiteX2" fmla="*/ 14041 w 43256"/>
                      <a:gd name="connsiteY2" fmla="*/ 5061 h 49659"/>
                      <a:gd name="connsiteX3" fmla="*/ 22492 w 43256"/>
                      <a:gd name="connsiteY3" fmla="*/ 3291 h 49659"/>
                      <a:gd name="connsiteX4" fmla="*/ 25785 w 43256"/>
                      <a:gd name="connsiteY4" fmla="*/ 59 h 49659"/>
                      <a:gd name="connsiteX5" fmla="*/ 29869 w 43256"/>
                      <a:gd name="connsiteY5" fmla="*/ 2340 h 49659"/>
                      <a:gd name="connsiteX6" fmla="*/ 35499 w 43256"/>
                      <a:gd name="connsiteY6" fmla="*/ 549 h 49659"/>
                      <a:gd name="connsiteX7" fmla="*/ 38354 w 43256"/>
                      <a:gd name="connsiteY7" fmla="*/ 5435 h 49659"/>
                      <a:gd name="connsiteX8" fmla="*/ 42018 w 43256"/>
                      <a:gd name="connsiteY8" fmla="*/ 10177 h 49659"/>
                      <a:gd name="connsiteX9" fmla="*/ 41854 w 43256"/>
                      <a:gd name="connsiteY9" fmla="*/ 15319 h 49659"/>
                      <a:gd name="connsiteX10" fmla="*/ 43052 w 43256"/>
                      <a:gd name="connsiteY10" fmla="*/ 23181 h 49659"/>
                      <a:gd name="connsiteX11" fmla="*/ 37440 w 43256"/>
                      <a:gd name="connsiteY11" fmla="*/ 30063 h 49659"/>
                      <a:gd name="connsiteX12" fmla="*/ 35431 w 43256"/>
                      <a:gd name="connsiteY12" fmla="*/ 35960 h 49659"/>
                      <a:gd name="connsiteX13" fmla="*/ 28591 w 43256"/>
                      <a:gd name="connsiteY13" fmla="*/ 36674 h 49659"/>
                      <a:gd name="connsiteX14" fmla="*/ 23703 w 43256"/>
                      <a:gd name="connsiteY14" fmla="*/ 42965 h 49659"/>
                      <a:gd name="connsiteX15" fmla="*/ 16516 w 43256"/>
                      <a:gd name="connsiteY15" fmla="*/ 39125 h 49659"/>
                      <a:gd name="connsiteX16" fmla="*/ 5840 w 43256"/>
                      <a:gd name="connsiteY16" fmla="*/ 35331 h 49659"/>
                      <a:gd name="connsiteX17" fmla="*/ 1146 w 43256"/>
                      <a:gd name="connsiteY17" fmla="*/ 31109 h 49659"/>
                      <a:gd name="connsiteX18" fmla="*/ 2149 w 43256"/>
                      <a:gd name="connsiteY18" fmla="*/ 25410 h 49659"/>
                      <a:gd name="connsiteX19" fmla="*/ 31 w 43256"/>
                      <a:gd name="connsiteY19" fmla="*/ 19563 h 49659"/>
                      <a:gd name="connsiteX20" fmla="*/ 3899 w 43256"/>
                      <a:gd name="connsiteY20" fmla="*/ 14366 h 49659"/>
                      <a:gd name="connsiteX21" fmla="*/ 3936 w 43256"/>
                      <a:gd name="connsiteY21" fmla="*/ 14229 h 49659"/>
                      <a:gd name="connsiteX0" fmla="*/ 284483 w 915585"/>
                      <a:gd name="connsiteY0" fmla="*/ 687229 h 704247"/>
                      <a:gd name="connsiteX1" fmla="*/ 267465 w 915585"/>
                      <a:gd name="connsiteY1" fmla="*/ 704247 h 704247"/>
                      <a:gd name="connsiteX2" fmla="*/ 250447 w 915585"/>
                      <a:gd name="connsiteY2" fmla="*/ 687229 h 704247"/>
                      <a:gd name="connsiteX3" fmla="*/ 267465 w 915585"/>
                      <a:gd name="connsiteY3" fmla="*/ 670211 h 704247"/>
                      <a:gd name="connsiteX4" fmla="*/ 284483 w 915585"/>
                      <a:gd name="connsiteY4" fmla="*/ 687229 h 704247"/>
                      <a:gd name="connsiteX0" fmla="*/ 311754 w 915585"/>
                      <a:gd name="connsiteY0" fmla="*/ 666620 h 704247"/>
                      <a:gd name="connsiteX1" fmla="*/ 277718 w 915585"/>
                      <a:gd name="connsiteY1" fmla="*/ 632584 h 704247"/>
                      <a:gd name="connsiteX2" fmla="*/ 311754 w 915585"/>
                      <a:gd name="connsiteY2" fmla="*/ 666620 h 704247"/>
                      <a:gd name="connsiteX0" fmla="*/ 354186 w 915585"/>
                      <a:gd name="connsiteY0" fmla="*/ 615538 h 704247"/>
                      <a:gd name="connsiteX1" fmla="*/ 303132 w 915585"/>
                      <a:gd name="connsiteY1" fmla="*/ 666592 h 704247"/>
                      <a:gd name="connsiteX2" fmla="*/ 252078 w 915585"/>
                      <a:gd name="connsiteY2" fmla="*/ 615538 h 704247"/>
                      <a:gd name="connsiteX3" fmla="*/ 303132 w 915585"/>
                      <a:gd name="connsiteY3" fmla="*/ 564484 h 704247"/>
                      <a:gd name="connsiteX4" fmla="*/ 354186 w 915585"/>
                      <a:gd name="connsiteY4" fmla="*/ 615538 h 704247"/>
                      <a:gd name="connsiteX0" fmla="*/ 4729 w 43256"/>
                      <a:gd name="connsiteY0" fmla="*/ 26036 h 49659"/>
                      <a:gd name="connsiteX1" fmla="*/ 2196 w 43256"/>
                      <a:gd name="connsiteY1" fmla="*/ 25239 h 49659"/>
                      <a:gd name="connsiteX2" fmla="*/ 6964 w 43256"/>
                      <a:gd name="connsiteY2" fmla="*/ 34758 h 49659"/>
                      <a:gd name="connsiteX3" fmla="*/ 5856 w 43256"/>
                      <a:gd name="connsiteY3" fmla="*/ 35139 h 49659"/>
                      <a:gd name="connsiteX4" fmla="*/ 16514 w 43256"/>
                      <a:gd name="connsiteY4" fmla="*/ 38949 h 49659"/>
                      <a:gd name="connsiteX5" fmla="*/ 15846 w 43256"/>
                      <a:gd name="connsiteY5" fmla="*/ 37209 h 49659"/>
                      <a:gd name="connsiteX6" fmla="*/ 28863 w 43256"/>
                      <a:gd name="connsiteY6" fmla="*/ 34610 h 49659"/>
                      <a:gd name="connsiteX7" fmla="*/ 28596 w 43256"/>
                      <a:gd name="connsiteY7" fmla="*/ 36519 h 49659"/>
                      <a:gd name="connsiteX8" fmla="*/ 34165 w 43256"/>
                      <a:gd name="connsiteY8" fmla="*/ 22813 h 49659"/>
                      <a:gd name="connsiteX9" fmla="*/ 37416 w 43256"/>
                      <a:gd name="connsiteY9" fmla="*/ 29949 h 49659"/>
                      <a:gd name="connsiteX10" fmla="*/ 41834 w 43256"/>
                      <a:gd name="connsiteY10" fmla="*/ 15213 h 49659"/>
                      <a:gd name="connsiteX11" fmla="*/ 40386 w 43256"/>
                      <a:gd name="connsiteY11" fmla="*/ 17889 h 49659"/>
                      <a:gd name="connsiteX12" fmla="*/ 38360 w 43256"/>
                      <a:gd name="connsiteY12" fmla="*/ 5285 h 49659"/>
                      <a:gd name="connsiteX13" fmla="*/ 38436 w 43256"/>
                      <a:gd name="connsiteY13" fmla="*/ 6549 h 49659"/>
                      <a:gd name="connsiteX14" fmla="*/ 29114 w 43256"/>
                      <a:gd name="connsiteY14" fmla="*/ 3811 h 49659"/>
                      <a:gd name="connsiteX15" fmla="*/ 29856 w 43256"/>
                      <a:gd name="connsiteY15" fmla="*/ 2199 h 49659"/>
                      <a:gd name="connsiteX16" fmla="*/ 22177 w 43256"/>
                      <a:gd name="connsiteY16" fmla="*/ 4579 h 49659"/>
                      <a:gd name="connsiteX17" fmla="*/ 22536 w 43256"/>
                      <a:gd name="connsiteY17" fmla="*/ 3189 h 49659"/>
                      <a:gd name="connsiteX18" fmla="*/ 14036 w 43256"/>
                      <a:gd name="connsiteY18" fmla="*/ 5051 h 49659"/>
                      <a:gd name="connsiteX19" fmla="*/ 15336 w 43256"/>
                      <a:gd name="connsiteY19" fmla="*/ 6399 h 49659"/>
                      <a:gd name="connsiteX20" fmla="*/ 4163 w 43256"/>
                      <a:gd name="connsiteY20" fmla="*/ 15648 h 49659"/>
                      <a:gd name="connsiteX21" fmla="*/ 3936 w 43256"/>
                      <a:gd name="connsiteY21" fmla="*/ 14229 h 496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50447 w 915585"/>
                      <a:gd name="connsiteY1" fmla="*/ 687229 h 687229"/>
                      <a:gd name="connsiteX2" fmla="*/ 267465 w 915585"/>
                      <a:gd name="connsiteY2" fmla="*/ 670211 h 687229"/>
                      <a:gd name="connsiteX3" fmla="*/ 284483 w 915585"/>
                      <a:gd name="connsiteY3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54186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4" fmla="*/ 354186 w 915585"/>
                      <a:gd name="connsiteY4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54186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4" fmla="*/ 354186 w 915585"/>
                      <a:gd name="connsiteY4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03132 w 915585"/>
                      <a:gd name="connsiteY0" fmla="*/ 564484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252078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7259"/>
                      <a:gd name="connsiteX1" fmla="*/ 5659 w 43256"/>
                      <a:gd name="connsiteY1" fmla="*/ 6766 h 47259"/>
                      <a:gd name="connsiteX2" fmla="*/ 14041 w 43256"/>
                      <a:gd name="connsiteY2" fmla="*/ 5061 h 47259"/>
                      <a:gd name="connsiteX3" fmla="*/ 22492 w 43256"/>
                      <a:gd name="connsiteY3" fmla="*/ 3291 h 47259"/>
                      <a:gd name="connsiteX4" fmla="*/ 25785 w 43256"/>
                      <a:gd name="connsiteY4" fmla="*/ 59 h 47259"/>
                      <a:gd name="connsiteX5" fmla="*/ 29869 w 43256"/>
                      <a:gd name="connsiteY5" fmla="*/ 2340 h 47259"/>
                      <a:gd name="connsiteX6" fmla="*/ 35499 w 43256"/>
                      <a:gd name="connsiteY6" fmla="*/ 549 h 47259"/>
                      <a:gd name="connsiteX7" fmla="*/ 38354 w 43256"/>
                      <a:gd name="connsiteY7" fmla="*/ 5435 h 47259"/>
                      <a:gd name="connsiteX8" fmla="*/ 42018 w 43256"/>
                      <a:gd name="connsiteY8" fmla="*/ 10177 h 47259"/>
                      <a:gd name="connsiteX9" fmla="*/ 41854 w 43256"/>
                      <a:gd name="connsiteY9" fmla="*/ 15319 h 47259"/>
                      <a:gd name="connsiteX10" fmla="*/ 43052 w 43256"/>
                      <a:gd name="connsiteY10" fmla="*/ 23181 h 47259"/>
                      <a:gd name="connsiteX11" fmla="*/ 37440 w 43256"/>
                      <a:gd name="connsiteY11" fmla="*/ 30063 h 47259"/>
                      <a:gd name="connsiteX12" fmla="*/ 35431 w 43256"/>
                      <a:gd name="connsiteY12" fmla="*/ 35960 h 47259"/>
                      <a:gd name="connsiteX13" fmla="*/ 28591 w 43256"/>
                      <a:gd name="connsiteY13" fmla="*/ 36674 h 47259"/>
                      <a:gd name="connsiteX14" fmla="*/ 23703 w 43256"/>
                      <a:gd name="connsiteY14" fmla="*/ 42965 h 47259"/>
                      <a:gd name="connsiteX15" fmla="*/ 16516 w 43256"/>
                      <a:gd name="connsiteY15" fmla="*/ 39125 h 47259"/>
                      <a:gd name="connsiteX16" fmla="*/ 5840 w 43256"/>
                      <a:gd name="connsiteY16" fmla="*/ 35331 h 47259"/>
                      <a:gd name="connsiteX17" fmla="*/ 1146 w 43256"/>
                      <a:gd name="connsiteY17" fmla="*/ 31109 h 47259"/>
                      <a:gd name="connsiteX18" fmla="*/ 2149 w 43256"/>
                      <a:gd name="connsiteY18" fmla="*/ 25410 h 47259"/>
                      <a:gd name="connsiteX19" fmla="*/ 31 w 43256"/>
                      <a:gd name="connsiteY19" fmla="*/ 19563 h 47259"/>
                      <a:gd name="connsiteX20" fmla="*/ 3899 w 43256"/>
                      <a:gd name="connsiteY20" fmla="*/ 14366 h 47259"/>
                      <a:gd name="connsiteX21" fmla="*/ 3936 w 43256"/>
                      <a:gd name="connsiteY21" fmla="*/ 14229 h 47259"/>
                      <a:gd name="connsiteX0" fmla="*/ 459035 w 915585"/>
                      <a:gd name="connsiteY0" fmla="*/ 494479 h 670211"/>
                      <a:gd name="connsiteX1" fmla="*/ 267465 w 915585"/>
                      <a:gd name="connsiteY1" fmla="*/ 670211 h 670211"/>
                      <a:gd name="connsiteX2" fmla="*/ 459035 w 915585"/>
                      <a:gd name="connsiteY2" fmla="*/ 494479 h 670211"/>
                      <a:gd name="connsiteX0" fmla="*/ 311754 w 915585"/>
                      <a:gd name="connsiteY0" fmla="*/ 666620 h 670211"/>
                      <a:gd name="connsiteX1" fmla="*/ 277718 w 915585"/>
                      <a:gd name="connsiteY1" fmla="*/ 632584 h 670211"/>
                      <a:gd name="connsiteX2" fmla="*/ 311754 w 915585"/>
                      <a:gd name="connsiteY2" fmla="*/ 666620 h 670211"/>
                      <a:gd name="connsiteX0" fmla="*/ 252078 w 915585"/>
                      <a:gd name="connsiteY0" fmla="*/ 615538 h 670211"/>
                      <a:gd name="connsiteX1" fmla="*/ 303132 w 915585"/>
                      <a:gd name="connsiteY1" fmla="*/ 666592 h 670211"/>
                      <a:gd name="connsiteX2" fmla="*/ 252078 w 915585"/>
                      <a:gd name="connsiteY2" fmla="*/ 615538 h 670211"/>
                      <a:gd name="connsiteX0" fmla="*/ 4729 w 43256"/>
                      <a:gd name="connsiteY0" fmla="*/ 26036 h 47259"/>
                      <a:gd name="connsiteX1" fmla="*/ 2196 w 43256"/>
                      <a:gd name="connsiteY1" fmla="*/ 25239 h 47259"/>
                      <a:gd name="connsiteX2" fmla="*/ 6964 w 43256"/>
                      <a:gd name="connsiteY2" fmla="*/ 34758 h 47259"/>
                      <a:gd name="connsiteX3" fmla="*/ 5856 w 43256"/>
                      <a:gd name="connsiteY3" fmla="*/ 35139 h 47259"/>
                      <a:gd name="connsiteX4" fmla="*/ 16514 w 43256"/>
                      <a:gd name="connsiteY4" fmla="*/ 38949 h 47259"/>
                      <a:gd name="connsiteX5" fmla="*/ 15846 w 43256"/>
                      <a:gd name="connsiteY5" fmla="*/ 37209 h 47259"/>
                      <a:gd name="connsiteX6" fmla="*/ 28863 w 43256"/>
                      <a:gd name="connsiteY6" fmla="*/ 34610 h 47259"/>
                      <a:gd name="connsiteX7" fmla="*/ 28596 w 43256"/>
                      <a:gd name="connsiteY7" fmla="*/ 36519 h 47259"/>
                      <a:gd name="connsiteX8" fmla="*/ 34165 w 43256"/>
                      <a:gd name="connsiteY8" fmla="*/ 22813 h 47259"/>
                      <a:gd name="connsiteX9" fmla="*/ 37416 w 43256"/>
                      <a:gd name="connsiteY9" fmla="*/ 29949 h 47259"/>
                      <a:gd name="connsiteX10" fmla="*/ 41834 w 43256"/>
                      <a:gd name="connsiteY10" fmla="*/ 15213 h 47259"/>
                      <a:gd name="connsiteX11" fmla="*/ 40386 w 43256"/>
                      <a:gd name="connsiteY11" fmla="*/ 17889 h 47259"/>
                      <a:gd name="connsiteX12" fmla="*/ 38360 w 43256"/>
                      <a:gd name="connsiteY12" fmla="*/ 5285 h 47259"/>
                      <a:gd name="connsiteX13" fmla="*/ 38436 w 43256"/>
                      <a:gd name="connsiteY13" fmla="*/ 6549 h 47259"/>
                      <a:gd name="connsiteX14" fmla="*/ 29114 w 43256"/>
                      <a:gd name="connsiteY14" fmla="*/ 3811 h 47259"/>
                      <a:gd name="connsiteX15" fmla="*/ 29856 w 43256"/>
                      <a:gd name="connsiteY15" fmla="*/ 2199 h 47259"/>
                      <a:gd name="connsiteX16" fmla="*/ 22177 w 43256"/>
                      <a:gd name="connsiteY16" fmla="*/ 4579 h 47259"/>
                      <a:gd name="connsiteX17" fmla="*/ 22536 w 43256"/>
                      <a:gd name="connsiteY17" fmla="*/ 3189 h 47259"/>
                      <a:gd name="connsiteX18" fmla="*/ 14036 w 43256"/>
                      <a:gd name="connsiteY18" fmla="*/ 5051 h 47259"/>
                      <a:gd name="connsiteX19" fmla="*/ 15336 w 43256"/>
                      <a:gd name="connsiteY19" fmla="*/ 6399 h 47259"/>
                      <a:gd name="connsiteX20" fmla="*/ 4163 w 43256"/>
                      <a:gd name="connsiteY20" fmla="*/ 15648 h 47259"/>
                      <a:gd name="connsiteX21" fmla="*/ 3936 w 43256"/>
                      <a:gd name="connsiteY21" fmla="*/ 14229 h 47259"/>
                      <a:gd name="connsiteX0" fmla="*/ 3936 w 43256"/>
                      <a:gd name="connsiteY0" fmla="*/ 14229 h 47259"/>
                      <a:gd name="connsiteX1" fmla="*/ 5659 w 43256"/>
                      <a:gd name="connsiteY1" fmla="*/ 6766 h 47259"/>
                      <a:gd name="connsiteX2" fmla="*/ 14041 w 43256"/>
                      <a:gd name="connsiteY2" fmla="*/ 5061 h 47259"/>
                      <a:gd name="connsiteX3" fmla="*/ 22492 w 43256"/>
                      <a:gd name="connsiteY3" fmla="*/ 3291 h 47259"/>
                      <a:gd name="connsiteX4" fmla="*/ 25785 w 43256"/>
                      <a:gd name="connsiteY4" fmla="*/ 59 h 47259"/>
                      <a:gd name="connsiteX5" fmla="*/ 29869 w 43256"/>
                      <a:gd name="connsiteY5" fmla="*/ 2340 h 47259"/>
                      <a:gd name="connsiteX6" fmla="*/ 35499 w 43256"/>
                      <a:gd name="connsiteY6" fmla="*/ 549 h 47259"/>
                      <a:gd name="connsiteX7" fmla="*/ 38354 w 43256"/>
                      <a:gd name="connsiteY7" fmla="*/ 5435 h 47259"/>
                      <a:gd name="connsiteX8" fmla="*/ 42018 w 43256"/>
                      <a:gd name="connsiteY8" fmla="*/ 10177 h 47259"/>
                      <a:gd name="connsiteX9" fmla="*/ 41854 w 43256"/>
                      <a:gd name="connsiteY9" fmla="*/ 15319 h 47259"/>
                      <a:gd name="connsiteX10" fmla="*/ 43052 w 43256"/>
                      <a:gd name="connsiteY10" fmla="*/ 23181 h 47259"/>
                      <a:gd name="connsiteX11" fmla="*/ 37440 w 43256"/>
                      <a:gd name="connsiteY11" fmla="*/ 30063 h 47259"/>
                      <a:gd name="connsiteX12" fmla="*/ 35431 w 43256"/>
                      <a:gd name="connsiteY12" fmla="*/ 35960 h 47259"/>
                      <a:gd name="connsiteX13" fmla="*/ 28591 w 43256"/>
                      <a:gd name="connsiteY13" fmla="*/ 36674 h 47259"/>
                      <a:gd name="connsiteX14" fmla="*/ 23703 w 43256"/>
                      <a:gd name="connsiteY14" fmla="*/ 42965 h 47259"/>
                      <a:gd name="connsiteX15" fmla="*/ 16516 w 43256"/>
                      <a:gd name="connsiteY15" fmla="*/ 39125 h 47259"/>
                      <a:gd name="connsiteX16" fmla="*/ 5840 w 43256"/>
                      <a:gd name="connsiteY16" fmla="*/ 35331 h 47259"/>
                      <a:gd name="connsiteX17" fmla="*/ 1146 w 43256"/>
                      <a:gd name="connsiteY17" fmla="*/ 31109 h 47259"/>
                      <a:gd name="connsiteX18" fmla="*/ 2149 w 43256"/>
                      <a:gd name="connsiteY18" fmla="*/ 25410 h 47259"/>
                      <a:gd name="connsiteX19" fmla="*/ 31 w 43256"/>
                      <a:gd name="connsiteY19" fmla="*/ 19563 h 47259"/>
                      <a:gd name="connsiteX20" fmla="*/ 3899 w 43256"/>
                      <a:gd name="connsiteY20" fmla="*/ 14366 h 47259"/>
                      <a:gd name="connsiteX21" fmla="*/ 3936 w 43256"/>
                      <a:gd name="connsiteY21" fmla="*/ 14229 h 47259"/>
                      <a:gd name="connsiteX0" fmla="*/ 459035 w 915585"/>
                      <a:gd name="connsiteY0" fmla="*/ 494479 h 670211"/>
                      <a:gd name="connsiteX1" fmla="*/ 267465 w 915585"/>
                      <a:gd name="connsiteY1" fmla="*/ 670211 h 670211"/>
                      <a:gd name="connsiteX2" fmla="*/ 459035 w 915585"/>
                      <a:gd name="connsiteY2" fmla="*/ 494479 h 670211"/>
                      <a:gd name="connsiteX0" fmla="*/ 311754 w 915585"/>
                      <a:gd name="connsiteY0" fmla="*/ 666620 h 670211"/>
                      <a:gd name="connsiteX1" fmla="*/ 277718 w 915585"/>
                      <a:gd name="connsiteY1" fmla="*/ 632584 h 670211"/>
                      <a:gd name="connsiteX2" fmla="*/ 311754 w 915585"/>
                      <a:gd name="connsiteY2" fmla="*/ 666620 h 670211"/>
                      <a:gd name="connsiteX0" fmla="*/ 252078 w 915585"/>
                      <a:gd name="connsiteY0" fmla="*/ 615538 h 670211"/>
                      <a:gd name="connsiteX1" fmla="*/ 303131 w 915585"/>
                      <a:gd name="connsiteY1" fmla="*/ 466429 h 670211"/>
                      <a:gd name="connsiteX2" fmla="*/ 252078 w 915585"/>
                      <a:gd name="connsiteY2" fmla="*/ 615538 h 670211"/>
                      <a:gd name="connsiteX0" fmla="*/ 4729 w 43256"/>
                      <a:gd name="connsiteY0" fmla="*/ 26036 h 47259"/>
                      <a:gd name="connsiteX1" fmla="*/ 2196 w 43256"/>
                      <a:gd name="connsiteY1" fmla="*/ 25239 h 47259"/>
                      <a:gd name="connsiteX2" fmla="*/ 6964 w 43256"/>
                      <a:gd name="connsiteY2" fmla="*/ 34758 h 47259"/>
                      <a:gd name="connsiteX3" fmla="*/ 5856 w 43256"/>
                      <a:gd name="connsiteY3" fmla="*/ 35139 h 47259"/>
                      <a:gd name="connsiteX4" fmla="*/ 16514 w 43256"/>
                      <a:gd name="connsiteY4" fmla="*/ 38949 h 47259"/>
                      <a:gd name="connsiteX5" fmla="*/ 15846 w 43256"/>
                      <a:gd name="connsiteY5" fmla="*/ 37209 h 47259"/>
                      <a:gd name="connsiteX6" fmla="*/ 28863 w 43256"/>
                      <a:gd name="connsiteY6" fmla="*/ 34610 h 47259"/>
                      <a:gd name="connsiteX7" fmla="*/ 28596 w 43256"/>
                      <a:gd name="connsiteY7" fmla="*/ 36519 h 47259"/>
                      <a:gd name="connsiteX8" fmla="*/ 34165 w 43256"/>
                      <a:gd name="connsiteY8" fmla="*/ 22813 h 47259"/>
                      <a:gd name="connsiteX9" fmla="*/ 37416 w 43256"/>
                      <a:gd name="connsiteY9" fmla="*/ 29949 h 47259"/>
                      <a:gd name="connsiteX10" fmla="*/ 41834 w 43256"/>
                      <a:gd name="connsiteY10" fmla="*/ 15213 h 47259"/>
                      <a:gd name="connsiteX11" fmla="*/ 40386 w 43256"/>
                      <a:gd name="connsiteY11" fmla="*/ 17889 h 47259"/>
                      <a:gd name="connsiteX12" fmla="*/ 38360 w 43256"/>
                      <a:gd name="connsiteY12" fmla="*/ 5285 h 47259"/>
                      <a:gd name="connsiteX13" fmla="*/ 38436 w 43256"/>
                      <a:gd name="connsiteY13" fmla="*/ 6549 h 47259"/>
                      <a:gd name="connsiteX14" fmla="*/ 29114 w 43256"/>
                      <a:gd name="connsiteY14" fmla="*/ 3811 h 47259"/>
                      <a:gd name="connsiteX15" fmla="*/ 29856 w 43256"/>
                      <a:gd name="connsiteY15" fmla="*/ 2199 h 47259"/>
                      <a:gd name="connsiteX16" fmla="*/ 22177 w 43256"/>
                      <a:gd name="connsiteY16" fmla="*/ 4579 h 47259"/>
                      <a:gd name="connsiteX17" fmla="*/ 22536 w 43256"/>
                      <a:gd name="connsiteY17" fmla="*/ 3189 h 47259"/>
                      <a:gd name="connsiteX18" fmla="*/ 14036 w 43256"/>
                      <a:gd name="connsiteY18" fmla="*/ 5051 h 47259"/>
                      <a:gd name="connsiteX19" fmla="*/ 15336 w 43256"/>
                      <a:gd name="connsiteY19" fmla="*/ 6399 h 47259"/>
                      <a:gd name="connsiteX20" fmla="*/ 4163 w 43256"/>
                      <a:gd name="connsiteY20" fmla="*/ 15648 h 47259"/>
                      <a:gd name="connsiteX21" fmla="*/ 3936 w 43256"/>
                      <a:gd name="connsiteY21" fmla="*/ 14229 h 47259"/>
                      <a:gd name="connsiteX0" fmla="*/ 3936 w 43256"/>
                      <a:gd name="connsiteY0" fmla="*/ 14229 h 47006"/>
                      <a:gd name="connsiteX1" fmla="*/ 5659 w 43256"/>
                      <a:gd name="connsiteY1" fmla="*/ 6766 h 47006"/>
                      <a:gd name="connsiteX2" fmla="*/ 14041 w 43256"/>
                      <a:gd name="connsiteY2" fmla="*/ 5061 h 47006"/>
                      <a:gd name="connsiteX3" fmla="*/ 22492 w 43256"/>
                      <a:gd name="connsiteY3" fmla="*/ 3291 h 47006"/>
                      <a:gd name="connsiteX4" fmla="*/ 25785 w 43256"/>
                      <a:gd name="connsiteY4" fmla="*/ 59 h 47006"/>
                      <a:gd name="connsiteX5" fmla="*/ 29869 w 43256"/>
                      <a:gd name="connsiteY5" fmla="*/ 2340 h 47006"/>
                      <a:gd name="connsiteX6" fmla="*/ 35499 w 43256"/>
                      <a:gd name="connsiteY6" fmla="*/ 549 h 47006"/>
                      <a:gd name="connsiteX7" fmla="*/ 38354 w 43256"/>
                      <a:gd name="connsiteY7" fmla="*/ 5435 h 47006"/>
                      <a:gd name="connsiteX8" fmla="*/ 42018 w 43256"/>
                      <a:gd name="connsiteY8" fmla="*/ 10177 h 47006"/>
                      <a:gd name="connsiteX9" fmla="*/ 41854 w 43256"/>
                      <a:gd name="connsiteY9" fmla="*/ 15319 h 47006"/>
                      <a:gd name="connsiteX10" fmla="*/ 43052 w 43256"/>
                      <a:gd name="connsiteY10" fmla="*/ 23181 h 47006"/>
                      <a:gd name="connsiteX11" fmla="*/ 37440 w 43256"/>
                      <a:gd name="connsiteY11" fmla="*/ 30063 h 47006"/>
                      <a:gd name="connsiteX12" fmla="*/ 35431 w 43256"/>
                      <a:gd name="connsiteY12" fmla="*/ 35960 h 47006"/>
                      <a:gd name="connsiteX13" fmla="*/ 28591 w 43256"/>
                      <a:gd name="connsiteY13" fmla="*/ 36674 h 47006"/>
                      <a:gd name="connsiteX14" fmla="*/ 23703 w 43256"/>
                      <a:gd name="connsiteY14" fmla="*/ 42965 h 47006"/>
                      <a:gd name="connsiteX15" fmla="*/ 16516 w 43256"/>
                      <a:gd name="connsiteY15" fmla="*/ 39125 h 47006"/>
                      <a:gd name="connsiteX16" fmla="*/ 5840 w 43256"/>
                      <a:gd name="connsiteY16" fmla="*/ 35331 h 47006"/>
                      <a:gd name="connsiteX17" fmla="*/ 1146 w 43256"/>
                      <a:gd name="connsiteY17" fmla="*/ 31109 h 47006"/>
                      <a:gd name="connsiteX18" fmla="*/ 2149 w 43256"/>
                      <a:gd name="connsiteY18" fmla="*/ 25410 h 47006"/>
                      <a:gd name="connsiteX19" fmla="*/ 31 w 43256"/>
                      <a:gd name="connsiteY19" fmla="*/ 19563 h 47006"/>
                      <a:gd name="connsiteX20" fmla="*/ 3899 w 43256"/>
                      <a:gd name="connsiteY20" fmla="*/ 14366 h 47006"/>
                      <a:gd name="connsiteX21" fmla="*/ 3936 w 43256"/>
                      <a:gd name="connsiteY21" fmla="*/ 14229 h 47006"/>
                      <a:gd name="connsiteX0" fmla="*/ 459035 w 915585"/>
                      <a:gd name="connsiteY0" fmla="*/ 494479 h 666620"/>
                      <a:gd name="connsiteX1" fmla="*/ 354741 w 915585"/>
                      <a:gd name="connsiteY1" fmla="*/ 462634 h 666620"/>
                      <a:gd name="connsiteX2" fmla="*/ 459035 w 915585"/>
                      <a:gd name="connsiteY2" fmla="*/ 494479 h 666620"/>
                      <a:gd name="connsiteX0" fmla="*/ 311754 w 915585"/>
                      <a:gd name="connsiteY0" fmla="*/ 666620 h 666620"/>
                      <a:gd name="connsiteX1" fmla="*/ 277718 w 915585"/>
                      <a:gd name="connsiteY1" fmla="*/ 632584 h 666620"/>
                      <a:gd name="connsiteX2" fmla="*/ 311754 w 915585"/>
                      <a:gd name="connsiteY2" fmla="*/ 666620 h 666620"/>
                      <a:gd name="connsiteX0" fmla="*/ 252078 w 915585"/>
                      <a:gd name="connsiteY0" fmla="*/ 615538 h 666620"/>
                      <a:gd name="connsiteX1" fmla="*/ 303131 w 915585"/>
                      <a:gd name="connsiteY1" fmla="*/ 466429 h 666620"/>
                      <a:gd name="connsiteX2" fmla="*/ 252078 w 915585"/>
                      <a:gd name="connsiteY2" fmla="*/ 615538 h 666620"/>
                      <a:gd name="connsiteX0" fmla="*/ 4729 w 43256"/>
                      <a:gd name="connsiteY0" fmla="*/ 26036 h 47006"/>
                      <a:gd name="connsiteX1" fmla="*/ 2196 w 43256"/>
                      <a:gd name="connsiteY1" fmla="*/ 25239 h 47006"/>
                      <a:gd name="connsiteX2" fmla="*/ 6964 w 43256"/>
                      <a:gd name="connsiteY2" fmla="*/ 34758 h 47006"/>
                      <a:gd name="connsiteX3" fmla="*/ 5856 w 43256"/>
                      <a:gd name="connsiteY3" fmla="*/ 35139 h 47006"/>
                      <a:gd name="connsiteX4" fmla="*/ 16514 w 43256"/>
                      <a:gd name="connsiteY4" fmla="*/ 38949 h 47006"/>
                      <a:gd name="connsiteX5" fmla="*/ 15846 w 43256"/>
                      <a:gd name="connsiteY5" fmla="*/ 37209 h 47006"/>
                      <a:gd name="connsiteX6" fmla="*/ 28863 w 43256"/>
                      <a:gd name="connsiteY6" fmla="*/ 34610 h 47006"/>
                      <a:gd name="connsiteX7" fmla="*/ 28596 w 43256"/>
                      <a:gd name="connsiteY7" fmla="*/ 36519 h 47006"/>
                      <a:gd name="connsiteX8" fmla="*/ 34165 w 43256"/>
                      <a:gd name="connsiteY8" fmla="*/ 22813 h 47006"/>
                      <a:gd name="connsiteX9" fmla="*/ 37416 w 43256"/>
                      <a:gd name="connsiteY9" fmla="*/ 29949 h 47006"/>
                      <a:gd name="connsiteX10" fmla="*/ 41834 w 43256"/>
                      <a:gd name="connsiteY10" fmla="*/ 15213 h 47006"/>
                      <a:gd name="connsiteX11" fmla="*/ 40386 w 43256"/>
                      <a:gd name="connsiteY11" fmla="*/ 17889 h 47006"/>
                      <a:gd name="connsiteX12" fmla="*/ 38360 w 43256"/>
                      <a:gd name="connsiteY12" fmla="*/ 5285 h 47006"/>
                      <a:gd name="connsiteX13" fmla="*/ 38436 w 43256"/>
                      <a:gd name="connsiteY13" fmla="*/ 6549 h 47006"/>
                      <a:gd name="connsiteX14" fmla="*/ 29114 w 43256"/>
                      <a:gd name="connsiteY14" fmla="*/ 3811 h 47006"/>
                      <a:gd name="connsiteX15" fmla="*/ 29856 w 43256"/>
                      <a:gd name="connsiteY15" fmla="*/ 2199 h 47006"/>
                      <a:gd name="connsiteX16" fmla="*/ 22177 w 43256"/>
                      <a:gd name="connsiteY16" fmla="*/ 4579 h 47006"/>
                      <a:gd name="connsiteX17" fmla="*/ 22536 w 43256"/>
                      <a:gd name="connsiteY17" fmla="*/ 3189 h 47006"/>
                      <a:gd name="connsiteX18" fmla="*/ 14036 w 43256"/>
                      <a:gd name="connsiteY18" fmla="*/ 5051 h 47006"/>
                      <a:gd name="connsiteX19" fmla="*/ 15336 w 43256"/>
                      <a:gd name="connsiteY19" fmla="*/ 6399 h 47006"/>
                      <a:gd name="connsiteX20" fmla="*/ 4163 w 43256"/>
                      <a:gd name="connsiteY20" fmla="*/ 15648 h 47006"/>
                      <a:gd name="connsiteX21" fmla="*/ 3936 w 43256"/>
                      <a:gd name="connsiteY21" fmla="*/ 14229 h 47006"/>
                      <a:gd name="connsiteX0" fmla="*/ 3936 w 43256"/>
                      <a:gd name="connsiteY0" fmla="*/ 14229 h 44606"/>
                      <a:gd name="connsiteX1" fmla="*/ 5659 w 43256"/>
                      <a:gd name="connsiteY1" fmla="*/ 6766 h 44606"/>
                      <a:gd name="connsiteX2" fmla="*/ 14041 w 43256"/>
                      <a:gd name="connsiteY2" fmla="*/ 5061 h 44606"/>
                      <a:gd name="connsiteX3" fmla="*/ 22492 w 43256"/>
                      <a:gd name="connsiteY3" fmla="*/ 3291 h 44606"/>
                      <a:gd name="connsiteX4" fmla="*/ 25785 w 43256"/>
                      <a:gd name="connsiteY4" fmla="*/ 59 h 44606"/>
                      <a:gd name="connsiteX5" fmla="*/ 29869 w 43256"/>
                      <a:gd name="connsiteY5" fmla="*/ 2340 h 44606"/>
                      <a:gd name="connsiteX6" fmla="*/ 35499 w 43256"/>
                      <a:gd name="connsiteY6" fmla="*/ 549 h 44606"/>
                      <a:gd name="connsiteX7" fmla="*/ 38354 w 43256"/>
                      <a:gd name="connsiteY7" fmla="*/ 5435 h 44606"/>
                      <a:gd name="connsiteX8" fmla="*/ 42018 w 43256"/>
                      <a:gd name="connsiteY8" fmla="*/ 10177 h 44606"/>
                      <a:gd name="connsiteX9" fmla="*/ 41854 w 43256"/>
                      <a:gd name="connsiteY9" fmla="*/ 15319 h 44606"/>
                      <a:gd name="connsiteX10" fmla="*/ 43052 w 43256"/>
                      <a:gd name="connsiteY10" fmla="*/ 23181 h 44606"/>
                      <a:gd name="connsiteX11" fmla="*/ 37440 w 43256"/>
                      <a:gd name="connsiteY11" fmla="*/ 30063 h 44606"/>
                      <a:gd name="connsiteX12" fmla="*/ 35431 w 43256"/>
                      <a:gd name="connsiteY12" fmla="*/ 35960 h 44606"/>
                      <a:gd name="connsiteX13" fmla="*/ 28591 w 43256"/>
                      <a:gd name="connsiteY13" fmla="*/ 36674 h 44606"/>
                      <a:gd name="connsiteX14" fmla="*/ 23703 w 43256"/>
                      <a:gd name="connsiteY14" fmla="*/ 42965 h 44606"/>
                      <a:gd name="connsiteX15" fmla="*/ 16516 w 43256"/>
                      <a:gd name="connsiteY15" fmla="*/ 39125 h 44606"/>
                      <a:gd name="connsiteX16" fmla="*/ 5840 w 43256"/>
                      <a:gd name="connsiteY16" fmla="*/ 35331 h 44606"/>
                      <a:gd name="connsiteX17" fmla="*/ 1146 w 43256"/>
                      <a:gd name="connsiteY17" fmla="*/ 31109 h 44606"/>
                      <a:gd name="connsiteX18" fmla="*/ 2149 w 43256"/>
                      <a:gd name="connsiteY18" fmla="*/ 25410 h 44606"/>
                      <a:gd name="connsiteX19" fmla="*/ 31 w 43256"/>
                      <a:gd name="connsiteY19" fmla="*/ 19563 h 44606"/>
                      <a:gd name="connsiteX20" fmla="*/ 3899 w 43256"/>
                      <a:gd name="connsiteY20" fmla="*/ 14366 h 44606"/>
                      <a:gd name="connsiteX21" fmla="*/ 3936 w 43256"/>
                      <a:gd name="connsiteY21" fmla="*/ 14229 h 44606"/>
                      <a:gd name="connsiteX0" fmla="*/ 459035 w 915585"/>
                      <a:gd name="connsiteY0" fmla="*/ 494479 h 632584"/>
                      <a:gd name="connsiteX1" fmla="*/ 354741 w 915585"/>
                      <a:gd name="connsiteY1" fmla="*/ 462634 h 632584"/>
                      <a:gd name="connsiteX2" fmla="*/ 459035 w 915585"/>
                      <a:gd name="connsiteY2" fmla="*/ 494479 h 632584"/>
                      <a:gd name="connsiteX0" fmla="*/ 452737 w 915585"/>
                      <a:gd name="connsiteY0" fmla="*/ 599899 h 632584"/>
                      <a:gd name="connsiteX1" fmla="*/ 277718 w 915585"/>
                      <a:gd name="connsiteY1" fmla="*/ 632584 h 632584"/>
                      <a:gd name="connsiteX2" fmla="*/ 452737 w 915585"/>
                      <a:gd name="connsiteY2" fmla="*/ 599899 h 632584"/>
                      <a:gd name="connsiteX0" fmla="*/ 252078 w 915585"/>
                      <a:gd name="connsiteY0" fmla="*/ 615538 h 632584"/>
                      <a:gd name="connsiteX1" fmla="*/ 303131 w 915585"/>
                      <a:gd name="connsiteY1" fmla="*/ 466429 h 632584"/>
                      <a:gd name="connsiteX2" fmla="*/ 252078 w 915585"/>
                      <a:gd name="connsiteY2" fmla="*/ 615538 h 632584"/>
                      <a:gd name="connsiteX0" fmla="*/ 4729 w 43256"/>
                      <a:gd name="connsiteY0" fmla="*/ 26036 h 44606"/>
                      <a:gd name="connsiteX1" fmla="*/ 2196 w 43256"/>
                      <a:gd name="connsiteY1" fmla="*/ 25239 h 44606"/>
                      <a:gd name="connsiteX2" fmla="*/ 6964 w 43256"/>
                      <a:gd name="connsiteY2" fmla="*/ 34758 h 44606"/>
                      <a:gd name="connsiteX3" fmla="*/ 5856 w 43256"/>
                      <a:gd name="connsiteY3" fmla="*/ 35139 h 44606"/>
                      <a:gd name="connsiteX4" fmla="*/ 16514 w 43256"/>
                      <a:gd name="connsiteY4" fmla="*/ 38949 h 44606"/>
                      <a:gd name="connsiteX5" fmla="*/ 15846 w 43256"/>
                      <a:gd name="connsiteY5" fmla="*/ 37209 h 44606"/>
                      <a:gd name="connsiteX6" fmla="*/ 28863 w 43256"/>
                      <a:gd name="connsiteY6" fmla="*/ 34610 h 44606"/>
                      <a:gd name="connsiteX7" fmla="*/ 28596 w 43256"/>
                      <a:gd name="connsiteY7" fmla="*/ 36519 h 44606"/>
                      <a:gd name="connsiteX8" fmla="*/ 34165 w 43256"/>
                      <a:gd name="connsiteY8" fmla="*/ 22813 h 44606"/>
                      <a:gd name="connsiteX9" fmla="*/ 37416 w 43256"/>
                      <a:gd name="connsiteY9" fmla="*/ 29949 h 44606"/>
                      <a:gd name="connsiteX10" fmla="*/ 41834 w 43256"/>
                      <a:gd name="connsiteY10" fmla="*/ 15213 h 44606"/>
                      <a:gd name="connsiteX11" fmla="*/ 40386 w 43256"/>
                      <a:gd name="connsiteY11" fmla="*/ 17889 h 44606"/>
                      <a:gd name="connsiteX12" fmla="*/ 38360 w 43256"/>
                      <a:gd name="connsiteY12" fmla="*/ 5285 h 44606"/>
                      <a:gd name="connsiteX13" fmla="*/ 38436 w 43256"/>
                      <a:gd name="connsiteY13" fmla="*/ 6549 h 44606"/>
                      <a:gd name="connsiteX14" fmla="*/ 29114 w 43256"/>
                      <a:gd name="connsiteY14" fmla="*/ 3811 h 44606"/>
                      <a:gd name="connsiteX15" fmla="*/ 29856 w 43256"/>
                      <a:gd name="connsiteY15" fmla="*/ 2199 h 44606"/>
                      <a:gd name="connsiteX16" fmla="*/ 22177 w 43256"/>
                      <a:gd name="connsiteY16" fmla="*/ 4579 h 44606"/>
                      <a:gd name="connsiteX17" fmla="*/ 22536 w 43256"/>
                      <a:gd name="connsiteY17" fmla="*/ 3189 h 44606"/>
                      <a:gd name="connsiteX18" fmla="*/ 14036 w 43256"/>
                      <a:gd name="connsiteY18" fmla="*/ 5051 h 44606"/>
                      <a:gd name="connsiteX19" fmla="*/ 15336 w 43256"/>
                      <a:gd name="connsiteY19" fmla="*/ 6399 h 44606"/>
                      <a:gd name="connsiteX20" fmla="*/ 4163 w 43256"/>
                      <a:gd name="connsiteY20" fmla="*/ 15648 h 44606"/>
                      <a:gd name="connsiteX21" fmla="*/ 3936 w 43256"/>
                      <a:gd name="connsiteY21" fmla="*/ 14229 h 44606"/>
                      <a:gd name="connsiteX0" fmla="*/ 3936 w 43256"/>
                      <a:gd name="connsiteY0" fmla="*/ 14229 h 43404"/>
                      <a:gd name="connsiteX1" fmla="*/ 5659 w 43256"/>
                      <a:gd name="connsiteY1" fmla="*/ 6766 h 43404"/>
                      <a:gd name="connsiteX2" fmla="*/ 14041 w 43256"/>
                      <a:gd name="connsiteY2" fmla="*/ 5061 h 43404"/>
                      <a:gd name="connsiteX3" fmla="*/ 22492 w 43256"/>
                      <a:gd name="connsiteY3" fmla="*/ 3291 h 43404"/>
                      <a:gd name="connsiteX4" fmla="*/ 25785 w 43256"/>
                      <a:gd name="connsiteY4" fmla="*/ 59 h 43404"/>
                      <a:gd name="connsiteX5" fmla="*/ 29869 w 43256"/>
                      <a:gd name="connsiteY5" fmla="*/ 2340 h 43404"/>
                      <a:gd name="connsiteX6" fmla="*/ 35499 w 43256"/>
                      <a:gd name="connsiteY6" fmla="*/ 549 h 43404"/>
                      <a:gd name="connsiteX7" fmla="*/ 38354 w 43256"/>
                      <a:gd name="connsiteY7" fmla="*/ 5435 h 43404"/>
                      <a:gd name="connsiteX8" fmla="*/ 42018 w 43256"/>
                      <a:gd name="connsiteY8" fmla="*/ 10177 h 43404"/>
                      <a:gd name="connsiteX9" fmla="*/ 41854 w 43256"/>
                      <a:gd name="connsiteY9" fmla="*/ 15319 h 43404"/>
                      <a:gd name="connsiteX10" fmla="*/ 43052 w 43256"/>
                      <a:gd name="connsiteY10" fmla="*/ 23181 h 43404"/>
                      <a:gd name="connsiteX11" fmla="*/ 37440 w 43256"/>
                      <a:gd name="connsiteY11" fmla="*/ 30063 h 43404"/>
                      <a:gd name="connsiteX12" fmla="*/ 35431 w 43256"/>
                      <a:gd name="connsiteY12" fmla="*/ 35960 h 43404"/>
                      <a:gd name="connsiteX13" fmla="*/ 28591 w 43256"/>
                      <a:gd name="connsiteY13" fmla="*/ 36674 h 43404"/>
                      <a:gd name="connsiteX14" fmla="*/ 23703 w 43256"/>
                      <a:gd name="connsiteY14" fmla="*/ 42965 h 43404"/>
                      <a:gd name="connsiteX15" fmla="*/ 16516 w 43256"/>
                      <a:gd name="connsiteY15" fmla="*/ 39125 h 43404"/>
                      <a:gd name="connsiteX16" fmla="*/ 5840 w 43256"/>
                      <a:gd name="connsiteY16" fmla="*/ 35331 h 43404"/>
                      <a:gd name="connsiteX17" fmla="*/ 1146 w 43256"/>
                      <a:gd name="connsiteY17" fmla="*/ 31109 h 43404"/>
                      <a:gd name="connsiteX18" fmla="*/ 2149 w 43256"/>
                      <a:gd name="connsiteY18" fmla="*/ 25410 h 43404"/>
                      <a:gd name="connsiteX19" fmla="*/ 31 w 43256"/>
                      <a:gd name="connsiteY19" fmla="*/ 19563 h 43404"/>
                      <a:gd name="connsiteX20" fmla="*/ 3899 w 43256"/>
                      <a:gd name="connsiteY20" fmla="*/ 14366 h 43404"/>
                      <a:gd name="connsiteX21" fmla="*/ 3936 w 43256"/>
                      <a:gd name="connsiteY21" fmla="*/ 14229 h 43404"/>
                      <a:gd name="connsiteX0" fmla="*/ 459035 w 915585"/>
                      <a:gd name="connsiteY0" fmla="*/ 494479 h 615538"/>
                      <a:gd name="connsiteX1" fmla="*/ 354741 w 915585"/>
                      <a:gd name="connsiteY1" fmla="*/ 462634 h 615538"/>
                      <a:gd name="connsiteX2" fmla="*/ 459035 w 915585"/>
                      <a:gd name="connsiteY2" fmla="*/ 494479 h 615538"/>
                      <a:gd name="connsiteX0" fmla="*/ 452737 w 915585"/>
                      <a:gd name="connsiteY0" fmla="*/ 599899 h 615538"/>
                      <a:gd name="connsiteX1" fmla="*/ 512690 w 915585"/>
                      <a:gd name="connsiteY1" fmla="*/ 602931 h 615538"/>
                      <a:gd name="connsiteX2" fmla="*/ 452737 w 915585"/>
                      <a:gd name="connsiteY2" fmla="*/ 599899 h 615538"/>
                      <a:gd name="connsiteX0" fmla="*/ 252078 w 915585"/>
                      <a:gd name="connsiteY0" fmla="*/ 615538 h 615538"/>
                      <a:gd name="connsiteX1" fmla="*/ 303131 w 915585"/>
                      <a:gd name="connsiteY1" fmla="*/ 466429 h 615538"/>
                      <a:gd name="connsiteX2" fmla="*/ 252078 w 915585"/>
                      <a:gd name="connsiteY2" fmla="*/ 615538 h 615538"/>
                      <a:gd name="connsiteX0" fmla="*/ 4729 w 43256"/>
                      <a:gd name="connsiteY0" fmla="*/ 26036 h 43404"/>
                      <a:gd name="connsiteX1" fmla="*/ 2196 w 43256"/>
                      <a:gd name="connsiteY1" fmla="*/ 25239 h 43404"/>
                      <a:gd name="connsiteX2" fmla="*/ 6964 w 43256"/>
                      <a:gd name="connsiteY2" fmla="*/ 34758 h 43404"/>
                      <a:gd name="connsiteX3" fmla="*/ 5856 w 43256"/>
                      <a:gd name="connsiteY3" fmla="*/ 35139 h 43404"/>
                      <a:gd name="connsiteX4" fmla="*/ 16514 w 43256"/>
                      <a:gd name="connsiteY4" fmla="*/ 38949 h 43404"/>
                      <a:gd name="connsiteX5" fmla="*/ 15846 w 43256"/>
                      <a:gd name="connsiteY5" fmla="*/ 37209 h 43404"/>
                      <a:gd name="connsiteX6" fmla="*/ 28863 w 43256"/>
                      <a:gd name="connsiteY6" fmla="*/ 34610 h 43404"/>
                      <a:gd name="connsiteX7" fmla="*/ 28596 w 43256"/>
                      <a:gd name="connsiteY7" fmla="*/ 36519 h 43404"/>
                      <a:gd name="connsiteX8" fmla="*/ 34165 w 43256"/>
                      <a:gd name="connsiteY8" fmla="*/ 22813 h 43404"/>
                      <a:gd name="connsiteX9" fmla="*/ 37416 w 43256"/>
                      <a:gd name="connsiteY9" fmla="*/ 29949 h 43404"/>
                      <a:gd name="connsiteX10" fmla="*/ 41834 w 43256"/>
                      <a:gd name="connsiteY10" fmla="*/ 15213 h 43404"/>
                      <a:gd name="connsiteX11" fmla="*/ 40386 w 43256"/>
                      <a:gd name="connsiteY11" fmla="*/ 17889 h 43404"/>
                      <a:gd name="connsiteX12" fmla="*/ 38360 w 43256"/>
                      <a:gd name="connsiteY12" fmla="*/ 5285 h 43404"/>
                      <a:gd name="connsiteX13" fmla="*/ 38436 w 43256"/>
                      <a:gd name="connsiteY13" fmla="*/ 6549 h 43404"/>
                      <a:gd name="connsiteX14" fmla="*/ 29114 w 43256"/>
                      <a:gd name="connsiteY14" fmla="*/ 3811 h 43404"/>
                      <a:gd name="connsiteX15" fmla="*/ 29856 w 43256"/>
                      <a:gd name="connsiteY15" fmla="*/ 2199 h 43404"/>
                      <a:gd name="connsiteX16" fmla="*/ 22177 w 43256"/>
                      <a:gd name="connsiteY16" fmla="*/ 4579 h 43404"/>
                      <a:gd name="connsiteX17" fmla="*/ 22536 w 43256"/>
                      <a:gd name="connsiteY17" fmla="*/ 3189 h 43404"/>
                      <a:gd name="connsiteX18" fmla="*/ 14036 w 43256"/>
                      <a:gd name="connsiteY18" fmla="*/ 5051 h 43404"/>
                      <a:gd name="connsiteX19" fmla="*/ 15336 w 43256"/>
                      <a:gd name="connsiteY19" fmla="*/ 6399 h 43404"/>
                      <a:gd name="connsiteX20" fmla="*/ 4163 w 43256"/>
                      <a:gd name="connsiteY20" fmla="*/ 15648 h 43404"/>
                      <a:gd name="connsiteX21" fmla="*/ 3936 w 43256"/>
                      <a:gd name="connsiteY21" fmla="*/ 14229 h 43404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459035 w 915585"/>
                      <a:gd name="connsiteY0" fmla="*/ 494479 h 612914"/>
                      <a:gd name="connsiteX1" fmla="*/ 354741 w 915585"/>
                      <a:gd name="connsiteY1" fmla="*/ 462634 h 612914"/>
                      <a:gd name="connsiteX2" fmla="*/ 459035 w 915585"/>
                      <a:gd name="connsiteY2" fmla="*/ 494479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54741 w 915585"/>
                      <a:gd name="connsiteY1" fmla="*/ 462634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14460 w 915585"/>
                      <a:gd name="connsiteY1" fmla="*/ 551596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14460 w 915585"/>
                      <a:gd name="connsiteY1" fmla="*/ 551596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562804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</a:cxnLst>
                    <a:rect l="l" t="t" r="r" b="b"/>
                    <a:pathLst>
                      <a:path w="43256" h="43219">
                        <a:moveTo>
                          <a:pt x="3936" y="14229"/>
                        </a:moveTo>
                        <a:cubicBezTo>
                          <a:pt x="3665" y="11516"/>
                          <a:pt x="4297" y="8780"/>
                          <a:pt x="5659" y="6766"/>
                        </a:cubicBezTo>
                        <a:cubicBezTo>
                          <a:pt x="7811" y="3585"/>
                          <a:pt x="11300" y="2876"/>
                          <a:pt x="14041" y="5061"/>
                        </a:cubicBezTo>
                        <a:cubicBezTo>
                          <a:pt x="15714" y="768"/>
                          <a:pt x="19950" y="-119"/>
                          <a:pt x="22492" y="3291"/>
                        </a:cubicBezTo>
                        <a:cubicBezTo>
                          <a:pt x="23133" y="1542"/>
                          <a:pt x="24364" y="333"/>
                          <a:pt x="25785" y="59"/>
                        </a:cubicBezTo>
                        <a:cubicBezTo>
                          <a:pt x="27349" y="-243"/>
                          <a:pt x="28911" y="629"/>
                          <a:pt x="29869" y="2340"/>
                        </a:cubicBezTo>
                        <a:cubicBezTo>
                          <a:pt x="31251" y="126"/>
                          <a:pt x="33537" y="-601"/>
                          <a:pt x="35499" y="549"/>
                        </a:cubicBezTo>
                        <a:cubicBezTo>
                          <a:pt x="36994" y="1425"/>
                          <a:pt x="38066" y="3259"/>
                          <a:pt x="38354" y="5435"/>
                        </a:cubicBezTo>
                        <a:cubicBezTo>
                          <a:pt x="40082" y="6077"/>
                          <a:pt x="41458" y="7857"/>
                          <a:pt x="42018" y="10177"/>
                        </a:cubicBezTo>
                        <a:cubicBezTo>
                          <a:pt x="42425" y="11861"/>
                          <a:pt x="42367" y="13690"/>
                          <a:pt x="41854" y="15319"/>
                        </a:cubicBezTo>
                        <a:cubicBezTo>
                          <a:pt x="43115" y="17553"/>
                          <a:pt x="43556" y="20449"/>
                          <a:pt x="43052" y="23181"/>
                        </a:cubicBezTo>
                        <a:cubicBezTo>
                          <a:pt x="42382" y="26813"/>
                          <a:pt x="40164" y="29533"/>
                          <a:pt x="37440" y="30063"/>
                        </a:cubicBezTo>
                        <a:cubicBezTo>
                          <a:pt x="37427" y="32330"/>
                          <a:pt x="36694" y="34480"/>
                          <a:pt x="35431" y="35960"/>
                        </a:cubicBezTo>
                        <a:cubicBezTo>
                          <a:pt x="33512" y="38209"/>
                          <a:pt x="30740" y="38498"/>
                          <a:pt x="28591" y="36674"/>
                        </a:cubicBezTo>
                        <a:cubicBezTo>
                          <a:pt x="27896" y="39807"/>
                          <a:pt x="26035" y="42202"/>
                          <a:pt x="23703" y="42965"/>
                        </a:cubicBezTo>
                        <a:cubicBezTo>
                          <a:pt x="20955" y="43864"/>
                          <a:pt x="18087" y="42332"/>
                          <a:pt x="16516" y="39125"/>
                        </a:cubicBezTo>
                        <a:cubicBezTo>
                          <a:pt x="12808" y="42169"/>
                          <a:pt x="7992" y="40458"/>
                          <a:pt x="5840" y="35331"/>
                        </a:cubicBezTo>
                        <a:cubicBezTo>
                          <a:pt x="3726" y="35668"/>
                          <a:pt x="1741" y="33883"/>
                          <a:pt x="1146" y="31109"/>
                        </a:cubicBezTo>
                        <a:cubicBezTo>
                          <a:pt x="715" y="29102"/>
                          <a:pt x="1096" y="26936"/>
                          <a:pt x="2149" y="25410"/>
                        </a:cubicBezTo>
                        <a:cubicBezTo>
                          <a:pt x="655" y="24213"/>
                          <a:pt x="-177" y="21916"/>
                          <a:pt x="31" y="19563"/>
                        </a:cubicBezTo>
                        <a:cubicBezTo>
                          <a:pt x="275" y="16808"/>
                          <a:pt x="1881" y="14650"/>
                          <a:pt x="3899" y="14366"/>
                        </a:cubicBezTo>
                        <a:cubicBezTo>
                          <a:pt x="3911" y="14320"/>
                          <a:pt x="3924" y="14275"/>
                          <a:pt x="3936" y="14229"/>
                        </a:cubicBezTo>
                        <a:close/>
                      </a:path>
                      <a:path w="915585" h="612914">
                        <a:moveTo>
                          <a:pt x="365047" y="568613"/>
                        </a:moveTo>
                        <a:lnTo>
                          <a:pt x="314460" y="551596"/>
                        </a:lnTo>
                        <a:lnTo>
                          <a:pt x="365047" y="568613"/>
                        </a:lnTo>
                        <a:close/>
                      </a:path>
                      <a:path w="915585" h="612914">
                        <a:moveTo>
                          <a:pt x="452737" y="599899"/>
                        </a:moveTo>
                        <a:lnTo>
                          <a:pt x="512690" y="602931"/>
                        </a:lnTo>
                        <a:lnTo>
                          <a:pt x="452737" y="599899"/>
                        </a:lnTo>
                        <a:close/>
                      </a:path>
                      <a:path w="915585" h="612914">
                        <a:moveTo>
                          <a:pt x="252079" y="585885"/>
                        </a:moveTo>
                        <a:lnTo>
                          <a:pt x="303131" y="562804"/>
                        </a:lnTo>
                        <a:lnTo>
                          <a:pt x="252079" y="585885"/>
                        </a:lnTo>
                        <a:close/>
                      </a:path>
                      <a:path w="43256" h="43219" fill="none" extrusionOk="0">
                        <a:moveTo>
                          <a:pt x="4729" y="26036"/>
                        </a:moveTo>
                        <a:cubicBezTo>
                          <a:pt x="3845" y="26130"/>
                          <a:pt x="2961" y="25852"/>
                          <a:pt x="2196" y="25239"/>
                        </a:cubicBezTo>
                        <a:moveTo>
                          <a:pt x="6964" y="34758"/>
                        </a:moveTo>
                        <a:cubicBezTo>
                          <a:pt x="6609" y="34951"/>
                          <a:pt x="6236" y="35079"/>
                          <a:pt x="5856" y="35139"/>
                        </a:cubicBezTo>
                        <a:moveTo>
                          <a:pt x="16514" y="38949"/>
                        </a:moveTo>
                        <a:cubicBezTo>
                          <a:pt x="16247" y="38403"/>
                          <a:pt x="16023" y="37820"/>
                          <a:pt x="15846" y="37209"/>
                        </a:cubicBezTo>
                        <a:moveTo>
                          <a:pt x="28863" y="34610"/>
                        </a:moveTo>
                        <a:cubicBezTo>
                          <a:pt x="28824" y="35257"/>
                          <a:pt x="28734" y="35897"/>
                          <a:pt x="28596" y="36519"/>
                        </a:cubicBezTo>
                        <a:moveTo>
                          <a:pt x="34165" y="22813"/>
                        </a:moveTo>
                        <a:cubicBezTo>
                          <a:pt x="36169" y="24141"/>
                          <a:pt x="37434" y="26917"/>
                          <a:pt x="37416" y="29949"/>
                        </a:cubicBezTo>
                        <a:moveTo>
                          <a:pt x="41834" y="15213"/>
                        </a:moveTo>
                        <a:cubicBezTo>
                          <a:pt x="41509" y="16245"/>
                          <a:pt x="41014" y="17161"/>
                          <a:pt x="40386" y="17889"/>
                        </a:cubicBezTo>
                        <a:moveTo>
                          <a:pt x="38360" y="5285"/>
                        </a:moveTo>
                        <a:cubicBezTo>
                          <a:pt x="38415" y="5702"/>
                          <a:pt x="38441" y="6125"/>
                          <a:pt x="38436" y="6549"/>
                        </a:cubicBezTo>
                        <a:moveTo>
                          <a:pt x="29114" y="3811"/>
                        </a:moveTo>
                        <a:cubicBezTo>
                          <a:pt x="29303" y="3228"/>
                          <a:pt x="29552" y="2685"/>
                          <a:pt x="29856" y="2199"/>
                        </a:cubicBezTo>
                        <a:moveTo>
                          <a:pt x="22177" y="4579"/>
                        </a:moveTo>
                        <a:cubicBezTo>
                          <a:pt x="22254" y="4097"/>
                          <a:pt x="22375" y="3630"/>
                          <a:pt x="22536" y="3189"/>
                        </a:cubicBezTo>
                        <a:moveTo>
                          <a:pt x="14036" y="5051"/>
                        </a:moveTo>
                        <a:cubicBezTo>
                          <a:pt x="14508" y="5427"/>
                          <a:pt x="14944" y="5880"/>
                          <a:pt x="15336" y="6399"/>
                        </a:cubicBezTo>
                        <a:moveTo>
                          <a:pt x="4163" y="15648"/>
                        </a:moveTo>
                        <a:cubicBezTo>
                          <a:pt x="4060" y="15184"/>
                          <a:pt x="3984" y="14710"/>
                          <a:pt x="3936" y="14229"/>
                        </a:cubicBezTo>
                      </a:path>
                    </a:pathLst>
                  </a:custGeom>
                  <a:gradFill flip="none" rotWithShape="1">
                    <a:gsLst>
                      <a:gs pos="0">
                        <a:schemeClr val="bg1"/>
                      </a:gs>
                      <a:gs pos="50000">
                        <a:schemeClr val="bg1">
                          <a:lumMod val="75000"/>
                        </a:schemeClr>
                      </a:gs>
                      <a:gs pos="100000">
                        <a:schemeClr val="tx1">
                          <a:lumMod val="75000"/>
                          <a:lumOff val="25000"/>
                        </a:scheme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GB" dirty="0"/>
                  </a:p>
                </p:txBody>
              </p:sp>
              <p:sp>
                <p:nvSpPr>
                  <p:cNvPr id="73" name="Cloud Callout 3"/>
                  <p:cNvSpPr/>
                  <p:nvPr/>
                </p:nvSpPr>
                <p:spPr>
                  <a:xfrm>
                    <a:off x="2914028" y="3239863"/>
                    <a:ext cx="720842" cy="597410"/>
                  </a:xfrm>
                  <a:custGeom>
                    <a:avLst/>
                    <a:gdLst>
                      <a:gd name="connsiteX0" fmla="*/ 3900 w 43200"/>
                      <a:gd name="connsiteY0" fmla="*/ 14370 h 43200"/>
                      <a:gd name="connsiteX1" fmla="*/ 5623 w 43200"/>
                      <a:gd name="connsiteY1" fmla="*/ 6907 h 43200"/>
                      <a:gd name="connsiteX2" fmla="*/ 14005 w 43200"/>
                      <a:gd name="connsiteY2" fmla="*/ 5202 h 43200"/>
                      <a:gd name="connsiteX3" fmla="*/ 22456 w 43200"/>
                      <a:gd name="connsiteY3" fmla="*/ 3432 h 43200"/>
                      <a:gd name="connsiteX4" fmla="*/ 25749 w 43200"/>
                      <a:gd name="connsiteY4" fmla="*/ 200 h 43200"/>
                      <a:gd name="connsiteX5" fmla="*/ 29833 w 43200"/>
                      <a:gd name="connsiteY5" fmla="*/ 2481 h 43200"/>
                      <a:gd name="connsiteX6" fmla="*/ 35463 w 43200"/>
                      <a:gd name="connsiteY6" fmla="*/ 690 h 43200"/>
                      <a:gd name="connsiteX7" fmla="*/ 38318 w 43200"/>
                      <a:gd name="connsiteY7" fmla="*/ 5576 h 43200"/>
                      <a:gd name="connsiteX8" fmla="*/ 41982 w 43200"/>
                      <a:gd name="connsiteY8" fmla="*/ 10318 h 43200"/>
                      <a:gd name="connsiteX9" fmla="*/ 41818 w 43200"/>
                      <a:gd name="connsiteY9" fmla="*/ 15460 h 43200"/>
                      <a:gd name="connsiteX10" fmla="*/ 43016 w 43200"/>
                      <a:gd name="connsiteY10" fmla="*/ 23322 h 43200"/>
                      <a:gd name="connsiteX11" fmla="*/ 37404 w 43200"/>
                      <a:gd name="connsiteY11" fmla="*/ 30204 h 43200"/>
                      <a:gd name="connsiteX12" fmla="*/ 35395 w 43200"/>
                      <a:gd name="connsiteY12" fmla="*/ 36101 h 43200"/>
                      <a:gd name="connsiteX13" fmla="*/ 28555 w 43200"/>
                      <a:gd name="connsiteY13" fmla="*/ 36815 h 43200"/>
                      <a:gd name="connsiteX14" fmla="*/ 23667 w 43200"/>
                      <a:gd name="connsiteY14" fmla="*/ 43106 h 43200"/>
                      <a:gd name="connsiteX15" fmla="*/ 16480 w 43200"/>
                      <a:gd name="connsiteY15" fmla="*/ 39266 h 43200"/>
                      <a:gd name="connsiteX16" fmla="*/ 5804 w 43200"/>
                      <a:gd name="connsiteY16" fmla="*/ 35472 h 43200"/>
                      <a:gd name="connsiteX17" fmla="*/ 1110 w 43200"/>
                      <a:gd name="connsiteY17" fmla="*/ 31250 h 43200"/>
                      <a:gd name="connsiteX18" fmla="*/ 2113 w 43200"/>
                      <a:gd name="connsiteY18" fmla="*/ 25551 h 43200"/>
                      <a:gd name="connsiteX19" fmla="*/ -5 w 43200"/>
                      <a:gd name="connsiteY19" fmla="*/ 19704 h 43200"/>
                      <a:gd name="connsiteX20" fmla="*/ 3863 w 43200"/>
                      <a:gd name="connsiteY20" fmla="*/ 14507 h 43200"/>
                      <a:gd name="connsiteX21" fmla="*/ 3900 w 43200"/>
                      <a:gd name="connsiteY21" fmla="*/ 14370 h 43200"/>
                      <a:gd name="connsiteX0" fmla="*/ 283721 w 914400"/>
                      <a:gd name="connsiteY0" fmla="*/ 689229 h 612648"/>
                      <a:gd name="connsiteX1" fmla="*/ 266703 w 914400"/>
                      <a:gd name="connsiteY1" fmla="*/ 706247 h 612648"/>
                      <a:gd name="connsiteX2" fmla="*/ 249685 w 914400"/>
                      <a:gd name="connsiteY2" fmla="*/ 689229 h 612648"/>
                      <a:gd name="connsiteX3" fmla="*/ 266703 w 914400"/>
                      <a:gd name="connsiteY3" fmla="*/ 672211 h 612648"/>
                      <a:gd name="connsiteX4" fmla="*/ 283721 w 914400"/>
                      <a:gd name="connsiteY4" fmla="*/ 689229 h 612648"/>
                      <a:gd name="connsiteX0" fmla="*/ 310992 w 914400"/>
                      <a:gd name="connsiteY0" fmla="*/ 668620 h 612648"/>
                      <a:gd name="connsiteX1" fmla="*/ 276956 w 914400"/>
                      <a:gd name="connsiteY1" fmla="*/ 702656 h 612648"/>
                      <a:gd name="connsiteX2" fmla="*/ 242920 w 914400"/>
                      <a:gd name="connsiteY2" fmla="*/ 668620 h 612648"/>
                      <a:gd name="connsiteX3" fmla="*/ 276956 w 914400"/>
                      <a:gd name="connsiteY3" fmla="*/ 634584 h 612648"/>
                      <a:gd name="connsiteX4" fmla="*/ 310992 w 914400"/>
                      <a:gd name="connsiteY4" fmla="*/ 668620 h 612648"/>
                      <a:gd name="connsiteX0" fmla="*/ 353424 w 914400"/>
                      <a:gd name="connsiteY0" fmla="*/ 617538 h 612648"/>
                      <a:gd name="connsiteX1" fmla="*/ 302370 w 914400"/>
                      <a:gd name="connsiteY1" fmla="*/ 668592 h 612648"/>
                      <a:gd name="connsiteX2" fmla="*/ 251316 w 914400"/>
                      <a:gd name="connsiteY2" fmla="*/ 617538 h 612648"/>
                      <a:gd name="connsiteX3" fmla="*/ 302370 w 914400"/>
                      <a:gd name="connsiteY3" fmla="*/ 566484 h 612648"/>
                      <a:gd name="connsiteX4" fmla="*/ 353424 w 914400"/>
                      <a:gd name="connsiteY4" fmla="*/ 617538 h 612648"/>
                      <a:gd name="connsiteX0" fmla="*/ 4693 w 43200"/>
                      <a:gd name="connsiteY0" fmla="*/ 26177 h 43200"/>
                      <a:gd name="connsiteX1" fmla="*/ 2160 w 43200"/>
                      <a:gd name="connsiteY1" fmla="*/ 25380 h 43200"/>
                      <a:gd name="connsiteX2" fmla="*/ 6928 w 43200"/>
                      <a:gd name="connsiteY2" fmla="*/ 34899 h 43200"/>
                      <a:gd name="connsiteX3" fmla="*/ 5820 w 43200"/>
                      <a:gd name="connsiteY3" fmla="*/ 35280 h 43200"/>
                      <a:gd name="connsiteX4" fmla="*/ 16478 w 43200"/>
                      <a:gd name="connsiteY4" fmla="*/ 39090 h 43200"/>
                      <a:gd name="connsiteX5" fmla="*/ 15810 w 43200"/>
                      <a:gd name="connsiteY5" fmla="*/ 37350 h 43200"/>
                      <a:gd name="connsiteX6" fmla="*/ 28827 w 43200"/>
                      <a:gd name="connsiteY6" fmla="*/ 34751 h 43200"/>
                      <a:gd name="connsiteX7" fmla="*/ 28560 w 43200"/>
                      <a:gd name="connsiteY7" fmla="*/ 36660 h 43200"/>
                      <a:gd name="connsiteX8" fmla="*/ 34129 w 43200"/>
                      <a:gd name="connsiteY8" fmla="*/ 22954 h 43200"/>
                      <a:gd name="connsiteX9" fmla="*/ 37380 w 43200"/>
                      <a:gd name="connsiteY9" fmla="*/ 30090 h 43200"/>
                      <a:gd name="connsiteX10" fmla="*/ 41798 w 43200"/>
                      <a:gd name="connsiteY10" fmla="*/ 15354 h 43200"/>
                      <a:gd name="connsiteX11" fmla="*/ 40350 w 43200"/>
                      <a:gd name="connsiteY11" fmla="*/ 18030 h 43200"/>
                      <a:gd name="connsiteX12" fmla="*/ 38324 w 43200"/>
                      <a:gd name="connsiteY12" fmla="*/ 5426 h 43200"/>
                      <a:gd name="connsiteX13" fmla="*/ 38400 w 43200"/>
                      <a:gd name="connsiteY13" fmla="*/ 6690 h 43200"/>
                      <a:gd name="connsiteX14" fmla="*/ 29078 w 43200"/>
                      <a:gd name="connsiteY14" fmla="*/ 3952 h 43200"/>
                      <a:gd name="connsiteX15" fmla="*/ 29820 w 43200"/>
                      <a:gd name="connsiteY15" fmla="*/ 2340 h 43200"/>
                      <a:gd name="connsiteX16" fmla="*/ 22141 w 43200"/>
                      <a:gd name="connsiteY16" fmla="*/ 4720 h 43200"/>
                      <a:gd name="connsiteX17" fmla="*/ 22500 w 43200"/>
                      <a:gd name="connsiteY17" fmla="*/ 3330 h 43200"/>
                      <a:gd name="connsiteX18" fmla="*/ 14000 w 43200"/>
                      <a:gd name="connsiteY18" fmla="*/ 5192 h 43200"/>
                      <a:gd name="connsiteX19" fmla="*/ 15300 w 43200"/>
                      <a:gd name="connsiteY19" fmla="*/ 6540 h 43200"/>
                      <a:gd name="connsiteX20" fmla="*/ 4127 w 43200"/>
                      <a:gd name="connsiteY20" fmla="*/ 15789 h 43200"/>
                      <a:gd name="connsiteX21" fmla="*/ 3900 w 43200"/>
                      <a:gd name="connsiteY21" fmla="*/ 14370 h 43200"/>
                      <a:gd name="connsiteX0" fmla="*/ 3936 w 43256"/>
                      <a:gd name="connsiteY0" fmla="*/ 14229 h 49659"/>
                      <a:gd name="connsiteX1" fmla="*/ 5659 w 43256"/>
                      <a:gd name="connsiteY1" fmla="*/ 6766 h 49659"/>
                      <a:gd name="connsiteX2" fmla="*/ 14041 w 43256"/>
                      <a:gd name="connsiteY2" fmla="*/ 5061 h 49659"/>
                      <a:gd name="connsiteX3" fmla="*/ 22492 w 43256"/>
                      <a:gd name="connsiteY3" fmla="*/ 3291 h 49659"/>
                      <a:gd name="connsiteX4" fmla="*/ 25785 w 43256"/>
                      <a:gd name="connsiteY4" fmla="*/ 59 h 49659"/>
                      <a:gd name="connsiteX5" fmla="*/ 29869 w 43256"/>
                      <a:gd name="connsiteY5" fmla="*/ 2340 h 49659"/>
                      <a:gd name="connsiteX6" fmla="*/ 35499 w 43256"/>
                      <a:gd name="connsiteY6" fmla="*/ 549 h 49659"/>
                      <a:gd name="connsiteX7" fmla="*/ 38354 w 43256"/>
                      <a:gd name="connsiteY7" fmla="*/ 5435 h 49659"/>
                      <a:gd name="connsiteX8" fmla="*/ 42018 w 43256"/>
                      <a:gd name="connsiteY8" fmla="*/ 10177 h 49659"/>
                      <a:gd name="connsiteX9" fmla="*/ 41854 w 43256"/>
                      <a:gd name="connsiteY9" fmla="*/ 15319 h 49659"/>
                      <a:gd name="connsiteX10" fmla="*/ 43052 w 43256"/>
                      <a:gd name="connsiteY10" fmla="*/ 23181 h 49659"/>
                      <a:gd name="connsiteX11" fmla="*/ 37440 w 43256"/>
                      <a:gd name="connsiteY11" fmla="*/ 30063 h 49659"/>
                      <a:gd name="connsiteX12" fmla="*/ 35431 w 43256"/>
                      <a:gd name="connsiteY12" fmla="*/ 35960 h 49659"/>
                      <a:gd name="connsiteX13" fmla="*/ 28591 w 43256"/>
                      <a:gd name="connsiteY13" fmla="*/ 36674 h 49659"/>
                      <a:gd name="connsiteX14" fmla="*/ 23703 w 43256"/>
                      <a:gd name="connsiteY14" fmla="*/ 42965 h 49659"/>
                      <a:gd name="connsiteX15" fmla="*/ 16516 w 43256"/>
                      <a:gd name="connsiteY15" fmla="*/ 39125 h 49659"/>
                      <a:gd name="connsiteX16" fmla="*/ 5840 w 43256"/>
                      <a:gd name="connsiteY16" fmla="*/ 35331 h 49659"/>
                      <a:gd name="connsiteX17" fmla="*/ 1146 w 43256"/>
                      <a:gd name="connsiteY17" fmla="*/ 31109 h 49659"/>
                      <a:gd name="connsiteX18" fmla="*/ 2149 w 43256"/>
                      <a:gd name="connsiteY18" fmla="*/ 25410 h 49659"/>
                      <a:gd name="connsiteX19" fmla="*/ 31 w 43256"/>
                      <a:gd name="connsiteY19" fmla="*/ 19563 h 49659"/>
                      <a:gd name="connsiteX20" fmla="*/ 3899 w 43256"/>
                      <a:gd name="connsiteY20" fmla="*/ 14366 h 49659"/>
                      <a:gd name="connsiteX21" fmla="*/ 3936 w 43256"/>
                      <a:gd name="connsiteY21" fmla="*/ 14229 h 49659"/>
                      <a:gd name="connsiteX0" fmla="*/ 284483 w 915585"/>
                      <a:gd name="connsiteY0" fmla="*/ 687229 h 704247"/>
                      <a:gd name="connsiteX1" fmla="*/ 267465 w 915585"/>
                      <a:gd name="connsiteY1" fmla="*/ 704247 h 704247"/>
                      <a:gd name="connsiteX2" fmla="*/ 250447 w 915585"/>
                      <a:gd name="connsiteY2" fmla="*/ 687229 h 704247"/>
                      <a:gd name="connsiteX3" fmla="*/ 267465 w 915585"/>
                      <a:gd name="connsiteY3" fmla="*/ 670211 h 704247"/>
                      <a:gd name="connsiteX4" fmla="*/ 284483 w 915585"/>
                      <a:gd name="connsiteY4" fmla="*/ 687229 h 704247"/>
                      <a:gd name="connsiteX0" fmla="*/ 311754 w 915585"/>
                      <a:gd name="connsiteY0" fmla="*/ 666620 h 704247"/>
                      <a:gd name="connsiteX1" fmla="*/ 277718 w 915585"/>
                      <a:gd name="connsiteY1" fmla="*/ 700656 h 704247"/>
                      <a:gd name="connsiteX2" fmla="*/ 277718 w 915585"/>
                      <a:gd name="connsiteY2" fmla="*/ 632584 h 704247"/>
                      <a:gd name="connsiteX3" fmla="*/ 311754 w 915585"/>
                      <a:gd name="connsiteY3" fmla="*/ 666620 h 704247"/>
                      <a:gd name="connsiteX0" fmla="*/ 354186 w 915585"/>
                      <a:gd name="connsiteY0" fmla="*/ 615538 h 704247"/>
                      <a:gd name="connsiteX1" fmla="*/ 303132 w 915585"/>
                      <a:gd name="connsiteY1" fmla="*/ 666592 h 704247"/>
                      <a:gd name="connsiteX2" fmla="*/ 252078 w 915585"/>
                      <a:gd name="connsiteY2" fmla="*/ 615538 h 704247"/>
                      <a:gd name="connsiteX3" fmla="*/ 303132 w 915585"/>
                      <a:gd name="connsiteY3" fmla="*/ 564484 h 704247"/>
                      <a:gd name="connsiteX4" fmla="*/ 354186 w 915585"/>
                      <a:gd name="connsiteY4" fmla="*/ 615538 h 704247"/>
                      <a:gd name="connsiteX0" fmla="*/ 4729 w 43256"/>
                      <a:gd name="connsiteY0" fmla="*/ 26036 h 49659"/>
                      <a:gd name="connsiteX1" fmla="*/ 2196 w 43256"/>
                      <a:gd name="connsiteY1" fmla="*/ 25239 h 49659"/>
                      <a:gd name="connsiteX2" fmla="*/ 6964 w 43256"/>
                      <a:gd name="connsiteY2" fmla="*/ 34758 h 49659"/>
                      <a:gd name="connsiteX3" fmla="*/ 5856 w 43256"/>
                      <a:gd name="connsiteY3" fmla="*/ 35139 h 49659"/>
                      <a:gd name="connsiteX4" fmla="*/ 16514 w 43256"/>
                      <a:gd name="connsiteY4" fmla="*/ 38949 h 49659"/>
                      <a:gd name="connsiteX5" fmla="*/ 15846 w 43256"/>
                      <a:gd name="connsiteY5" fmla="*/ 37209 h 49659"/>
                      <a:gd name="connsiteX6" fmla="*/ 28863 w 43256"/>
                      <a:gd name="connsiteY6" fmla="*/ 34610 h 49659"/>
                      <a:gd name="connsiteX7" fmla="*/ 28596 w 43256"/>
                      <a:gd name="connsiteY7" fmla="*/ 36519 h 49659"/>
                      <a:gd name="connsiteX8" fmla="*/ 34165 w 43256"/>
                      <a:gd name="connsiteY8" fmla="*/ 22813 h 49659"/>
                      <a:gd name="connsiteX9" fmla="*/ 37416 w 43256"/>
                      <a:gd name="connsiteY9" fmla="*/ 29949 h 49659"/>
                      <a:gd name="connsiteX10" fmla="*/ 41834 w 43256"/>
                      <a:gd name="connsiteY10" fmla="*/ 15213 h 49659"/>
                      <a:gd name="connsiteX11" fmla="*/ 40386 w 43256"/>
                      <a:gd name="connsiteY11" fmla="*/ 17889 h 49659"/>
                      <a:gd name="connsiteX12" fmla="*/ 38360 w 43256"/>
                      <a:gd name="connsiteY12" fmla="*/ 5285 h 49659"/>
                      <a:gd name="connsiteX13" fmla="*/ 38436 w 43256"/>
                      <a:gd name="connsiteY13" fmla="*/ 6549 h 49659"/>
                      <a:gd name="connsiteX14" fmla="*/ 29114 w 43256"/>
                      <a:gd name="connsiteY14" fmla="*/ 3811 h 49659"/>
                      <a:gd name="connsiteX15" fmla="*/ 29856 w 43256"/>
                      <a:gd name="connsiteY15" fmla="*/ 2199 h 49659"/>
                      <a:gd name="connsiteX16" fmla="*/ 22177 w 43256"/>
                      <a:gd name="connsiteY16" fmla="*/ 4579 h 49659"/>
                      <a:gd name="connsiteX17" fmla="*/ 22536 w 43256"/>
                      <a:gd name="connsiteY17" fmla="*/ 3189 h 49659"/>
                      <a:gd name="connsiteX18" fmla="*/ 14036 w 43256"/>
                      <a:gd name="connsiteY18" fmla="*/ 5051 h 49659"/>
                      <a:gd name="connsiteX19" fmla="*/ 15336 w 43256"/>
                      <a:gd name="connsiteY19" fmla="*/ 6399 h 49659"/>
                      <a:gd name="connsiteX20" fmla="*/ 4163 w 43256"/>
                      <a:gd name="connsiteY20" fmla="*/ 15648 h 49659"/>
                      <a:gd name="connsiteX21" fmla="*/ 3936 w 43256"/>
                      <a:gd name="connsiteY21" fmla="*/ 14229 h 49659"/>
                      <a:gd name="connsiteX0" fmla="*/ 3936 w 43256"/>
                      <a:gd name="connsiteY0" fmla="*/ 14229 h 49659"/>
                      <a:gd name="connsiteX1" fmla="*/ 5659 w 43256"/>
                      <a:gd name="connsiteY1" fmla="*/ 6766 h 49659"/>
                      <a:gd name="connsiteX2" fmla="*/ 14041 w 43256"/>
                      <a:gd name="connsiteY2" fmla="*/ 5061 h 49659"/>
                      <a:gd name="connsiteX3" fmla="*/ 22492 w 43256"/>
                      <a:gd name="connsiteY3" fmla="*/ 3291 h 49659"/>
                      <a:gd name="connsiteX4" fmla="*/ 25785 w 43256"/>
                      <a:gd name="connsiteY4" fmla="*/ 59 h 49659"/>
                      <a:gd name="connsiteX5" fmla="*/ 29869 w 43256"/>
                      <a:gd name="connsiteY5" fmla="*/ 2340 h 49659"/>
                      <a:gd name="connsiteX6" fmla="*/ 35499 w 43256"/>
                      <a:gd name="connsiteY6" fmla="*/ 549 h 49659"/>
                      <a:gd name="connsiteX7" fmla="*/ 38354 w 43256"/>
                      <a:gd name="connsiteY7" fmla="*/ 5435 h 49659"/>
                      <a:gd name="connsiteX8" fmla="*/ 42018 w 43256"/>
                      <a:gd name="connsiteY8" fmla="*/ 10177 h 49659"/>
                      <a:gd name="connsiteX9" fmla="*/ 41854 w 43256"/>
                      <a:gd name="connsiteY9" fmla="*/ 15319 h 49659"/>
                      <a:gd name="connsiteX10" fmla="*/ 43052 w 43256"/>
                      <a:gd name="connsiteY10" fmla="*/ 23181 h 49659"/>
                      <a:gd name="connsiteX11" fmla="*/ 37440 w 43256"/>
                      <a:gd name="connsiteY11" fmla="*/ 30063 h 49659"/>
                      <a:gd name="connsiteX12" fmla="*/ 35431 w 43256"/>
                      <a:gd name="connsiteY12" fmla="*/ 35960 h 49659"/>
                      <a:gd name="connsiteX13" fmla="*/ 28591 w 43256"/>
                      <a:gd name="connsiteY13" fmla="*/ 36674 h 49659"/>
                      <a:gd name="connsiteX14" fmla="*/ 23703 w 43256"/>
                      <a:gd name="connsiteY14" fmla="*/ 42965 h 49659"/>
                      <a:gd name="connsiteX15" fmla="*/ 16516 w 43256"/>
                      <a:gd name="connsiteY15" fmla="*/ 39125 h 49659"/>
                      <a:gd name="connsiteX16" fmla="*/ 5840 w 43256"/>
                      <a:gd name="connsiteY16" fmla="*/ 35331 h 49659"/>
                      <a:gd name="connsiteX17" fmla="*/ 1146 w 43256"/>
                      <a:gd name="connsiteY17" fmla="*/ 31109 h 49659"/>
                      <a:gd name="connsiteX18" fmla="*/ 2149 w 43256"/>
                      <a:gd name="connsiteY18" fmla="*/ 25410 h 49659"/>
                      <a:gd name="connsiteX19" fmla="*/ 31 w 43256"/>
                      <a:gd name="connsiteY19" fmla="*/ 19563 h 49659"/>
                      <a:gd name="connsiteX20" fmla="*/ 3899 w 43256"/>
                      <a:gd name="connsiteY20" fmla="*/ 14366 h 49659"/>
                      <a:gd name="connsiteX21" fmla="*/ 3936 w 43256"/>
                      <a:gd name="connsiteY21" fmla="*/ 14229 h 49659"/>
                      <a:gd name="connsiteX0" fmla="*/ 284483 w 915585"/>
                      <a:gd name="connsiteY0" fmla="*/ 687229 h 704247"/>
                      <a:gd name="connsiteX1" fmla="*/ 267465 w 915585"/>
                      <a:gd name="connsiteY1" fmla="*/ 704247 h 704247"/>
                      <a:gd name="connsiteX2" fmla="*/ 250447 w 915585"/>
                      <a:gd name="connsiteY2" fmla="*/ 687229 h 704247"/>
                      <a:gd name="connsiteX3" fmla="*/ 267465 w 915585"/>
                      <a:gd name="connsiteY3" fmla="*/ 670211 h 704247"/>
                      <a:gd name="connsiteX4" fmla="*/ 284483 w 915585"/>
                      <a:gd name="connsiteY4" fmla="*/ 687229 h 704247"/>
                      <a:gd name="connsiteX0" fmla="*/ 311754 w 915585"/>
                      <a:gd name="connsiteY0" fmla="*/ 666620 h 704247"/>
                      <a:gd name="connsiteX1" fmla="*/ 277718 w 915585"/>
                      <a:gd name="connsiteY1" fmla="*/ 632584 h 704247"/>
                      <a:gd name="connsiteX2" fmla="*/ 311754 w 915585"/>
                      <a:gd name="connsiteY2" fmla="*/ 666620 h 704247"/>
                      <a:gd name="connsiteX0" fmla="*/ 354186 w 915585"/>
                      <a:gd name="connsiteY0" fmla="*/ 615538 h 704247"/>
                      <a:gd name="connsiteX1" fmla="*/ 303132 w 915585"/>
                      <a:gd name="connsiteY1" fmla="*/ 666592 h 704247"/>
                      <a:gd name="connsiteX2" fmla="*/ 252078 w 915585"/>
                      <a:gd name="connsiteY2" fmla="*/ 615538 h 704247"/>
                      <a:gd name="connsiteX3" fmla="*/ 303132 w 915585"/>
                      <a:gd name="connsiteY3" fmla="*/ 564484 h 704247"/>
                      <a:gd name="connsiteX4" fmla="*/ 354186 w 915585"/>
                      <a:gd name="connsiteY4" fmla="*/ 615538 h 704247"/>
                      <a:gd name="connsiteX0" fmla="*/ 4729 w 43256"/>
                      <a:gd name="connsiteY0" fmla="*/ 26036 h 49659"/>
                      <a:gd name="connsiteX1" fmla="*/ 2196 w 43256"/>
                      <a:gd name="connsiteY1" fmla="*/ 25239 h 49659"/>
                      <a:gd name="connsiteX2" fmla="*/ 6964 w 43256"/>
                      <a:gd name="connsiteY2" fmla="*/ 34758 h 49659"/>
                      <a:gd name="connsiteX3" fmla="*/ 5856 w 43256"/>
                      <a:gd name="connsiteY3" fmla="*/ 35139 h 49659"/>
                      <a:gd name="connsiteX4" fmla="*/ 16514 w 43256"/>
                      <a:gd name="connsiteY4" fmla="*/ 38949 h 49659"/>
                      <a:gd name="connsiteX5" fmla="*/ 15846 w 43256"/>
                      <a:gd name="connsiteY5" fmla="*/ 37209 h 49659"/>
                      <a:gd name="connsiteX6" fmla="*/ 28863 w 43256"/>
                      <a:gd name="connsiteY6" fmla="*/ 34610 h 49659"/>
                      <a:gd name="connsiteX7" fmla="*/ 28596 w 43256"/>
                      <a:gd name="connsiteY7" fmla="*/ 36519 h 49659"/>
                      <a:gd name="connsiteX8" fmla="*/ 34165 w 43256"/>
                      <a:gd name="connsiteY8" fmla="*/ 22813 h 49659"/>
                      <a:gd name="connsiteX9" fmla="*/ 37416 w 43256"/>
                      <a:gd name="connsiteY9" fmla="*/ 29949 h 49659"/>
                      <a:gd name="connsiteX10" fmla="*/ 41834 w 43256"/>
                      <a:gd name="connsiteY10" fmla="*/ 15213 h 49659"/>
                      <a:gd name="connsiteX11" fmla="*/ 40386 w 43256"/>
                      <a:gd name="connsiteY11" fmla="*/ 17889 h 49659"/>
                      <a:gd name="connsiteX12" fmla="*/ 38360 w 43256"/>
                      <a:gd name="connsiteY12" fmla="*/ 5285 h 49659"/>
                      <a:gd name="connsiteX13" fmla="*/ 38436 w 43256"/>
                      <a:gd name="connsiteY13" fmla="*/ 6549 h 49659"/>
                      <a:gd name="connsiteX14" fmla="*/ 29114 w 43256"/>
                      <a:gd name="connsiteY14" fmla="*/ 3811 h 49659"/>
                      <a:gd name="connsiteX15" fmla="*/ 29856 w 43256"/>
                      <a:gd name="connsiteY15" fmla="*/ 2199 h 49659"/>
                      <a:gd name="connsiteX16" fmla="*/ 22177 w 43256"/>
                      <a:gd name="connsiteY16" fmla="*/ 4579 h 49659"/>
                      <a:gd name="connsiteX17" fmla="*/ 22536 w 43256"/>
                      <a:gd name="connsiteY17" fmla="*/ 3189 h 49659"/>
                      <a:gd name="connsiteX18" fmla="*/ 14036 w 43256"/>
                      <a:gd name="connsiteY18" fmla="*/ 5051 h 49659"/>
                      <a:gd name="connsiteX19" fmla="*/ 15336 w 43256"/>
                      <a:gd name="connsiteY19" fmla="*/ 6399 h 49659"/>
                      <a:gd name="connsiteX20" fmla="*/ 4163 w 43256"/>
                      <a:gd name="connsiteY20" fmla="*/ 15648 h 49659"/>
                      <a:gd name="connsiteX21" fmla="*/ 3936 w 43256"/>
                      <a:gd name="connsiteY21" fmla="*/ 14229 h 496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50447 w 915585"/>
                      <a:gd name="connsiteY1" fmla="*/ 687229 h 687229"/>
                      <a:gd name="connsiteX2" fmla="*/ 267465 w 915585"/>
                      <a:gd name="connsiteY2" fmla="*/ 670211 h 687229"/>
                      <a:gd name="connsiteX3" fmla="*/ 284483 w 915585"/>
                      <a:gd name="connsiteY3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54186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4" fmla="*/ 354186 w 915585"/>
                      <a:gd name="connsiteY4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54186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4" fmla="*/ 354186 w 915585"/>
                      <a:gd name="connsiteY4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03132 w 915585"/>
                      <a:gd name="connsiteY0" fmla="*/ 564484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252078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7259"/>
                      <a:gd name="connsiteX1" fmla="*/ 5659 w 43256"/>
                      <a:gd name="connsiteY1" fmla="*/ 6766 h 47259"/>
                      <a:gd name="connsiteX2" fmla="*/ 14041 w 43256"/>
                      <a:gd name="connsiteY2" fmla="*/ 5061 h 47259"/>
                      <a:gd name="connsiteX3" fmla="*/ 22492 w 43256"/>
                      <a:gd name="connsiteY3" fmla="*/ 3291 h 47259"/>
                      <a:gd name="connsiteX4" fmla="*/ 25785 w 43256"/>
                      <a:gd name="connsiteY4" fmla="*/ 59 h 47259"/>
                      <a:gd name="connsiteX5" fmla="*/ 29869 w 43256"/>
                      <a:gd name="connsiteY5" fmla="*/ 2340 h 47259"/>
                      <a:gd name="connsiteX6" fmla="*/ 35499 w 43256"/>
                      <a:gd name="connsiteY6" fmla="*/ 549 h 47259"/>
                      <a:gd name="connsiteX7" fmla="*/ 38354 w 43256"/>
                      <a:gd name="connsiteY7" fmla="*/ 5435 h 47259"/>
                      <a:gd name="connsiteX8" fmla="*/ 42018 w 43256"/>
                      <a:gd name="connsiteY8" fmla="*/ 10177 h 47259"/>
                      <a:gd name="connsiteX9" fmla="*/ 41854 w 43256"/>
                      <a:gd name="connsiteY9" fmla="*/ 15319 h 47259"/>
                      <a:gd name="connsiteX10" fmla="*/ 43052 w 43256"/>
                      <a:gd name="connsiteY10" fmla="*/ 23181 h 47259"/>
                      <a:gd name="connsiteX11" fmla="*/ 37440 w 43256"/>
                      <a:gd name="connsiteY11" fmla="*/ 30063 h 47259"/>
                      <a:gd name="connsiteX12" fmla="*/ 35431 w 43256"/>
                      <a:gd name="connsiteY12" fmla="*/ 35960 h 47259"/>
                      <a:gd name="connsiteX13" fmla="*/ 28591 w 43256"/>
                      <a:gd name="connsiteY13" fmla="*/ 36674 h 47259"/>
                      <a:gd name="connsiteX14" fmla="*/ 23703 w 43256"/>
                      <a:gd name="connsiteY14" fmla="*/ 42965 h 47259"/>
                      <a:gd name="connsiteX15" fmla="*/ 16516 w 43256"/>
                      <a:gd name="connsiteY15" fmla="*/ 39125 h 47259"/>
                      <a:gd name="connsiteX16" fmla="*/ 5840 w 43256"/>
                      <a:gd name="connsiteY16" fmla="*/ 35331 h 47259"/>
                      <a:gd name="connsiteX17" fmla="*/ 1146 w 43256"/>
                      <a:gd name="connsiteY17" fmla="*/ 31109 h 47259"/>
                      <a:gd name="connsiteX18" fmla="*/ 2149 w 43256"/>
                      <a:gd name="connsiteY18" fmla="*/ 25410 h 47259"/>
                      <a:gd name="connsiteX19" fmla="*/ 31 w 43256"/>
                      <a:gd name="connsiteY19" fmla="*/ 19563 h 47259"/>
                      <a:gd name="connsiteX20" fmla="*/ 3899 w 43256"/>
                      <a:gd name="connsiteY20" fmla="*/ 14366 h 47259"/>
                      <a:gd name="connsiteX21" fmla="*/ 3936 w 43256"/>
                      <a:gd name="connsiteY21" fmla="*/ 14229 h 47259"/>
                      <a:gd name="connsiteX0" fmla="*/ 459035 w 915585"/>
                      <a:gd name="connsiteY0" fmla="*/ 494479 h 670211"/>
                      <a:gd name="connsiteX1" fmla="*/ 267465 w 915585"/>
                      <a:gd name="connsiteY1" fmla="*/ 670211 h 670211"/>
                      <a:gd name="connsiteX2" fmla="*/ 459035 w 915585"/>
                      <a:gd name="connsiteY2" fmla="*/ 494479 h 670211"/>
                      <a:gd name="connsiteX0" fmla="*/ 311754 w 915585"/>
                      <a:gd name="connsiteY0" fmla="*/ 666620 h 670211"/>
                      <a:gd name="connsiteX1" fmla="*/ 277718 w 915585"/>
                      <a:gd name="connsiteY1" fmla="*/ 632584 h 670211"/>
                      <a:gd name="connsiteX2" fmla="*/ 311754 w 915585"/>
                      <a:gd name="connsiteY2" fmla="*/ 666620 h 670211"/>
                      <a:gd name="connsiteX0" fmla="*/ 252078 w 915585"/>
                      <a:gd name="connsiteY0" fmla="*/ 615538 h 670211"/>
                      <a:gd name="connsiteX1" fmla="*/ 303132 w 915585"/>
                      <a:gd name="connsiteY1" fmla="*/ 666592 h 670211"/>
                      <a:gd name="connsiteX2" fmla="*/ 252078 w 915585"/>
                      <a:gd name="connsiteY2" fmla="*/ 615538 h 670211"/>
                      <a:gd name="connsiteX0" fmla="*/ 4729 w 43256"/>
                      <a:gd name="connsiteY0" fmla="*/ 26036 h 47259"/>
                      <a:gd name="connsiteX1" fmla="*/ 2196 w 43256"/>
                      <a:gd name="connsiteY1" fmla="*/ 25239 h 47259"/>
                      <a:gd name="connsiteX2" fmla="*/ 6964 w 43256"/>
                      <a:gd name="connsiteY2" fmla="*/ 34758 h 47259"/>
                      <a:gd name="connsiteX3" fmla="*/ 5856 w 43256"/>
                      <a:gd name="connsiteY3" fmla="*/ 35139 h 47259"/>
                      <a:gd name="connsiteX4" fmla="*/ 16514 w 43256"/>
                      <a:gd name="connsiteY4" fmla="*/ 38949 h 47259"/>
                      <a:gd name="connsiteX5" fmla="*/ 15846 w 43256"/>
                      <a:gd name="connsiteY5" fmla="*/ 37209 h 47259"/>
                      <a:gd name="connsiteX6" fmla="*/ 28863 w 43256"/>
                      <a:gd name="connsiteY6" fmla="*/ 34610 h 47259"/>
                      <a:gd name="connsiteX7" fmla="*/ 28596 w 43256"/>
                      <a:gd name="connsiteY7" fmla="*/ 36519 h 47259"/>
                      <a:gd name="connsiteX8" fmla="*/ 34165 w 43256"/>
                      <a:gd name="connsiteY8" fmla="*/ 22813 h 47259"/>
                      <a:gd name="connsiteX9" fmla="*/ 37416 w 43256"/>
                      <a:gd name="connsiteY9" fmla="*/ 29949 h 47259"/>
                      <a:gd name="connsiteX10" fmla="*/ 41834 w 43256"/>
                      <a:gd name="connsiteY10" fmla="*/ 15213 h 47259"/>
                      <a:gd name="connsiteX11" fmla="*/ 40386 w 43256"/>
                      <a:gd name="connsiteY11" fmla="*/ 17889 h 47259"/>
                      <a:gd name="connsiteX12" fmla="*/ 38360 w 43256"/>
                      <a:gd name="connsiteY12" fmla="*/ 5285 h 47259"/>
                      <a:gd name="connsiteX13" fmla="*/ 38436 w 43256"/>
                      <a:gd name="connsiteY13" fmla="*/ 6549 h 47259"/>
                      <a:gd name="connsiteX14" fmla="*/ 29114 w 43256"/>
                      <a:gd name="connsiteY14" fmla="*/ 3811 h 47259"/>
                      <a:gd name="connsiteX15" fmla="*/ 29856 w 43256"/>
                      <a:gd name="connsiteY15" fmla="*/ 2199 h 47259"/>
                      <a:gd name="connsiteX16" fmla="*/ 22177 w 43256"/>
                      <a:gd name="connsiteY16" fmla="*/ 4579 h 47259"/>
                      <a:gd name="connsiteX17" fmla="*/ 22536 w 43256"/>
                      <a:gd name="connsiteY17" fmla="*/ 3189 h 47259"/>
                      <a:gd name="connsiteX18" fmla="*/ 14036 w 43256"/>
                      <a:gd name="connsiteY18" fmla="*/ 5051 h 47259"/>
                      <a:gd name="connsiteX19" fmla="*/ 15336 w 43256"/>
                      <a:gd name="connsiteY19" fmla="*/ 6399 h 47259"/>
                      <a:gd name="connsiteX20" fmla="*/ 4163 w 43256"/>
                      <a:gd name="connsiteY20" fmla="*/ 15648 h 47259"/>
                      <a:gd name="connsiteX21" fmla="*/ 3936 w 43256"/>
                      <a:gd name="connsiteY21" fmla="*/ 14229 h 47259"/>
                      <a:gd name="connsiteX0" fmla="*/ 3936 w 43256"/>
                      <a:gd name="connsiteY0" fmla="*/ 14229 h 47259"/>
                      <a:gd name="connsiteX1" fmla="*/ 5659 w 43256"/>
                      <a:gd name="connsiteY1" fmla="*/ 6766 h 47259"/>
                      <a:gd name="connsiteX2" fmla="*/ 14041 w 43256"/>
                      <a:gd name="connsiteY2" fmla="*/ 5061 h 47259"/>
                      <a:gd name="connsiteX3" fmla="*/ 22492 w 43256"/>
                      <a:gd name="connsiteY3" fmla="*/ 3291 h 47259"/>
                      <a:gd name="connsiteX4" fmla="*/ 25785 w 43256"/>
                      <a:gd name="connsiteY4" fmla="*/ 59 h 47259"/>
                      <a:gd name="connsiteX5" fmla="*/ 29869 w 43256"/>
                      <a:gd name="connsiteY5" fmla="*/ 2340 h 47259"/>
                      <a:gd name="connsiteX6" fmla="*/ 35499 w 43256"/>
                      <a:gd name="connsiteY6" fmla="*/ 549 h 47259"/>
                      <a:gd name="connsiteX7" fmla="*/ 38354 w 43256"/>
                      <a:gd name="connsiteY7" fmla="*/ 5435 h 47259"/>
                      <a:gd name="connsiteX8" fmla="*/ 42018 w 43256"/>
                      <a:gd name="connsiteY8" fmla="*/ 10177 h 47259"/>
                      <a:gd name="connsiteX9" fmla="*/ 41854 w 43256"/>
                      <a:gd name="connsiteY9" fmla="*/ 15319 h 47259"/>
                      <a:gd name="connsiteX10" fmla="*/ 43052 w 43256"/>
                      <a:gd name="connsiteY10" fmla="*/ 23181 h 47259"/>
                      <a:gd name="connsiteX11" fmla="*/ 37440 w 43256"/>
                      <a:gd name="connsiteY11" fmla="*/ 30063 h 47259"/>
                      <a:gd name="connsiteX12" fmla="*/ 35431 w 43256"/>
                      <a:gd name="connsiteY12" fmla="*/ 35960 h 47259"/>
                      <a:gd name="connsiteX13" fmla="*/ 28591 w 43256"/>
                      <a:gd name="connsiteY13" fmla="*/ 36674 h 47259"/>
                      <a:gd name="connsiteX14" fmla="*/ 23703 w 43256"/>
                      <a:gd name="connsiteY14" fmla="*/ 42965 h 47259"/>
                      <a:gd name="connsiteX15" fmla="*/ 16516 w 43256"/>
                      <a:gd name="connsiteY15" fmla="*/ 39125 h 47259"/>
                      <a:gd name="connsiteX16" fmla="*/ 5840 w 43256"/>
                      <a:gd name="connsiteY16" fmla="*/ 35331 h 47259"/>
                      <a:gd name="connsiteX17" fmla="*/ 1146 w 43256"/>
                      <a:gd name="connsiteY17" fmla="*/ 31109 h 47259"/>
                      <a:gd name="connsiteX18" fmla="*/ 2149 w 43256"/>
                      <a:gd name="connsiteY18" fmla="*/ 25410 h 47259"/>
                      <a:gd name="connsiteX19" fmla="*/ 31 w 43256"/>
                      <a:gd name="connsiteY19" fmla="*/ 19563 h 47259"/>
                      <a:gd name="connsiteX20" fmla="*/ 3899 w 43256"/>
                      <a:gd name="connsiteY20" fmla="*/ 14366 h 47259"/>
                      <a:gd name="connsiteX21" fmla="*/ 3936 w 43256"/>
                      <a:gd name="connsiteY21" fmla="*/ 14229 h 47259"/>
                      <a:gd name="connsiteX0" fmla="*/ 459035 w 915585"/>
                      <a:gd name="connsiteY0" fmla="*/ 494479 h 670211"/>
                      <a:gd name="connsiteX1" fmla="*/ 267465 w 915585"/>
                      <a:gd name="connsiteY1" fmla="*/ 670211 h 670211"/>
                      <a:gd name="connsiteX2" fmla="*/ 459035 w 915585"/>
                      <a:gd name="connsiteY2" fmla="*/ 494479 h 670211"/>
                      <a:gd name="connsiteX0" fmla="*/ 311754 w 915585"/>
                      <a:gd name="connsiteY0" fmla="*/ 666620 h 670211"/>
                      <a:gd name="connsiteX1" fmla="*/ 277718 w 915585"/>
                      <a:gd name="connsiteY1" fmla="*/ 632584 h 670211"/>
                      <a:gd name="connsiteX2" fmla="*/ 311754 w 915585"/>
                      <a:gd name="connsiteY2" fmla="*/ 666620 h 670211"/>
                      <a:gd name="connsiteX0" fmla="*/ 252078 w 915585"/>
                      <a:gd name="connsiteY0" fmla="*/ 615538 h 670211"/>
                      <a:gd name="connsiteX1" fmla="*/ 303131 w 915585"/>
                      <a:gd name="connsiteY1" fmla="*/ 466429 h 670211"/>
                      <a:gd name="connsiteX2" fmla="*/ 252078 w 915585"/>
                      <a:gd name="connsiteY2" fmla="*/ 615538 h 670211"/>
                      <a:gd name="connsiteX0" fmla="*/ 4729 w 43256"/>
                      <a:gd name="connsiteY0" fmla="*/ 26036 h 47259"/>
                      <a:gd name="connsiteX1" fmla="*/ 2196 w 43256"/>
                      <a:gd name="connsiteY1" fmla="*/ 25239 h 47259"/>
                      <a:gd name="connsiteX2" fmla="*/ 6964 w 43256"/>
                      <a:gd name="connsiteY2" fmla="*/ 34758 h 47259"/>
                      <a:gd name="connsiteX3" fmla="*/ 5856 w 43256"/>
                      <a:gd name="connsiteY3" fmla="*/ 35139 h 47259"/>
                      <a:gd name="connsiteX4" fmla="*/ 16514 w 43256"/>
                      <a:gd name="connsiteY4" fmla="*/ 38949 h 47259"/>
                      <a:gd name="connsiteX5" fmla="*/ 15846 w 43256"/>
                      <a:gd name="connsiteY5" fmla="*/ 37209 h 47259"/>
                      <a:gd name="connsiteX6" fmla="*/ 28863 w 43256"/>
                      <a:gd name="connsiteY6" fmla="*/ 34610 h 47259"/>
                      <a:gd name="connsiteX7" fmla="*/ 28596 w 43256"/>
                      <a:gd name="connsiteY7" fmla="*/ 36519 h 47259"/>
                      <a:gd name="connsiteX8" fmla="*/ 34165 w 43256"/>
                      <a:gd name="connsiteY8" fmla="*/ 22813 h 47259"/>
                      <a:gd name="connsiteX9" fmla="*/ 37416 w 43256"/>
                      <a:gd name="connsiteY9" fmla="*/ 29949 h 47259"/>
                      <a:gd name="connsiteX10" fmla="*/ 41834 w 43256"/>
                      <a:gd name="connsiteY10" fmla="*/ 15213 h 47259"/>
                      <a:gd name="connsiteX11" fmla="*/ 40386 w 43256"/>
                      <a:gd name="connsiteY11" fmla="*/ 17889 h 47259"/>
                      <a:gd name="connsiteX12" fmla="*/ 38360 w 43256"/>
                      <a:gd name="connsiteY12" fmla="*/ 5285 h 47259"/>
                      <a:gd name="connsiteX13" fmla="*/ 38436 w 43256"/>
                      <a:gd name="connsiteY13" fmla="*/ 6549 h 47259"/>
                      <a:gd name="connsiteX14" fmla="*/ 29114 w 43256"/>
                      <a:gd name="connsiteY14" fmla="*/ 3811 h 47259"/>
                      <a:gd name="connsiteX15" fmla="*/ 29856 w 43256"/>
                      <a:gd name="connsiteY15" fmla="*/ 2199 h 47259"/>
                      <a:gd name="connsiteX16" fmla="*/ 22177 w 43256"/>
                      <a:gd name="connsiteY16" fmla="*/ 4579 h 47259"/>
                      <a:gd name="connsiteX17" fmla="*/ 22536 w 43256"/>
                      <a:gd name="connsiteY17" fmla="*/ 3189 h 47259"/>
                      <a:gd name="connsiteX18" fmla="*/ 14036 w 43256"/>
                      <a:gd name="connsiteY18" fmla="*/ 5051 h 47259"/>
                      <a:gd name="connsiteX19" fmla="*/ 15336 w 43256"/>
                      <a:gd name="connsiteY19" fmla="*/ 6399 h 47259"/>
                      <a:gd name="connsiteX20" fmla="*/ 4163 w 43256"/>
                      <a:gd name="connsiteY20" fmla="*/ 15648 h 47259"/>
                      <a:gd name="connsiteX21" fmla="*/ 3936 w 43256"/>
                      <a:gd name="connsiteY21" fmla="*/ 14229 h 47259"/>
                      <a:gd name="connsiteX0" fmla="*/ 3936 w 43256"/>
                      <a:gd name="connsiteY0" fmla="*/ 14229 h 47006"/>
                      <a:gd name="connsiteX1" fmla="*/ 5659 w 43256"/>
                      <a:gd name="connsiteY1" fmla="*/ 6766 h 47006"/>
                      <a:gd name="connsiteX2" fmla="*/ 14041 w 43256"/>
                      <a:gd name="connsiteY2" fmla="*/ 5061 h 47006"/>
                      <a:gd name="connsiteX3" fmla="*/ 22492 w 43256"/>
                      <a:gd name="connsiteY3" fmla="*/ 3291 h 47006"/>
                      <a:gd name="connsiteX4" fmla="*/ 25785 w 43256"/>
                      <a:gd name="connsiteY4" fmla="*/ 59 h 47006"/>
                      <a:gd name="connsiteX5" fmla="*/ 29869 w 43256"/>
                      <a:gd name="connsiteY5" fmla="*/ 2340 h 47006"/>
                      <a:gd name="connsiteX6" fmla="*/ 35499 w 43256"/>
                      <a:gd name="connsiteY6" fmla="*/ 549 h 47006"/>
                      <a:gd name="connsiteX7" fmla="*/ 38354 w 43256"/>
                      <a:gd name="connsiteY7" fmla="*/ 5435 h 47006"/>
                      <a:gd name="connsiteX8" fmla="*/ 42018 w 43256"/>
                      <a:gd name="connsiteY8" fmla="*/ 10177 h 47006"/>
                      <a:gd name="connsiteX9" fmla="*/ 41854 w 43256"/>
                      <a:gd name="connsiteY9" fmla="*/ 15319 h 47006"/>
                      <a:gd name="connsiteX10" fmla="*/ 43052 w 43256"/>
                      <a:gd name="connsiteY10" fmla="*/ 23181 h 47006"/>
                      <a:gd name="connsiteX11" fmla="*/ 37440 w 43256"/>
                      <a:gd name="connsiteY11" fmla="*/ 30063 h 47006"/>
                      <a:gd name="connsiteX12" fmla="*/ 35431 w 43256"/>
                      <a:gd name="connsiteY12" fmla="*/ 35960 h 47006"/>
                      <a:gd name="connsiteX13" fmla="*/ 28591 w 43256"/>
                      <a:gd name="connsiteY13" fmla="*/ 36674 h 47006"/>
                      <a:gd name="connsiteX14" fmla="*/ 23703 w 43256"/>
                      <a:gd name="connsiteY14" fmla="*/ 42965 h 47006"/>
                      <a:gd name="connsiteX15" fmla="*/ 16516 w 43256"/>
                      <a:gd name="connsiteY15" fmla="*/ 39125 h 47006"/>
                      <a:gd name="connsiteX16" fmla="*/ 5840 w 43256"/>
                      <a:gd name="connsiteY16" fmla="*/ 35331 h 47006"/>
                      <a:gd name="connsiteX17" fmla="*/ 1146 w 43256"/>
                      <a:gd name="connsiteY17" fmla="*/ 31109 h 47006"/>
                      <a:gd name="connsiteX18" fmla="*/ 2149 w 43256"/>
                      <a:gd name="connsiteY18" fmla="*/ 25410 h 47006"/>
                      <a:gd name="connsiteX19" fmla="*/ 31 w 43256"/>
                      <a:gd name="connsiteY19" fmla="*/ 19563 h 47006"/>
                      <a:gd name="connsiteX20" fmla="*/ 3899 w 43256"/>
                      <a:gd name="connsiteY20" fmla="*/ 14366 h 47006"/>
                      <a:gd name="connsiteX21" fmla="*/ 3936 w 43256"/>
                      <a:gd name="connsiteY21" fmla="*/ 14229 h 47006"/>
                      <a:gd name="connsiteX0" fmla="*/ 459035 w 915585"/>
                      <a:gd name="connsiteY0" fmla="*/ 494479 h 666620"/>
                      <a:gd name="connsiteX1" fmla="*/ 354741 w 915585"/>
                      <a:gd name="connsiteY1" fmla="*/ 462634 h 666620"/>
                      <a:gd name="connsiteX2" fmla="*/ 459035 w 915585"/>
                      <a:gd name="connsiteY2" fmla="*/ 494479 h 666620"/>
                      <a:gd name="connsiteX0" fmla="*/ 311754 w 915585"/>
                      <a:gd name="connsiteY0" fmla="*/ 666620 h 666620"/>
                      <a:gd name="connsiteX1" fmla="*/ 277718 w 915585"/>
                      <a:gd name="connsiteY1" fmla="*/ 632584 h 666620"/>
                      <a:gd name="connsiteX2" fmla="*/ 311754 w 915585"/>
                      <a:gd name="connsiteY2" fmla="*/ 666620 h 666620"/>
                      <a:gd name="connsiteX0" fmla="*/ 252078 w 915585"/>
                      <a:gd name="connsiteY0" fmla="*/ 615538 h 666620"/>
                      <a:gd name="connsiteX1" fmla="*/ 303131 w 915585"/>
                      <a:gd name="connsiteY1" fmla="*/ 466429 h 666620"/>
                      <a:gd name="connsiteX2" fmla="*/ 252078 w 915585"/>
                      <a:gd name="connsiteY2" fmla="*/ 615538 h 666620"/>
                      <a:gd name="connsiteX0" fmla="*/ 4729 w 43256"/>
                      <a:gd name="connsiteY0" fmla="*/ 26036 h 47006"/>
                      <a:gd name="connsiteX1" fmla="*/ 2196 w 43256"/>
                      <a:gd name="connsiteY1" fmla="*/ 25239 h 47006"/>
                      <a:gd name="connsiteX2" fmla="*/ 6964 w 43256"/>
                      <a:gd name="connsiteY2" fmla="*/ 34758 h 47006"/>
                      <a:gd name="connsiteX3" fmla="*/ 5856 w 43256"/>
                      <a:gd name="connsiteY3" fmla="*/ 35139 h 47006"/>
                      <a:gd name="connsiteX4" fmla="*/ 16514 w 43256"/>
                      <a:gd name="connsiteY4" fmla="*/ 38949 h 47006"/>
                      <a:gd name="connsiteX5" fmla="*/ 15846 w 43256"/>
                      <a:gd name="connsiteY5" fmla="*/ 37209 h 47006"/>
                      <a:gd name="connsiteX6" fmla="*/ 28863 w 43256"/>
                      <a:gd name="connsiteY6" fmla="*/ 34610 h 47006"/>
                      <a:gd name="connsiteX7" fmla="*/ 28596 w 43256"/>
                      <a:gd name="connsiteY7" fmla="*/ 36519 h 47006"/>
                      <a:gd name="connsiteX8" fmla="*/ 34165 w 43256"/>
                      <a:gd name="connsiteY8" fmla="*/ 22813 h 47006"/>
                      <a:gd name="connsiteX9" fmla="*/ 37416 w 43256"/>
                      <a:gd name="connsiteY9" fmla="*/ 29949 h 47006"/>
                      <a:gd name="connsiteX10" fmla="*/ 41834 w 43256"/>
                      <a:gd name="connsiteY10" fmla="*/ 15213 h 47006"/>
                      <a:gd name="connsiteX11" fmla="*/ 40386 w 43256"/>
                      <a:gd name="connsiteY11" fmla="*/ 17889 h 47006"/>
                      <a:gd name="connsiteX12" fmla="*/ 38360 w 43256"/>
                      <a:gd name="connsiteY12" fmla="*/ 5285 h 47006"/>
                      <a:gd name="connsiteX13" fmla="*/ 38436 w 43256"/>
                      <a:gd name="connsiteY13" fmla="*/ 6549 h 47006"/>
                      <a:gd name="connsiteX14" fmla="*/ 29114 w 43256"/>
                      <a:gd name="connsiteY14" fmla="*/ 3811 h 47006"/>
                      <a:gd name="connsiteX15" fmla="*/ 29856 w 43256"/>
                      <a:gd name="connsiteY15" fmla="*/ 2199 h 47006"/>
                      <a:gd name="connsiteX16" fmla="*/ 22177 w 43256"/>
                      <a:gd name="connsiteY16" fmla="*/ 4579 h 47006"/>
                      <a:gd name="connsiteX17" fmla="*/ 22536 w 43256"/>
                      <a:gd name="connsiteY17" fmla="*/ 3189 h 47006"/>
                      <a:gd name="connsiteX18" fmla="*/ 14036 w 43256"/>
                      <a:gd name="connsiteY18" fmla="*/ 5051 h 47006"/>
                      <a:gd name="connsiteX19" fmla="*/ 15336 w 43256"/>
                      <a:gd name="connsiteY19" fmla="*/ 6399 h 47006"/>
                      <a:gd name="connsiteX20" fmla="*/ 4163 w 43256"/>
                      <a:gd name="connsiteY20" fmla="*/ 15648 h 47006"/>
                      <a:gd name="connsiteX21" fmla="*/ 3936 w 43256"/>
                      <a:gd name="connsiteY21" fmla="*/ 14229 h 47006"/>
                      <a:gd name="connsiteX0" fmla="*/ 3936 w 43256"/>
                      <a:gd name="connsiteY0" fmla="*/ 14229 h 44606"/>
                      <a:gd name="connsiteX1" fmla="*/ 5659 w 43256"/>
                      <a:gd name="connsiteY1" fmla="*/ 6766 h 44606"/>
                      <a:gd name="connsiteX2" fmla="*/ 14041 w 43256"/>
                      <a:gd name="connsiteY2" fmla="*/ 5061 h 44606"/>
                      <a:gd name="connsiteX3" fmla="*/ 22492 w 43256"/>
                      <a:gd name="connsiteY3" fmla="*/ 3291 h 44606"/>
                      <a:gd name="connsiteX4" fmla="*/ 25785 w 43256"/>
                      <a:gd name="connsiteY4" fmla="*/ 59 h 44606"/>
                      <a:gd name="connsiteX5" fmla="*/ 29869 w 43256"/>
                      <a:gd name="connsiteY5" fmla="*/ 2340 h 44606"/>
                      <a:gd name="connsiteX6" fmla="*/ 35499 w 43256"/>
                      <a:gd name="connsiteY6" fmla="*/ 549 h 44606"/>
                      <a:gd name="connsiteX7" fmla="*/ 38354 w 43256"/>
                      <a:gd name="connsiteY7" fmla="*/ 5435 h 44606"/>
                      <a:gd name="connsiteX8" fmla="*/ 42018 w 43256"/>
                      <a:gd name="connsiteY8" fmla="*/ 10177 h 44606"/>
                      <a:gd name="connsiteX9" fmla="*/ 41854 w 43256"/>
                      <a:gd name="connsiteY9" fmla="*/ 15319 h 44606"/>
                      <a:gd name="connsiteX10" fmla="*/ 43052 w 43256"/>
                      <a:gd name="connsiteY10" fmla="*/ 23181 h 44606"/>
                      <a:gd name="connsiteX11" fmla="*/ 37440 w 43256"/>
                      <a:gd name="connsiteY11" fmla="*/ 30063 h 44606"/>
                      <a:gd name="connsiteX12" fmla="*/ 35431 w 43256"/>
                      <a:gd name="connsiteY12" fmla="*/ 35960 h 44606"/>
                      <a:gd name="connsiteX13" fmla="*/ 28591 w 43256"/>
                      <a:gd name="connsiteY13" fmla="*/ 36674 h 44606"/>
                      <a:gd name="connsiteX14" fmla="*/ 23703 w 43256"/>
                      <a:gd name="connsiteY14" fmla="*/ 42965 h 44606"/>
                      <a:gd name="connsiteX15" fmla="*/ 16516 w 43256"/>
                      <a:gd name="connsiteY15" fmla="*/ 39125 h 44606"/>
                      <a:gd name="connsiteX16" fmla="*/ 5840 w 43256"/>
                      <a:gd name="connsiteY16" fmla="*/ 35331 h 44606"/>
                      <a:gd name="connsiteX17" fmla="*/ 1146 w 43256"/>
                      <a:gd name="connsiteY17" fmla="*/ 31109 h 44606"/>
                      <a:gd name="connsiteX18" fmla="*/ 2149 w 43256"/>
                      <a:gd name="connsiteY18" fmla="*/ 25410 h 44606"/>
                      <a:gd name="connsiteX19" fmla="*/ 31 w 43256"/>
                      <a:gd name="connsiteY19" fmla="*/ 19563 h 44606"/>
                      <a:gd name="connsiteX20" fmla="*/ 3899 w 43256"/>
                      <a:gd name="connsiteY20" fmla="*/ 14366 h 44606"/>
                      <a:gd name="connsiteX21" fmla="*/ 3936 w 43256"/>
                      <a:gd name="connsiteY21" fmla="*/ 14229 h 44606"/>
                      <a:gd name="connsiteX0" fmla="*/ 459035 w 915585"/>
                      <a:gd name="connsiteY0" fmla="*/ 494479 h 632584"/>
                      <a:gd name="connsiteX1" fmla="*/ 354741 w 915585"/>
                      <a:gd name="connsiteY1" fmla="*/ 462634 h 632584"/>
                      <a:gd name="connsiteX2" fmla="*/ 459035 w 915585"/>
                      <a:gd name="connsiteY2" fmla="*/ 494479 h 632584"/>
                      <a:gd name="connsiteX0" fmla="*/ 452737 w 915585"/>
                      <a:gd name="connsiteY0" fmla="*/ 599899 h 632584"/>
                      <a:gd name="connsiteX1" fmla="*/ 277718 w 915585"/>
                      <a:gd name="connsiteY1" fmla="*/ 632584 h 632584"/>
                      <a:gd name="connsiteX2" fmla="*/ 452737 w 915585"/>
                      <a:gd name="connsiteY2" fmla="*/ 599899 h 632584"/>
                      <a:gd name="connsiteX0" fmla="*/ 252078 w 915585"/>
                      <a:gd name="connsiteY0" fmla="*/ 615538 h 632584"/>
                      <a:gd name="connsiteX1" fmla="*/ 303131 w 915585"/>
                      <a:gd name="connsiteY1" fmla="*/ 466429 h 632584"/>
                      <a:gd name="connsiteX2" fmla="*/ 252078 w 915585"/>
                      <a:gd name="connsiteY2" fmla="*/ 615538 h 632584"/>
                      <a:gd name="connsiteX0" fmla="*/ 4729 w 43256"/>
                      <a:gd name="connsiteY0" fmla="*/ 26036 h 44606"/>
                      <a:gd name="connsiteX1" fmla="*/ 2196 w 43256"/>
                      <a:gd name="connsiteY1" fmla="*/ 25239 h 44606"/>
                      <a:gd name="connsiteX2" fmla="*/ 6964 w 43256"/>
                      <a:gd name="connsiteY2" fmla="*/ 34758 h 44606"/>
                      <a:gd name="connsiteX3" fmla="*/ 5856 w 43256"/>
                      <a:gd name="connsiteY3" fmla="*/ 35139 h 44606"/>
                      <a:gd name="connsiteX4" fmla="*/ 16514 w 43256"/>
                      <a:gd name="connsiteY4" fmla="*/ 38949 h 44606"/>
                      <a:gd name="connsiteX5" fmla="*/ 15846 w 43256"/>
                      <a:gd name="connsiteY5" fmla="*/ 37209 h 44606"/>
                      <a:gd name="connsiteX6" fmla="*/ 28863 w 43256"/>
                      <a:gd name="connsiteY6" fmla="*/ 34610 h 44606"/>
                      <a:gd name="connsiteX7" fmla="*/ 28596 w 43256"/>
                      <a:gd name="connsiteY7" fmla="*/ 36519 h 44606"/>
                      <a:gd name="connsiteX8" fmla="*/ 34165 w 43256"/>
                      <a:gd name="connsiteY8" fmla="*/ 22813 h 44606"/>
                      <a:gd name="connsiteX9" fmla="*/ 37416 w 43256"/>
                      <a:gd name="connsiteY9" fmla="*/ 29949 h 44606"/>
                      <a:gd name="connsiteX10" fmla="*/ 41834 w 43256"/>
                      <a:gd name="connsiteY10" fmla="*/ 15213 h 44606"/>
                      <a:gd name="connsiteX11" fmla="*/ 40386 w 43256"/>
                      <a:gd name="connsiteY11" fmla="*/ 17889 h 44606"/>
                      <a:gd name="connsiteX12" fmla="*/ 38360 w 43256"/>
                      <a:gd name="connsiteY12" fmla="*/ 5285 h 44606"/>
                      <a:gd name="connsiteX13" fmla="*/ 38436 w 43256"/>
                      <a:gd name="connsiteY13" fmla="*/ 6549 h 44606"/>
                      <a:gd name="connsiteX14" fmla="*/ 29114 w 43256"/>
                      <a:gd name="connsiteY14" fmla="*/ 3811 h 44606"/>
                      <a:gd name="connsiteX15" fmla="*/ 29856 w 43256"/>
                      <a:gd name="connsiteY15" fmla="*/ 2199 h 44606"/>
                      <a:gd name="connsiteX16" fmla="*/ 22177 w 43256"/>
                      <a:gd name="connsiteY16" fmla="*/ 4579 h 44606"/>
                      <a:gd name="connsiteX17" fmla="*/ 22536 w 43256"/>
                      <a:gd name="connsiteY17" fmla="*/ 3189 h 44606"/>
                      <a:gd name="connsiteX18" fmla="*/ 14036 w 43256"/>
                      <a:gd name="connsiteY18" fmla="*/ 5051 h 44606"/>
                      <a:gd name="connsiteX19" fmla="*/ 15336 w 43256"/>
                      <a:gd name="connsiteY19" fmla="*/ 6399 h 44606"/>
                      <a:gd name="connsiteX20" fmla="*/ 4163 w 43256"/>
                      <a:gd name="connsiteY20" fmla="*/ 15648 h 44606"/>
                      <a:gd name="connsiteX21" fmla="*/ 3936 w 43256"/>
                      <a:gd name="connsiteY21" fmla="*/ 14229 h 44606"/>
                      <a:gd name="connsiteX0" fmla="*/ 3936 w 43256"/>
                      <a:gd name="connsiteY0" fmla="*/ 14229 h 43404"/>
                      <a:gd name="connsiteX1" fmla="*/ 5659 w 43256"/>
                      <a:gd name="connsiteY1" fmla="*/ 6766 h 43404"/>
                      <a:gd name="connsiteX2" fmla="*/ 14041 w 43256"/>
                      <a:gd name="connsiteY2" fmla="*/ 5061 h 43404"/>
                      <a:gd name="connsiteX3" fmla="*/ 22492 w 43256"/>
                      <a:gd name="connsiteY3" fmla="*/ 3291 h 43404"/>
                      <a:gd name="connsiteX4" fmla="*/ 25785 w 43256"/>
                      <a:gd name="connsiteY4" fmla="*/ 59 h 43404"/>
                      <a:gd name="connsiteX5" fmla="*/ 29869 w 43256"/>
                      <a:gd name="connsiteY5" fmla="*/ 2340 h 43404"/>
                      <a:gd name="connsiteX6" fmla="*/ 35499 w 43256"/>
                      <a:gd name="connsiteY6" fmla="*/ 549 h 43404"/>
                      <a:gd name="connsiteX7" fmla="*/ 38354 w 43256"/>
                      <a:gd name="connsiteY7" fmla="*/ 5435 h 43404"/>
                      <a:gd name="connsiteX8" fmla="*/ 42018 w 43256"/>
                      <a:gd name="connsiteY8" fmla="*/ 10177 h 43404"/>
                      <a:gd name="connsiteX9" fmla="*/ 41854 w 43256"/>
                      <a:gd name="connsiteY9" fmla="*/ 15319 h 43404"/>
                      <a:gd name="connsiteX10" fmla="*/ 43052 w 43256"/>
                      <a:gd name="connsiteY10" fmla="*/ 23181 h 43404"/>
                      <a:gd name="connsiteX11" fmla="*/ 37440 w 43256"/>
                      <a:gd name="connsiteY11" fmla="*/ 30063 h 43404"/>
                      <a:gd name="connsiteX12" fmla="*/ 35431 w 43256"/>
                      <a:gd name="connsiteY12" fmla="*/ 35960 h 43404"/>
                      <a:gd name="connsiteX13" fmla="*/ 28591 w 43256"/>
                      <a:gd name="connsiteY13" fmla="*/ 36674 h 43404"/>
                      <a:gd name="connsiteX14" fmla="*/ 23703 w 43256"/>
                      <a:gd name="connsiteY14" fmla="*/ 42965 h 43404"/>
                      <a:gd name="connsiteX15" fmla="*/ 16516 w 43256"/>
                      <a:gd name="connsiteY15" fmla="*/ 39125 h 43404"/>
                      <a:gd name="connsiteX16" fmla="*/ 5840 w 43256"/>
                      <a:gd name="connsiteY16" fmla="*/ 35331 h 43404"/>
                      <a:gd name="connsiteX17" fmla="*/ 1146 w 43256"/>
                      <a:gd name="connsiteY17" fmla="*/ 31109 h 43404"/>
                      <a:gd name="connsiteX18" fmla="*/ 2149 w 43256"/>
                      <a:gd name="connsiteY18" fmla="*/ 25410 h 43404"/>
                      <a:gd name="connsiteX19" fmla="*/ 31 w 43256"/>
                      <a:gd name="connsiteY19" fmla="*/ 19563 h 43404"/>
                      <a:gd name="connsiteX20" fmla="*/ 3899 w 43256"/>
                      <a:gd name="connsiteY20" fmla="*/ 14366 h 43404"/>
                      <a:gd name="connsiteX21" fmla="*/ 3936 w 43256"/>
                      <a:gd name="connsiteY21" fmla="*/ 14229 h 43404"/>
                      <a:gd name="connsiteX0" fmla="*/ 459035 w 915585"/>
                      <a:gd name="connsiteY0" fmla="*/ 494479 h 615538"/>
                      <a:gd name="connsiteX1" fmla="*/ 354741 w 915585"/>
                      <a:gd name="connsiteY1" fmla="*/ 462634 h 615538"/>
                      <a:gd name="connsiteX2" fmla="*/ 459035 w 915585"/>
                      <a:gd name="connsiteY2" fmla="*/ 494479 h 615538"/>
                      <a:gd name="connsiteX0" fmla="*/ 452737 w 915585"/>
                      <a:gd name="connsiteY0" fmla="*/ 599899 h 615538"/>
                      <a:gd name="connsiteX1" fmla="*/ 512690 w 915585"/>
                      <a:gd name="connsiteY1" fmla="*/ 602931 h 615538"/>
                      <a:gd name="connsiteX2" fmla="*/ 452737 w 915585"/>
                      <a:gd name="connsiteY2" fmla="*/ 599899 h 615538"/>
                      <a:gd name="connsiteX0" fmla="*/ 252078 w 915585"/>
                      <a:gd name="connsiteY0" fmla="*/ 615538 h 615538"/>
                      <a:gd name="connsiteX1" fmla="*/ 303131 w 915585"/>
                      <a:gd name="connsiteY1" fmla="*/ 466429 h 615538"/>
                      <a:gd name="connsiteX2" fmla="*/ 252078 w 915585"/>
                      <a:gd name="connsiteY2" fmla="*/ 615538 h 615538"/>
                      <a:gd name="connsiteX0" fmla="*/ 4729 w 43256"/>
                      <a:gd name="connsiteY0" fmla="*/ 26036 h 43404"/>
                      <a:gd name="connsiteX1" fmla="*/ 2196 w 43256"/>
                      <a:gd name="connsiteY1" fmla="*/ 25239 h 43404"/>
                      <a:gd name="connsiteX2" fmla="*/ 6964 w 43256"/>
                      <a:gd name="connsiteY2" fmla="*/ 34758 h 43404"/>
                      <a:gd name="connsiteX3" fmla="*/ 5856 w 43256"/>
                      <a:gd name="connsiteY3" fmla="*/ 35139 h 43404"/>
                      <a:gd name="connsiteX4" fmla="*/ 16514 w 43256"/>
                      <a:gd name="connsiteY4" fmla="*/ 38949 h 43404"/>
                      <a:gd name="connsiteX5" fmla="*/ 15846 w 43256"/>
                      <a:gd name="connsiteY5" fmla="*/ 37209 h 43404"/>
                      <a:gd name="connsiteX6" fmla="*/ 28863 w 43256"/>
                      <a:gd name="connsiteY6" fmla="*/ 34610 h 43404"/>
                      <a:gd name="connsiteX7" fmla="*/ 28596 w 43256"/>
                      <a:gd name="connsiteY7" fmla="*/ 36519 h 43404"/>
                      <a:gd name="connsiteX8" fmla="*/ 34165 w 43256"/>
                      <a:gd name="connsiteY8" fmla="*/ 22813 h 43404"/>
                      <a:gd name="connsiteX9" fmla="*/ 37416 w 43256"/>
                      <a:gd name="connsiteY9" fmla="*/ 29949 h 43404"/>
                      <a:gd name="connsiteX10" fmla="*/ 41834 w 43256"/>
                      <a:gd name="connsiteY10" fmla="*/ 15213 h 43404"/>
                      <a:gd name="connsiteX11" fmla="*/ 40386 w 43256"/>
                      <a:gd name="connsiteY11" fmla="*/ 17889 h 43404"/>
                      <a:gd name="connsiteX12" fmla="*/ 38360 w 43256"/>
                      <a:gd name="connsiteY12" fmla="*/ 5285 h 43404"/>
                      <a:gd name="connsiteX13" fmla="*/ 38436 w 43256"/>
                      <a:gd name="connsiteY13" fmla="*/ 6549 h 43404"/>
                      <a:gd name="connsiteX14" fmla="*/ 29114 w 43256"/>
                      <a:gd name="connsiteY14" fmla="*/ 3811 h 43404"/>
                      <a:gd name="connsiteX15" fmla="*/ 29856 w 43256"/>
                      <a:gd name="connsiteY15" fmla="*/ 2199 h 43404"/>
                      <a:gd name="connsiteX16" fmla="*/ 22177 w 43256"/>
                      <a:gd name="connsiteY16" fmla="*/ 4579 h 43404"/>
                      <a:gd name="connsiteX17" fmla="*/ 22536 w 43256"/>
                      <a:gd name="connsiteY17" fmla="*/ 3189 h 43404"/>
                      <a:gd name="connsiteX18" fmla="*/ 14036 w 43256"/>
                      <a:gd name="connsiteY18" fmla="*/ 5051 h 43404"/>
                      <a:gd name="connsiteX19" fmla="*/ 15336 w 43256"/>
                      <a:gd name="connsiteY19" fmla="*/ 6399 h 43404"/>
                      <a:gd name="connsiteX20" fmla="*/ 4163 w 43256"/>
                      <a:gd name="connsiteY20" fmla="*/ 15648 h 43404"/>
                      <a:gd name="connsiteX21" fmla="*/ 3936 w 43256"/>
                      <a:gd name="connsiteY21" fmla="*/ 14229 h 43404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459035 w 915585"/>
                      <a:gd name="connsiteY0" fmla="*/ 494479 h 612914"/>
                      <a:gd name="connsiteX1" fmla="*/ 354741 w 915585"/>
                      <a:gd name="connsiteY1" fmla="*/ 462634 h 612914"/>
                      <a:gd name="connsiteX2" fmla="*/ 459035 w 915585"/>
                      <a:gd name="connsiteY2" fmla="*/ 494479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54741 w 915585"/>
                      <a:gd name="connsiteY1" fmla="*/ 462634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14460 w 915585"/>
                      <a:gd name="connsiteY1" fmla="*/ 551596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14460 w 915585"/>
                      <a:gd name="connsiteY1" fmla="*/ 551596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562804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</a:cxnLst>
                    <a:rect l="l" t="t" r="r" b="b"/>
                    <a:pathLst>
                      <a:path w="43256" h="43219">
                        <a:moveTo>
                          <a:pt x="3936" y="14229"/>
                        </a:moveTo>
                        <a:cubicBezTo>
                          <a:pt x="3665" y="11516"/>
                          <a:pt x="4297" y="8780"/>
                          <a:pt x="5659" y="6766"/>
                        </a:cubicBezTo>
                        <a:cubicBezTo>
                          <a:pt x="7811" y="3585"/>
                          <a:pt x="11300" y="2876"/>
                          <a:pt x="14041" y="5061"/>
                        </a:cubicBezTo>
                        <a:cubicBezTo>
                          <a:pt x="15714" y="768"/>
                          <a:pt x="19950" y="-119"/>
                          <a:pt x="22492" y="3291"/>
                        </a:cubicBezTo>
                        <a:cubicBezTo>
                          <a:pt x="23133" y="1542"/>
                          <a:pt x="24364" y="333"/>
                          <a:pt x="25785" y="59"/>
                        </a:cubicBezTo>
                        <a:cubicBezTo>
                          <a:pt x="27349" y="-243"/>
                          <a:pt x="28911" y="629"/>
                          <a:pt x="29869" y="2340"/>
                        </a:cubicBezTo>
                        <a:cubicBezTo>
                          <a:pt x="31251" y="126"/>
                          <a:pt x="33537" y="-601"/>
                          <a:pt x="35499" y="549"/>
                        </a:cubicBezTo>
                        <a:cubicBezTo>
                          <a:pt x="36994" y="1425"/>
                          <a:pt x="38066" y="3259"/>
                          <a:pt x="38354" y="5435"/>
                        </a:cubicBezTo>
                        <a:cubicBezTo>
                          <a:pt x="40082" y="6077"/>
                          <a:pt x="41458" y="7857"/>
                          <a:pt x="42018" y="10177"/>
                        </a:cubicBezTo>
                        <a:cubicBezTo>
                          <a:pt x="42425" y="11861"/>
                          <a:pt x="42367" y="13690"/>
                          <a:pt x="41854" y="15319"/>
                        </a:cubicBezTo>
                        <a:cubicBezTo>
                          <a:pt x="43115" y="17553"/>
                          <a:pt x="43556" y="20449"/>
                          <a:pt x="43052" y="23181"/>
                        </a:cubicBezTo>
                        <a:cubicBezTo>
                          <a:pt x="42382" y="26813"/>
                          <a:pt x="40164" y="29533"/>
                          <a:pt x="37440" y="30063"/>
                        </a:cubicBezTo>
                        <a:cubicBezTo>
                          <a:pt x="37427" y="32330"/>
                          <a:pt x="36694" y="34480"/>
                          <a:pt x="35431" y="35960"/>
                        </a:cubicBezTo>
                        <a:cubicBezTo>
                          <a:pt x="33512" y="38209"/>
                          <a:pt x="30740" y="38498"/>
                          <a:pt x="28591" y="36674"/>
                        </a:cubicBezTo>
                        <a:cubicBezTo>
                          <a:pt x="27896" y="39807"/>
                          <a:pt x="26035" y="42202"/>
                          <a:pt x="23703" y="42965"/>
                        </a:cubicBezTo>
                        <a:cubicBezTo>
                          <a:pt x="20955" y="43864"/>
                          <a:pt x="18087" y="42332"/>
                          <a:pt x="16516" y="39125"/>
                        </a:cubicBezTo>
                        <a:cubicBezTo>
                          <a:pt x="12808" y="42169"/>
                          <a:pt x="7992" y="40458"/>
                          <a:pt x="5840" y="35331"/>
                        </a:cubicBezTo>
                        <a:cubicBezTo>
                          <a:pt x="3726" y="35668"/>
                          <a:pt x="1741" y="33883"/>
                          <a:pt x="1146" y="31109"/>
                        </a:cubicBezTo>
                        <a:cubicBezTo>
                          <a:pt x="715" y="29102"/>
                          <a:pt x="1096" y="26936"/>
                          <a:pt x="2149" y="25410"/>
                        </a:cubicBezTo>
                        <a:cubicBezTo>
                          <a:pt x="655" y="24213"/>
                          <a:pt x="-177" y="21916"/>
                          <a:pt x="31" y="19563"/>
                        </a:cubicBezTo>
                        <a:cubicBezTo>
                          <a:pt x="275" y="16808"/>
                          <a:pt x="1881" y="14650"/>
                          <a:pt x="3899" y="14366"/>
                        </a:cubicBezTo>
                        <a:cubicBezTo>
                          <a:pt x="3911" y="14320"/>
                          <a:pt x="3924" y="14275"/>
                          <a:pt x="3936" y="14229"/>
                        </a:cubicBezTo>
                        <a:close/>
                      </a:path>
                      <a:path w="915585" h="612914">
                        <a:moveTo>
                          <a:pt x="365047" y="568613"/>
                        </a:moveTo>
                        <a:lnTo>
                          <a:pt x="314460" y="551596"/>
                        </a:lnTo>
                        <a:lnTo>
                          <a:pt x="365047" y="568613"/>
                        </a:lnTo>
                        <a:close/>
                      </a:path>
                      <a:path w="915585" h="612914">
                        <a:moveTo>
                          <a:pt x="452737" y="599899"/>
                        </a:moveTo>
                        <a:lnTo>
                          <a:pt x="512690" y="602931"/>
                        </a:lnTo>
                        <a:lnTo>
                          <a:pt x="452737" y="599899"/>
                        </a:lnTo>
                        <a:close/>
                      </a:path>
                      <a:path w="915585" h="612914">
                        <a:moveTo>
                          <a:pt x="252079" y="585885"/>
                        </a:moveTo>
                        <a:lnTo>
                          <a:pt x="303131" y="562804"/>
                        </a:lnTo>
                        <a:lnTo>
                          <a:pt x="252079" y="585885"/>
                        </a:lnTo>
                        <a:close/>
                      </a:path>
                      <a:path w="43256" h="43219" fill="none" extrusionOk="0">
                        <a:moveTo>
                          <a:pt x="4729" y="26036"/>
                        </a:moveTo>
                        <a:cubicBezTo>
                          <a:pt x="3845" y="26130"/>
                          <a:pt x="2961" y="25852"/>
                          <a:pt x="2196" y="25239"/>
                        </a:cubicBezTo>
                        <a:moveTo>
                          <a:pt x="6964" y="34758"/>
                        </a:moveTo>
                        <a:cubicBezTo>
                          <a:pt x="6609" y="34951"/>
                          <a:pt x="6236" y="35079"/>
                          <a:pt x="5856" y="35139"/>
                        </a:cubicBezTo>
                        <a:moveTo>
                          <a:pt x="16514" y="38949"/>
                        </a:moveTo>
                        <a:cubicBezTo>
                          <a:pt x="16247" y="38403"/>
                          <a:pt x="16023" y="37820"/>
                          <a:pt x="15846" y="37209"/>
                        </a:cubicBezTo>
                        <a:moveTo>
                          <a:pt x="28863" y="34610"/>
                        </a:moveTo>
                        <a:cubicBezTo>
                          <a:pt x="28824" y="35257"/>
                          <a:pt x="28734" y="35897"/>
                          <a:pt x="28596" y="36519"/>
                        </a:cubicBezTo>
                        <a:moveTo>
                          <a:pt x="34165" y="22813"/>
                        </a:moveTo>
                        <a:cubicBezTo>
                          <a:pt x="36169" y="24141"/>
                          <a:pt x="37434" y="26917"/>
                          <a:pt x="37416" y="29949"/>
                        </a:cubicBezTo>
                        <a:moveTo>
                          <a:pt x="41834" y="15213"/>
                        </a:moveTo>
                        <a:cubicBezTo>
                          <a:pt x="41509" y="16245"/>
                          <a:pt x="41014" y="17161"/>
                          <a:pt x="40386" y="17889"/>
                        </a:cubicBezTo>
                        <a:moveTo>
                          <a:pt x="38360" y="5285"/>
                        </a:moveTo>
                        <a:cubicBezTo>
                          <a:pt x="38415" y="5702"/>
                          <a:pt x="38441" y="6125"/>
                          <a:pt x="38436" y="6549"/>
                        </a:cubicBezTo>
                        <a:moveTo>
                          <a:pt x="29114" y="3811"/>
                        </a:moveTo>
                        <a:cubicBezTo>
                          <a:pt x="29303" y="3228"/>
                          <a:pt x="29552" y="2685"/>
                          <a:pt x="29856" y="2199"/>
                        </a:cubicBezTo>
                        <a:moveTo>
                          <a:pt x="22177" y="4579"/>
                        </a:moveTo>
                        <a:cubicBezTo>
                          <a:pt x="22254" y="4097"/>
                          <a:pt x="22375" y="3630"/>
                          <a:pt x="22536" y="3189"/>
                        </a:cubicBezTo>
                        <a:moveTo>
                          <a:pt x="14036" y="5051"/>
                        </a:moveTo>
                        <a:cubicBezTo>
                          <a:pt x="14508" y="5427"/>
                          <a:pt x="14944" y="5880"/>
                          <a:pt x="15336" y="6399"/>
                        </a:cubicBezTo>
                        <a:moveTo>
                          <a:pt x="4163" y="15648"/>
                        </a:moveTo>
                        <a:cubicBezTo>
                          <a:pt x="4060" y="15184"/>
                          <a:pt x="3984" y="14710"/>
                          <a:pt x="3936" y="14229"/>
                        </a:cubicBezTo>
                      </a:path>
                    </a:pathLst>
                  </a:custGeom>
                  <a:gradFill flip="none" rotWithShape="1">
                    <a:gsLst>
                      <a:gs pos="0">
                        <a:schemeClr val="bg1"/>
                      </a:gs>
                      <a:gs pos="50000">
                        <a:schemeClr val="bg1">
                          <a:lumMod val="75000"/>
                        </a:schemeClr>
                      </a:gs>
                      <a:gs pos="100000">
                        <a:schemeClr val="tx1">
                          <a:lumMod val="75000"/>
                          <a:lumOff val="25000"/>
                        </a:scheme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GB" dirty="0"/>
                  </a:p>
                </p:txBody>
              </p:sp>
              <p:sp>
                <p:nvSpPr>
                  <p:cNvPr id="74" name="Cloud Callout 3"/>
                  <p:cNvSpPr/>
                  <p:nvPr/>
                </p:nvSpPr>
                <p:spPr>
                  <a:xfrm>
                    <a:off x="3460516" y="3426945"/>
                    <a:ext cx="713202" cy="436989"/>
                  </a:xfrm>
                  <a:custGeom>
                    <a:avLst/>
                    <a:gdLst>
                      <a:gd name="connsiteX0" fmla="*/ 3900 w 43200"/>
                      <a:gd name="connsiteY0" fmla="*/ 14370 h 43200"/>
                      <a:gd name="connsiteX1" fmla="*/ 5623 w 43200"/>
                      <a:gd name="connsiteY1" fmla="*/ 6907 h 43200"/>
                      <a:gd name="connsiteX2" fmla="*/ 14005 w 43200"/>
                      <a:gd name="connsiteY2" fmla="*/ 5202 h 43200"/>
                      <a:gd name="connsiteX3" fmla="*/ 22456 w 43200"/>
                      <a:gd name="connsiteY3" fmla="*/ 3432 h 43200"/>
                      <a:gd name="connsiteX4" fmla="*/ 25749 w 43200"/>
                      <a:gd name="connsiteY4" fmla="*/ 200 h 43200"/>
                      <a:gd name="connsiteX5" fmla="*/ 29833 w 43200"/>
                      <a:gd name="connsiteY5" fmla="*/ 2481 h 43200"/>
                      <a:gd name="connsiteX6" fmla="*/ 35463 w 43200"/>
                      <a:gd name="connsiteY6" fmla="*/ 690 h 43200"/>
                      <a:gd name="connsiteX7" fmla="*/ 38318 w 43200"/>
                      <a:gd name="connsiteY7" fmla="*/ 5576 h 43200"/>
                      <a:gd name="connsiteX8" fmla="*/ 41982 w 43200"/>
                      <a:gd name="connsiteY8" fmla="*/ 10318 h 43200"/>
                      <a:gd name="connsiteX9" fmla="*/ 41818 w 43200"/>
                      <a:gd name="connsiteY9" fmla="*/ 15460 h 43200"/>
                      <a:gd name="connsiteX10" fmla="*/ 43016 w 43200"/>
                      <a:gd name="connsiteY10" fmla="*/ 23322 h 43200"/>
                      <a:gd name="connsiteX11" fmla="*/ 37404 w 43200"/>
                      <a:gd name="connsiteY11" fmla="*/ 30204 h 43200"/>
                      <a:gd name="connsiteX12" fmla="*/ 35395 w 43200"/>
                      <a:gd name="connsiteY12" fmla="*/ 36101 h 43200"/>
                      <a:gd name="connsiteX13" fmla="*/ 28555 w 43200"/>
                      <a:gd name="connsiteY13" fmla="*/ 36815 h 43200"/>
                      <a:gd name="connsiteX14" fmla="*/ 23667 w 43200"/>
                      <a:gd name="connsiteY14" fmla="*/ 43106 h 43200"/>
                      <a:gd name="connsiteX15" fmla="*/ 16480 w 43200"/>
                      <a:gd name="connsiteY15" fmla="*/ 39266 h 43200"/>
                      <a:gd name="connsiteX16" fmla="*/ 5804 w 43200"/>
                      <a:gd name="connsiteY16" fmla="*/ 35472 h 43200"/>
                      <a:gd name="connsiteX17" fmla="*/ 1110 w 43200"/>
                      <a:gd name="connsiteY17" fmla="*/ 31250 h 43200"/>
                      <a:gd name="connsiteX18" fmla="*/ 2113 w 43200"/>
                      <a:gd name="connsiteY18" fmla="*/ 25551 h 43200"/>
                      <a:gd name="connsiteX19" fmla="*/ -5 w 43200"/>
                      <a:gd name="connsiteY19" fmla="*/ 19704 h 43200"/>
                      <a:gd name="connsiteX20" fmla="*/ 3863 w 43200"/>
                      <a:gd name="connsiteY20" fmla="*/ 14507 h 43200"/>
                      <a:gd name="connsiteX21" fmla="*/ 3900 w 43200"/>
                      <a:gd name="connsiteY21" fmla="*/ 14370 h 43200"/>
                      <a:gd name="connsiteX0" fmla="*/ 283721 w 914400"/>
                      <a:gd name="connsiteY0" fmla="*/ 689229 h 612648"/>
                      <a:gd name="connsiteX1" fmla="*/ 266703 w 914400"/>
                      <a:gd name="connsiteY1" fmla="*/ 706247 h 612648"/>
                      <a:gd name="connsiteX2" fmla="*/ 249685 w 914400"/>
                      <a:gd name="connsiteY2" fmla="*/ 689229 h 612648"/>
                      <a:gd name="connsiteX3" fmla="*/ 266703 w 914400"/>
                      <a:gd name="connsiteY3" fmla="*/ 672211 h 612648"/>
                      <a:gd name="connsiteX4" fmla="*/ 283721 w 914400"/>
                      <a:gd name="connsiteY4" fmla="*/ 689229 h 612648"/>
                      <a:gd name="connsiteX0" fmla="*/ 310992 w 914400"/>
                      <a:gd name="connsiteY0" fmla="*/ 668620 h 612648"/>
                      <a:gd name="connsiteX1" fmla="*/ 276956 w 914400"/>
                      <a:gd name="connsiteY1" fmla="*/ 702656 h 612648"/>
                      <a:gd name="connsiteX2" fmla="*/ 242920 w 914400"/>
                      <a:gd name="connsiteY2" fmla="*/ 668620 h 612648"/>
                      <a:gd name="connsiteX3" fmla="*/ 276956 w 914400"/>
                      <a:gd name="connsiteY3" fmla="*/ 634584 h 612648"/>
                      <a:gd name="connsiteX4" fmla="*/ 310992 w 914400"/>
                      <a:gd name="connsiteY4" fmla="*/ 668620 h 612648"/>
                      <a:gd name="connsiteX0" fmla="*/ 353424 w 914400"/>
                      <a:gd name="connsiteY0" fmla="*/ 617538 h 612648"/>
                      <a:gd name="connsiteX1" fmla="*/ 302370 w 914400"/>
                      <a:gd name="connsiteY1" fmla="*/ 668592 h 612648"/>
                      <a:gd name="connsiteX2" fmla="*/ 251316 w 914400"/>
                      <a:gd name="connsiteY2" fmla="*/ 617538 h 612648"/>
                      <a:gd name="connsiteX3" fmla="*/ 302370 w 914400"/>
                      <a:gd name="connsiteY3" fmla="*/ 566484 h 612648"/>
                      <a:gd name="connsiteX4" fmla="*/ 353424 w 914400"/>
                      <a:gd name="connsiteY4" fmla="*/ 617538 h 612648"/>
                      <a:gd name="connsiteX0" fmla="*/ 4693 w 43200"/>
                      <a:gd name="connsiteY0" fmla="*/ 26177 h 43200"/>
                      <a:gd name="connsiteX1" fmla="*/ 2160 w 43200"/>
                      <a:gd name="connsiteY1" fmla="*/ 25380 h 43200"/>
                      <a:gd name="connsiteX2" fmla="*/ 6928 w 43200"/>
                      <a:gd name="connsiteY2" fmla="*/ 34899 h 43200"/>
                      <a:gd name="connsiteX3" fmla="*/ 5820 w 43200"/>
                      <a:gd name="connsiteY3" fmla="*/ 35280 h 43200"/>
                      <a:gd name="connsiteX4" fmla="*/ 16478 w 43200"/>
                      <a:gd name="connsiteY4" fmla="*/ 39090 h 43200"/>
                      <a:gd name="connsiteX5" fmla="*/ 15810 w 43200"/>
                      <a:gd name="connsiteY5" fmla="*/ 37350 h 43200"/>
                      <a:gd name="connsiteX6" fmla="*/ 28827 w 43200"/>
                      <a:gd name="connsiteY6" fmla="*/ 34751 h 43200"/>
                      <a:gd name="connsiteX7" fmla="*/ 28560 w 43200"/>
                      <a:gd name="connsiteY7" fmla="*/ 36660 h 43200"/>
                      <a:gd name="connsiteX8" fmla="*/ 34129 w 43200"/>
                      <a:gd name="connsiteY8" fmla="*/ 22954 h 43200"/>
                      <a:gd name="connsiteX9" fmla="*/ 37380 w 43200"/>
                      <a:gd name="connsiteY9" fmla="*/ 30090 h 43200"/>
                      <a:gd name="connsiteX10" fmla="*/ 41798 w 43200"/>
                      <a:gd name="connsiteY10" fmla="*/ 15354 h 43200"/>
                      <a:gd name="connsiteX11" fmla="*/ 40350 w 43200"/>
                      <a:gd name="connsiteY11" fmla="*/ 18030 h 43200"/>
                      <a:gd name="connsiteX12" fmla="*/ 38324 w 43200"/>
                      <a:gd name="connsiteY12" fmla="*/ 5426 h 43200"/>
                      <a:gd name="connsiteX13" fmla="*/ 38400 w 43200"/>
                      <a:gd name="connsiteY13" fmla="*/ 6690 h 43200"/>
                      <a:gd name="connsiteX14" fmla="*/ 29078 w 43200"/>
                      <a:gd name="connsiteY14" fmla="*/ 3952 h 43200"/>
                      <a:gd name="connsiteX15" fmla="*/ 29820 w 43200"/>
                      <a:gd name="connsiteY15" fmla="*/ 2340 h 43200"/>
                      <a:gd name="connsiteX16" fmla="*/ 22141 w 43200"/>
                      <a:gd name="connsiteY16" fmla="*/ 4720 h 43200"/>
                      <a:gd name="connsiteX17" fmla="*/ 22500 w 43200"/>
                      <a:gd name="connsiteY17" fmla="*/ 3330 h 43200"/>
                      <a:gd name="connsiteX18" fmla="*/ 14000 w 43200"/>
                      <a:gd name="connsiteY18" fmla="*/ 5192 h 43200"/>
                      <a:gd name="connsiteX19" fmla="*/ 15300 w 43200"/>
                      <a:gd name="connsiteY19" fmla="*/ 6540 h 43200"/>
                      <a:gd name="connsiteX20" fmla="*/ 4127 w 43200"/>
                      <a:gd name="connsiteY20" fmla="*/ 15789 h 43200"/>
                      <a:gd name="connsiteX21" fmla="*/ 3900 w 43200"/>
                      <a:gd name="connsiteY21" fmla="*/ 14370 h 43200"/>
                      <a:gd name="connsiteX0" fmla="*/ 3936 w 43256"/>
                      <a:gd name="connsiteY0" fmla="*/ 14229 h 49659"/>
                      <a:gd name="connsiteX1" fmla="*/ 5659 w 43256"/>
                      <a:gd name="connsiteY1" fmla="*/ 6766 h 49659"/>
                      <a:gd name="connsiteX2" fmla="*/ 14041 w 43256"/>
                      <a:gd name="connsiteY2" fmla="*/ 5061 h 49659"/>
                      <a:gd name="connsiteX3" fmla="*/ 22492 w 43256"/>
                      <a:gd name="connsiteY3" fmla="*/ 3291 h 49659"/>
                      <a:gd name="connsiteX4" fmla="*/ 25785 w 43256"/>
                      <a:gd name="connsiteY4" fmla="*/ 59 h 49659"/>
                      <a:gd name="connsiteX5" fmla="*/ 29869 w 43256"/>
                      <a:gd name="connsiteY5" fmla="*/ 2340 h 49659"/>
                      <a:gd name="connsiteX6" fmla="*/ 35499 w 43256"/>
                      <a:gd name="connsiteY6" fmla="*/ 549 h 49659"/>
                      <a:gd name="connsiteX7" fmla="*/ 38354 w 43256"/>
                      <a:gd name="connsiteY7" fmla="*/ 5435 h 49659"/>
                      <a:gd name="connsiteX8" fmla="*/ 42018 w 43256"/>
                      <a:gd name="connsiteY8" fmla="*/ 10177 h 49659"/>
                      <a:gd name="connsiteX9" fmla="*/ 41854 w 43256"/>
                      <a:gd name="connsiteY9" fmla="*/ 15319 h 49659"/>
                      <a:gd name="connsiteX10" fmla="*/ 43052 w 43256"/>
                      <a:gd name="connsiteY10" fmla="*/ 23181 h 49659"/>
                      <a:gd name="connsiteX11" fmla="*/ 37440 w 43256"/>
                      <a:gd name="connsiteY11" fmla="*/ 30063 h 49659"/>
                      <a:gd name="connsiteX12" fmla="*/ 35431 w 43256"/>
                      <a:gd name="connsiteY12" fmla="*/ 35960 h 49659"/>
                      <a:gd name="connsiteX13" fmla="*/ 28591 w 43256"/>
                      <a:gd name="connsiteY13" fmla="*/ 36674 h 49659"/>
                      <a:gd name="connsiteX14" fmla="*/ 23703 w 43256"/>
                      <a:gd name="connsiteY14" fmla="*/ 42965 h 49659"/>
                      <a:gd name="connsiteX15" fmla="*/ 16516 w 43256"/>
                      <a:gd name="connsiteY15" fmla="*/ 39125 h 49659"/>
                      <a:gd name="connsiteX16" fmla="*/ 5840 w 43256"/>
                      <a:gd name="connsiteY16" fmla="*/ 35331 h 49659"/>
                      <a:gd name="connsiteX17" fmla="*/ 1146 w 43256"/>
                      <a:gd name="connsiteY17" fmla="*/ 31109 h 49659"/>
                      <a:gd name="connsiteX18" fmla="*/ 2149 w 43256"/>
                      <a:gd name="connsiteY18" fmla="*/ 25410 h 49659"/>
                      <a:gd name="connsiteX19" fmla="*/ 31 w 43256"/>
                      <a:gd name="connsiteY19" fmla="*/ 19563 h 49659"/>
                      <a:gd name="connsiteX20" fmla="*/ 3899 w 43256"/>
                      <a:gd name="connsiteY20" fmla="*/ 14366 h 49659"/>
                      <a:gd name="connsiteX21" fmla="*/ 3936 w 43256"/>
                      <a:gd name="connsiteY21" fmla="*/ 14229 h 49659"/>
                      <a:gd name="connsiteX0" fmla="*/ 284483 w 915585"/>
                      <a:gd name="connsiteY0" fmla="*/ 687229 h 704247"/>
                      <a:gd name="connsiteX1" fmla="*/ 267465 w 915585"/>
                      <a:gd name="connsiteY1" fmla="*/ 704247 h 704247"/>
                      <a:gd name="connsiteX2" fmla="*/ 250447 w 915585"/>
                      <a:gd name="connsiteY2" fmla="*/ 687229 h 704247"/>
                      <a:gd name="connsiteX3" fmla="*/ 267465 w 915585"/>
                      <a:gd name="connsiteY3" fmla="*/ 670211 h 704247"/>
                      <a:gd name="connsiteX4" fmla="*/ 284483 w 915585"/>
                      <a:gd name="connsiteY4" fmla="*/ 687229 h 704247"/>
                      <a:gd name="connsiteX0" fmla="*/ 311754 w 915585"/>
                      <a:gd name="connsiteY0" fmla="*/ 666620 h 704247"/>
                      <a:gd name="connsiteX1" fmla="*/ 277718 w 915585"/>
                      <a:gd name="connsiteY1" fmla="*/ 700656 h 704247"/>
                      <a:gd name="connsiteX2" fmla="*/ 277718 w 915585"/>
                      <a:gd name="connsiteY2" fmla="*/ 632584 h 704247"/>
                      <a:gd name="connsiteX3" fmla="*/ 311754 w 915585"/>
                      <a:gd name="connsiteY3" fmla="*/ 666620 h 704247"/>
                      <a:gd name="connsiteX0" fmla="*/ 354186 w 915585"/>
                      <a:gd name="connsiteY0" fmla="*/ 615538 h 704247"/>
                      <a:gd name="connsiteX1" fmla="*/ 303132 w 915585"/>
                      <a:gd name="connsiteY1" fmla="*/ 666592 h 704247"/>
                      <a:gd name="connsiteX2" fmla="*/ 252078 w 915585"/>
                      <a:gd name="connsiteY2" fmla="*/ 615538 h 704247"/>
                      <a:gd name="connsiteX3" fmla="*/ 303132 w 915585"/>
                      <a:gd name="connsiteY3" fmla="*/ 564484 h 704247"/>
                      <a:gd name="connsiteX4" fmla="*/ 354186 w 915585"/>
                      <a:gd name="connsiteY4" fmla="*/ 615538 h 704247"/>
                      <a:gd name="connsiteX0" fmla="*/ 4729 w 43256"/>
                      <a:gd name="connsiteY0" fmla="*/ 26036 h 49659"/>
                      <a:gd name="connsiteX1" fmla="*/ 2196 w 43256"/>
                      <a:gd name="connsiteY1" fmla="*/ 25239 h 49659"/>
                      <a:gd name="connsiteX2" fmla="*/ 6964 w 43256"/>
                      <a:gd name="connsiteY2" fmla="*/ 34758 h 49659"/>
                      <a:gd name="connsiteX3" fmla="*/ 5856 w 43256"/>
                      <a:gd name="connsiteY3" fmla="*/ 35139 h 49659"/>
                      <a:gd name="connsiteX4" fmla="*/ 16514 w 43256"/>
                      <a:gd name="connsiteY4" fmla="*/ 38949 h 49659"/>
                      <a:gd name="connsiteX5" fmla="*/ 15846 w 43256"/>
                      <a:gd name="connsiteY5" fmla="*/ 37209 h 49659"/>
                      <a:gd name="connsiteX6" fmla="*/ 28863 w 43256"/>
                      <a:gd name="connsiteY6" fmla="*/ 34610 h 49659"/>
                      <a:gd name="connsiteX7" fmla="*/ 28596 w 43256"/>
                      <a:gd name="connsiteY7" fmla="*/ 36519 h 49659"/>
                      <a:gd name="connsiteX8" fmla="*/ 34165 w 43256"/>
                      <a:gd name="connsiteY8" fmla="*/ 22813 h 49659"/>
                      <a:gd name="connsiteX9" fmla="*/ 37416 w 43256"/>
                      <a:gd name="connsiteY9" fmla="*/ 29949 h 49659"/>
                      <a:gd name="connsiteX10" fmla="*/ 41834 w 43256"/>
                      <a:gd name="connsiteY10" fmla="*/ 15213 h 49659"/>
                      <a:gd name="connsiteX11" fmla="*/ 40386 w 43256"/>
                      <a:gd name="connsiteY11" fmla="*/ 17889 h 49659"/>
                      <a:gd name="connsiteX12" fmla="*/ 38360 w 43256"/>
                      <a:gd name="connsiteY12" fmla="*/ 5285 h 49659"/>
                      <a:gd name="connsiteX13" fmla="*/ 38436 w 43256"/>
                      <a:gd name="connsiteY13" fmla="*/ 6549 h 49659"/>
                      <a:gd name="connsiteX14" fmla="*/ 29114 w 43256"/>
                      <a:gd name="connsiteY14" fmla="*/ 3811 h 49659"/>
                      <a:gd name="connsiteX15" fmla="*/ 29856 w 43256"/>
                      <a:gd name="connsiteY15" fmla="*/ 2199 h 49659"/>
                      <a:gd name="connsiteX16" fmla="*/ 22177 w 43256"/>
                      <a:gd name="connsiteY16" fmla="*/ 4579 h 49659"/>
                      <a:gd name="connsiteX17" fmla="*/ 22536 w 43256"/>
                      <a:gd name="connsiteY17" fmla="*/ 3189 h 49659"/>
                      <a:gd name="connsiteX18" fmla="*/ 14036 w 43256"/>
                      <a:gd name="connsiteY18" fmla="*/ 5051 h 49659"/>
                      <a:gd name="connsiteX19" fmla="*/ 15336 w 43256"/>
                      <a:gd name="connsiteY19" fmla="*/ 6399 h 49659"/>
                      <a:gd name="connsiteX20" fmla="*/ 4163 w 43256"/>
                      <a:gd name="connsiteY20" fmla="*/ 15648 h 49659"/>
                      <a:gd name="connsiteX21" fmla="*/ 3936 w 43256"/>
                      <a:gd name="connsiteY21" fmla="*/ 14229 h 49659"/>
                      <a:gd name="connsiteX0" fmla="*/ 3936 w 43256"/>
                      <a:gd name="connsiteY0" fmla="*/ 14229 h 49659"/>
                      <a:gd name="connsiteX1" fmla="*/ 5659 w 43256"/>
                      <a:gd name="connsiteY1" fmla="*/ 6766 h 49659"/>
                      <a:gd name="connsiteX2" fmla="*/ 14041 w 43256"/>
                      <a:gd name="connsiteY2" fmla="*/ 5061 h 49659"/>
                      <a:gd name="connsiteX3" fmla="*/ 22492 w 43256"/>
                      <a:gd name="connsiteY3" fmla="*/ 3291 h 49659"/>
                      <a:gd name="connsiteX4" fmla="*/ 25785 w 43256"/>
                      <a:gd name="connsiteY4" fmla="*/ 59 h 49659"/>
                      <a:gd name="connsiteX5" fmla="*/ 29869 w 43256"/>
                      <a:gd name="connsiteY5" fmla="*/ 2340 h 49659"/>
                      <a:gd name="connsiteX6" fmla="*/ 35499 w 43256"/>
                      <a:gd name="connsiteY6" fmla="*/ 549 h 49659"/>
                      <a:gd name="connsiteX7" fmla="*/ 38354 w 43256"/>
                      <a:gd name="connsiteY7" fmla="*/ 5435 h 49659"/>
                      <a:gd name="connsiteX8" fmla="*/ 42018 w 43256"/>
                      <a:gd name="connsiteY8" fmla="*/ 10177 h 49659"/>
                      <a:gd name="connsiteX9" fmla="*/ 41854 w 43256"/>
                      <a:gd name="connsiteY9" fmla="*/ 15319 h 49659"/>
                      <a:gd name="connsiteX10" fmla="*/ 43052 w 43256"/>
                      <a:gd name="connsiteY10" fmla="*/ 23181 h 49659"/>
                      <a:gd name="connsiteX11" fmla="*/ 37440 w 43256"/>
                      <a:gd name="connsiteY11" fmla="*/ 30063 h 49659"/>
                      <a:gd name="connsiteX12" fmla="*/ 35431 w 43256"/>
                      <a:gd name="connsiteY12" fmla="*/ 35960 h 49659"/>
                      <a:gd name="connsiteX13" fmla="*/ 28591 w 43256"/>
                      <a:gd name="connsiteY13" fmla="*/ 36674 h 49659"/>
                      <a:gd name="connsiteX14" fmla="*/ 23703 w 43256"/>
                      <a:gd name="connsiteY14" fmla="*/ 42965 h 49659"/>
                      <a:gd name="connsiteX15" fmla="*/ 16516 w 43256"/>
                      <a:gd name="connsiteY15" fmla="*/ 39125 h 49659"/>
                      <a:gd name="connsiteX16" fmla="*/ 5840 w 43256"/>
                      <a:gd name="connsiteY16" fmla="*/ 35331 h 49659"/>
                      <a:gd name="connsiteX17" fmla="*/ 1146 w 43256"/>
                      <a:gd name="connsiteY17" fmla="*/ 31109 h 49659"/>
                      <a:gd name="connsiteX18" fmla="*/ 2149 w 43256"/>
                      <a:gd name="connsiteY18" fmla="*/ 25410 h 49659"/>
                      <a:gd name="connsiteX19" fmla="*/ 31 w 43256"/>
                      <a:gd name="connsiteY19" fmla="*/ 19563 h 49659"/>
                      <a:gd name="connsiteX20" fmla="*/ 3899 w 43256"/>
                      <a:gd name="connsiteY20" fmla="*/ 14366 h 49659"/>
                      <a:gd name="connsiteX21" fmla="*/ 3936 w 43256"/>
                      <a:gd name="connsiteY21" fmla="*/ 14229 h 49659"/>
                      <a:gd name="connsiteX0" fmla="*/ 284483 w 915585"/>
                      <a:gd name="connsiteY0" fmla="*/ 687229 h 704247"/>
                      <a:gd name="connsiteX1" fmla="*/ 267465 w 915585"/>
                      <a:gd name="connsiteY1" fmla="*/ 704247 h 704247"/>
                      <a:gd name="connsiteX2" fmla="*/ 250447 w 915585"/>
                      <a:gd name="connsiteY2" fmla="*/ 687229 h 704247"/>
                      <a:gd name="connsiteX3" fmla="*/ 267465 w 915585"/>
                      <a:gd name="connsiteY3" fmla="*/ 670211 h 704247"/>
                      <a:gd name="connsiteX4" fmla="*/ 284483 w 915585"/>
                      <a:gd name="connsiteY4" fmla="*/ 687229 h 704247"/>
                      <a:gd name="connsiteX0" fmla="*/ 311754 w 915585"/>
                      <a:gd name="connsiteY0" fmla="*/ 666620 h 704247"/>
                      <a:gd name="connsiteX1" fmla="*/ 277718 w 915585"/>
                      <a:gd name="connsiteY1" fmla="*/ 632584 h 704247"/>
                      <a:gd name="connsiteX2" fmla="*/ 311754 w 915585"/>
                      <a:gd name="connsiteY2" fmla="*/ 666620 h 704247"/>
                      <a:gd name="connsiteX0" fmla="*/ 354186 w 915585"/>
                      <a:gd name="connsiteY0" fmla="*/ 615538 h 704247"/>
                      <a:gd name="connsiteX1" fmla="*/ 303132 w 915585"/>
                      <a:gd name="connsiteY1" fmla="*/ 666592 h 704247"/>
                      <a:gd name="connsiteX2" fmla="*/ 252078 w 915585"/>
                      <a:gd name="connsiteY2" fmla="*/ 615538 h 704247"/>
                      <a:gd name="connsiteX3" fmla="*/ 303132 w 915585"/>
                      <a:gd name="connsiteY3" fmla="*/ 564484 h 704247"/>
                      <a:gd name="connsiteX4" fmla="*/ 354186 w 915585"/>
                      <a:gd name="connsiteY4" fmla="*/ 615538 h 704247"/>
                      <a:gd name="connsiteX0" fmla="*/ 4729 w 43256"/>
                      <a:gd name="connsiteY0" fmla="*/ 26036 h 49659"/>
                      <a:gd name="connsiteX1" fmla="*/ 2196 w 43256"/>
                      <a:gd name="connsiteY1" fmla="*/ 25239 h 49659"/>
                      <a:gd name="connsiteX2" fmla="*/ 6964 w 43256"/>
                      <a:gd name="connsiteY2" fmla="*/ 34758 h 49659"/>
                      <a:gd name="connsiteX3" fmla="*/ 5856 w 43256"/>
                      <a:gd name="connsiteY3" fmla="*/ 35139 h 49659"/>
                      <a:gd name="connsiteX4" fmla="*/ 16514 w 43256"/>
                      <a:gd name="connsiteY4" fmla="*/ 38949 h 49659"/>
                      <a:gd name="connsiteX5" fmla="*/ 15846 w 43256"/>
                      <a:gd name="connsiteY5" fmla="*/ 37209 h 49659"/>
                      <a:gd name="connsiteX6" fmla="*/ 28863 w 43256"/>
                      <a:gd name="connsiteY6" fmla="*/ 34610 h 49659"/>
                      <a:gd name="connsiteX7" fmla="*/ 28596 w 43256"/>
                      <a:gd name="connsiteY7" fmla="*/ 36519 h 49659"/>
                      <a:gd name="connsiteX8" fmla="*/ 34165 w 43256"/>
                      <a:gd name="connsiteY8" fmla="*/ 22813 h 49659"/>
                      <a:gd name="connsiteX9" fmla="*/ 37416 w 43256"/>
                      <a:gd name="connsiteY9" fmla="*/ 29949 h 49659"/>
                      <a:gd name="connsiteX10" fmla="*/ 41834 w 43256"/>
                      <a:gd name="connsiteY10" fmla="*/ 15213 h 49659"/>
                      <a:gd name="connsiteX11" fmla="*/ 40386 w 43256"/>
                      <a:gd name="connsiteY11" fmla="*/ 17889 h 49659"/>
                      <a:gd name="connsiteX12" fmla="*/ 38360 w 43256"/>
                      <a:gd name="connsiteY12" fmla="*/ 5285 h 49659"/>
                      <a:gd name="connsiteX13" fmla="*/ 38436 w 43256"/>
                      <a:gd name="connsiteY13" fmla="*/ 6549 h 49659"/>
                      <a:gd name="connsiteX14" fmla="*/ 29114 w 43256"/>
                      <a:gd name="connsiteY14" fmla="*/ 3811 h 49659"/>
                      <a:gd name="connsiteX15" fmla="*/ 29856 w 43256"/>
                      <a:gd name="connsiteY15" fmla="*/ 2199 h 49659"/>
                      <a:gd name="connsiteX16" fmla="*/ 22177 w 43256"/>
                      <a:gd name="connsiteY16" fmla="*/ 4579 h 49659"/>
                      <a:gd name="connsiteX17" fmla="*/ 22536 w 43256"/>
                      <a:gd name="connsiteY17" fmla="*/ 3189 h 49659"/>
                      <a:gd name="connsiteX18" fmla="*/ 14036 w 43256"/>
                      <a:gd name="connsiteY18" fmla="*/ 5051 h 49659"/>
                      <a:gd name="connsiteX19" fmla="*/ 15336 w 43256"/>
                      <a:gd name="connsiteY19" fmla="*/ 6399 h 49659"/>
                      <a:gd name="connsiteX20" fmla="*/ 4163 w 43256"/>
                      <a:gd name="connsiteY20" fmla="*/ 15648 h 49659"/>
                      <a:gd name="connsiteX21" fmla="*/ 3936 w 43256"/>
                      <a:gd name="connsiteY21" fmla="*/ 14229 h 496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50447 w 915585"/>
                      <a:gd name="connsiteY1" fmla="*/ 687229 h 687229"/>
                      <a:gd name="connsiteX2" fmla="*/ 267465 w 915585"/>
                      <a:gd name="connsiteY2" fmla="*/ 670211 h 687229"/>
                      <a:gd name="connsiteX3" fmla="*/ 284483 w 915585"/>
                      <a:gd name="connsiteY3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54186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4" fmla="*/ 354186 w 915585"/>
                      <a:gd name="connsiteY4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54186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4" fmla="*/ 354186 w 915585"/>
                      <a:gd name="connsiteY4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03132 w 915585"/>
                      <a:gd name="connsiteY0" fmla="*/ 564484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252078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7259"/>
                      <a:gd name="connsiteX1" fmla="*/ 5659 w 43256"/>
                      <a:gd name="connsiteY1" fmla="*/ 6766 h 47259"/>
                      <a:gd name="connsiteX2" fmla="*/ 14041 w 43256"/>
                      <a:gd name="connsiteY2" fmla="*/ 5061 h 47259"/>
                      <a:gd name="connsiteX3" fmla="*/ 22492 w 43256"/>
                      <a:gd name="connsiteY3" fmla="*/ 3291 h 47259"/>
                      <a:gd name="connsiteX4" fmla="*/ 25785 w 43256"/>
                      <a:gd name="connsiteY4" fmla="*/ 59 h 47259"/>
                      <a:gd name="connsiteX5" fmla="*/ 29869 w 43256"/>
                      <a:gd name="connsiteY5" fmla="*/ 2340 h 47259"/>
                      <a:gd name="connsiteX6" fmla="*/ 35499 w 43256"/>
                      <a:gd name="connsiteY6" fmla="*/ 549 h 47259"/>
                      <a:gd name="connsiteX7" fmla="*/ 38354 w 43256"/>
                      <a:gd name="connsiteY7" fmla="*/ 5435 h 47259"/>
                      <a:gd name="connsiteX8" fmla="*/ 42018 w 43256"/>
                      <a:gd name="connsiteY8" fmla="*/ 10177 h 47259"/>
                      <a:gd name="connsiteX9" fmla="*/ 41854 w 43256"/>
                      <a:gd name="connsiteY9" fmla="*/ 15319 h 47259"/>
                      <a:gd name="connsiteX10" fmla="*/ 43052 w 43256"/>
                      <a:gd name="connsiteY10" fmla="*/ 23181 h 47259"/>
                      <a:gd name="connsiteX11" fmla="*/ 37440 w 43256"/>
                      <a:gd name="connsiteY11" fmla="*/ 30063 h 47259"/>
                      <a:gd name="connsiteX12" fmla="*/ 35431 w 43256"/>
                      <a:gd name="connsiteY12" fmla="*/ 35960 h 47259"/>
                      <a:gd name="connsiteX13" fmla="*/ 28591 w 43256"/>
                      <a:gd name="connsiteY13" fmla="*/ 36674 h 47259"/>
                      <a:gd name="connsiteX14" fmla="*/ 23703 w 43256"/>
                      <a:gd name="connsiteY14" fmla="*/ 42965 h 47259"/>
                      <a:gd name="connsiteX15" fmla="*/ 16516 w 43256"/>
                      <a:gd name="connsiteY15" fmla="*/ 39125 h 47259"/>
                      <a:gd name="connsiteX16" fmla="*/ 5840 w 43256"/>
                      <a:gd name="connsiteY16" fmla="*/ 35331 h 47259"/>
                      <a:gd name="connsiteX17" fmla="*/ 1146 w 43256"/>
                      <a:gd name="connsiteY17" fmla="*/ 31109 h 47259"/>
                      <a:gd name="connsiteX18" fmla="*/ 2149 w 43256"/>
                      <a:gd name="connsiteY18" fmla="*/ 25410 h 47259"/>
                      <a:gd name="connsiteX19" fmla="*/ 31 w 43256"/>
                      <a:gd name="connsiteY19" fmla="*/ 19563 h 47259"/>
                      <a:gd name="connsiteX20" fmla="*/ 3899 w 43256"/>
                      <a:gd name="connsiteY20" fmla="*/ 14366 h 47259"/>
                      <a:gd name="connsiteX21" fmla="*/ 3936 w 43256"/>
                      <a:gd name="connsiteY21" fmla="*/ 14229 h 47259"/>
                      <a:gd name="connsiteX0" fmla="*/ 459035 w 915585"/>
                      <a:gd name="connsiteY0" fmla="*/ 494479 h 670211"/>
                      <a:gd name="connsiteX1" fmla="*/ 267465 w 915585"/>
                      <a:gd name="connsiteY1" fmla="*/ 670211 h 670211"/>
                      <a:gd name="connsiteX2" fmla="*/ 459035 w 915585"/>
                      <a:gd name="connsiteY2" fmla="*/ 494479 h 670211"/>
                      <a:gd name="connsiteX0" fmla="*/ 311754 w 915585"/>
                      <a:gd name="connsiteY0" fmla="*/ 666620 h 670211"/>
                      <a:gd name="connsiteX1" fmla="*/ 277718 w 915585"/>
                      <a:gd name="connsiteY1" fmla="*/ 632584 h 670211"/>
                      <a:gd name="connsiteX2" fmla="*/ 311754 w 915585"/>
                      <a:gd name="connsiteY2" fmla="*/ 666620 h 670211"/>
                      <a:gd name="connsiteX0" fmla="*/ 252078 w 915585"/>
                      <a:gd name="connsiteY0" fmla="*/ 615538 h 670211"/>
                      <a:gd name="connsiteX1" fmla="*/ 303132 w 915585"/>
                      <a:gd name="connsiteY1" fmla="*/ 666592 h 670211"/>
                      <a:gd name="connsiteX2" fmla="*/ 252078 w 915585"/>
                      <a:gd name="connsiteY2" fmla="*/ 615538 h 670211"/>
                      <a:gd name="connsiteX0" fmla="*/ 4729 w 43256"/>
                      <a:gd name="connsiteY0" fmla="*/ 26036 h 47259"/>
                      <a:gd name="connsiteX1" fmla="*/ 2196 w 43256"/>
                      <a:gd name="connsiteY1" fmla="*/ 25239 h 47259"/>
                      <a:gd name="connsiteX2" fmla="*/ 6964 w 43256"/>
                      <a:gd name="connsiteY2" fmla="*/ 34758 h 47259"/>
                      <a:gd name="connsiteX3" fmla="*/ 5856 w 43256"/>
                      <a:gd name="connsiteY3" fmla="*/ 35139 h 47259"/>
                      <a:gd name="connsiteX4" fmla="*/ 16514 w 43256"/>
                      <a:gd name="connsiteY4" fmla="*/ 38949 h 47259"/>
                      <a:gd name="connsiteX5" fmla="*/ 15846 w 43256"/>
                      <a:gd name="connsiteY5" fmla="*/ 37209 h 47259"/>
                      <a:gd name="connsiteX6" fmla="*/ 28863 w 43256"/>
                      <a:gd name="connsiteY6" fmla="*/ 34610 h 47259"/>
                      <a:gd name="connsiteX7" fmla="*/ 28596 w 43256"/>
                      <a:gd name="connsiteY7" fmla="*/ 36519 h 47259"/>
                      <a:gd name="connsiteX8" fmla="*/ 34165 w 43256"/>
                      <a:gd name="connsiteY8" fmla="*/ 22813 h 47259"/>
                      <a:gd name="connsiteX9" fmla="*/ 37416 w 43256"/>
                      <a:gd name="connsiteY9" fmla="*/ 29949 h 47259"/>
                      <a:gd name="connsiteX10" fmla="*/ 41834 w 43256"/>
                      <a:gd name="connsiteY10" fmla="*/ 15213 h 47259"/>
                      <a:gd name="connsiteX11" fmla="*/ 40386 w 43256"/>
                      <a:gd name="connsiteY11" fmla="*/ 17889 h 47259"/>
                      <a:gd name="connsiteX12" fmla="*/ 38360 w 43256"/>
                      <a:gd name="connsiteY12" fmla="*/ 5285 h 47259"/>
                      <a:gd name="connsiteX13" fmla="*/ 38436 w 43256"/>
                      <a:gd name="connsiteY13" fmla="*/ 6549 h 47259"/>
                      <a:gd name="connsiteX14" fmla="*/ 29114 w 43256"/>
                      <a:gd name="connsiteY14" fmla="*/ 3811 h 47259"/>
                      <a:gd name="connsiteX15" fmla="*/ 29856 w 43256"/>
                      <a:gd name="connsiteY15" fmla="*/ 2199 h 47259"/>
                      <a:gd name="connsiteX16" fmla="*/ 22177 w 43256"/>
                      <a:gd name="connsiteY16" fmla="*/ 4579 h 47259"/>
                      <a:gd name="connsiteX17" fmla="*/ 22536 w 43256"/>
                      <a:gd name="connsiteY17" fmla="*/ 3189 h 47259"/>
                      <a:gd name="connsiteX18" fmla="*/ 14036 w 43256"/>
                      <a:gd name="connsiteY18" fmla="*/ 5051 h 47259"/>
                      <a:gd name="connsiteX19" fmla="*/ 15336 w 43256"/>
                      <a:gd name="connsiteY19" fmla="*/ 6399 h 47259"/>
                      <a:gd name="connsiteX20" fmla="*/ 4163 w 43256"/>
                      <a:gd name="connsiteY20" fmla="*/ 15648 h 47259"/>
                      <a:gd name="connsiteX21" fmla="*/ 3936 w 43256"/>
                      <a:gd name="connsiteY21" fmla="*/ 14229 h 47259"/>
                      <a:gd name="connsiteX0" fmla="*/ 3936 w 43256"/>
                      <a:gd name="connsiteY0" fmla="*/ 14229 h 47259"/>
                      <a:gd name="connsiteX1" fmla="*/ 5659 w 43256"/>
                      <a:gd name="connsiteY1" fmla="*/ 6766 h 47259"/>
                      <a:gd name="connsiteX2" fmla="*/ 14041 w 43256"/>
                      <a:gd name="connsiteY2" fmla="*/ 5061 h 47259"/>
                      <a:gd name="connsiteX3" fmla="*/ 22492 w 43256"/>
                      <a:gd name="connsiteY3" fmla="*/ 3291 h 47259"/>
                      <a:gd name="connsiteX4" fmla="*/ 25785 w 43256"/>
                      <a:gd name="connsiteY4" fmla="*/ 59 h 47259"/>
                      <a:gd name="connsiteX5" fmla="*/ 29869 w 43256"/>
                      <a:gd name="connsiteY5" fmla="*/ 2340 h 47259"/>
                      <a:gd name="connsiteX6" fmla="*/ 35499 w 43256"/>
                      <a:gd name="connsiteY6" fmla="*/ 549 h 47259"/>
                      <a:gd name="connsiteX7" fmla="*/ 38354 w 43256"/>
                      <a:gd name="connsiteY7" fmla="*/ 5435 h 47259"/>
                      <a:gd name="connsiteX8" fmla="*/ 42018 w 43256"/>
                      <a:gd name="connsiteY8" fmla="*/ 10177 h 47259"/>
                      <a:gd name="connsiteX9" fmla="*/ 41854 w 43256"/>
                      <a:gd name="connsiteY9" fmla="*/ 15319 h 47259"/>
                      <a:gd name="connsiteX10" fmla="*/ 43052 w 43256"/>
                      <a:gd name="connsiteY10" fmla="*/ 23181 h 47259"/>
                      <a:gd name="connsiteX11" fmla="*/ 37440 w 43256"/>
                      <a:gd name="connsiteY11" fmla="*/ 30063 h 47259"/>
                      <a:gd name="connsiteX12" fmla="*/ 35431 w 43256"/>
                      <a:gd name="connsiteY12" fmla="*/ 35960 h 47259"/>
                      <a:gd name="connsiteX13" fmla="*/ 28591 w 43256"/>
                      <a:gd name="connsiteY13" fmla="*/ 36674 h 47259"/>
                      <a:gd name="connsiteX14" fmla="*/ 23703 w 43256"/>
                      <a:gd name="connsiteY14" fmla="*/ 42965 h 47259"/>
                      <a:gd name="connsiteX15" fmla="*/ 16516 w 43256"/>
                      <a:gd name="connsiteY15" fmla="*/ 39125 h 47259"/>
                      <a:gd name="connsiteX16" fmla="*/ 5840 w 43256"/>
                      <a:gd name="connsiteY16" fmla="*/ 35331 h 47259"/>
                      <a:gd name="connsiteX17" fmla="*/ 1146 w 43256"/>
                      <a:gd name="connsiteY17" fmla="*/ 31109 h 47259"/>
                      <a:gd name="connsiteX18" fmla="*/ 2149 w 43256"/>
                      <a:gd name="connsiteY18" fmla="*/ 25410 h 47259"/>
                      <a:gd name="connsiteX19" fmla="*/ 31 w 43256"/>
                      <a:gd name="connsiteY19" fmla="*/ 19563 h 47259"/>
                      <a:gd name="connsiteX20" fmla="*/ 3899 w 43256"/>
                      <a:gd name="connsiteY20" fmla="*/ 14366 h 47259"/>
                      <a:gd name="connsiteX21" fmla="*/ 3936 w 43256"/>
                      <a:gd name="connsiteY21" fmla="*/ 14229 h 47259"/>
                      <a:gd name="connsiteX0" fmla="*/ 459035 w 915585"/>
                      <a:gd name="connsiteY0" fmla="*/ 494479 h 670211"/>
                      <a:gd name="connsiteX1" fmla="*/ 267465 w 915585"/>
                      <a:gd name="connsiteY1" fmla="*/ 670211 h 670211"/>
                      <a:gd name="connsiteX2" fmla="*/ 459035 w 915585"/>
                      <a:gd name="connsiteY2" fmla="*/ 494479 h 670211"/>
                      <a:gd name="connsiteX0" fmla="*/ 311754 w 915585"/>
                      <a:gd name="connsiteY0" fmla="*/ 666620 h 670211"/>
                      <a:gd name="connsiteX1" fmla="*/ 277718 w 915585"/>
                      <a:gd name="connsiteY1" fmla="*/ 632584 h 670211"/>
                      <a:gd name="connsiteX2" fmla="*/ 311754 w 915585"/>
                      <a:gd name="connsiteY2" fmla="*/ 666620 h 670211"/>
                      <a:gd name="connsiteX0" fmla="*/ 252078 w 915585"/>
                      <a:gd name="connsiteY0" fmla="*/ 615538 h 670211"/>
                      <a:gd name="connsiteX1" fmla="*/ 303131 w 915585"/>
                      <a:gd name="connsiteY1" fmla="*/ 466429 h 670211"/>
                      <a:gd name="connsiteX2" fmla="*/ 252078 w 915585"/>
                      <a:gd name="connsiteY2" fmla="*/ 615538 h 670211"/>
                      <a:gd name="connsiteX0" fmla="*/ 4729 w 43256"/>
                      <a:gd name="connsiteY0" fmla="*/ 26036 h 47259"/>
                      <a:gd name="connsiteX1" fmla="*/ 2196 w 43256"/>
                      <a:gd name="connsiteY1" fmla="*/ 25239 h 47259"/>
                      <a:gd name="connsiteX2" fmla="*/ 6964 w 43256"/>
                      <a:gd name="connsiteY2" fmla="*/ 34758 h 47259"/>
                      <a:gd name="connsiteX3" fmla="*/ 5856 w 43256"/>
                      <a:gd name="connsiteY3" fmla="*/ 35139 h 47259"/>
                      <a:gd name="connsiteX4" fmla="*/ 16514 w 43256"/>
                      <a:gd name="connsiteY4" fmla="*/ 38949 h 47259"/>
                      <a:gd name="connsiteX5" fmla="*/ 15846 w 43256"/>
                      <a:gd name="connsiteY5" fmla="*/ 37209 h 47259"/>
                      <a:gd name="connsiteX6" fmla="*/ 28863 w 43256"/>
                      <a:gd name="connsiteY6" fmla="*/ 34610 h 47259"/>
                      <a:gd name="connsiteX7" fmla="*/ 28596 w 43256"/>
                      <a:gd name="connsiteY7" fmla="*/ 36519 h 47259"/>
                      <a:gd name="connsiteX8" fmla="*/ 34165 w 43256"/>
                      <a:gd name="connsiteY8" fmla="*/ 22813 h 47259"/>
                      <a:gd name="connsiteX9" fmla="*/ 37416 w 43256"/>
                      <a:gd name="connsiteY9" fmla="*/ 29949 h 47259"/>
                      <a:gd name="connsiteX10" fmla="*/ 41834 w 43256"/>
                      <a:gd name="connsiteY10" fmla="*/ 15213 h 47259"/>
                      <a:gd name="connsiteX11" fmla="*/ 40386 w 43256"/>
                      <a:gd name="connsiteY11" fmla="*/ 17889 h 47259"/>
                      <a:gd name="connsiteX12" fmla="*/ 38360 w 43256"/>
                      <a:gd name="connsiteY12" fmla="*/ 5285 h 47259"/>
                      <a:gd name="connsiteX13" fmla="*/ 38436 w 43256"/>
                      <a:gd name="connsiteY13" fmla="*/ 6549 h 47259"/>
                      <a:gd name="connsiteX14" fmla="*/ 29114 w 43256"/>
                      <a:gd name="connsiteY14" fmla="*/ 3811 h 47259"/>
                      <a:gd name="connsiteX15" fmla="*/ 29856 w 43256"/>
                      <a:gd name="connsiteY15" fmla="*/ 2199 h 47259"/>
                      <a:gd name="connsiteX16" fmla="*/ 22177 w 43256"/>
                      <a:gd name="connsiteY16" fmla="*/ 4579 h 47259"/>
                      <a:gd name="connsiteX17" fmla="*/ 22536 w 43256"/>
                      <a:gd name="connsiteY17" fmla="*/ 3189 h 47259"/>
                      <a:gd name="connsiteX18" fmla="*/ 14036 w 43256"/>
                      <a:gd name="connsiteY18" fmla="*/ 5051 h 47259"/>
                      <a:gd name="connsiteX19" fmla="*/ 15336 w 43256"/>
                      <a:gd name="connsiteY19" fmla="*/ 6399 h 47259"/>
                      <a:gd name="connsiteX20" fmla="*/ 4163 w 43256"/>
                      <a:gd name="connsiteY20" fmla="*/ 15648 h 47259"/>
                      <a:gd name="connsiteX21" fmla="*/ 3936 w 43256"/>
                      <a:gd name="connsiteY21" fmla="*/ 14229 h 47259"/>
                      <a:gd name="connsiteX0" fmla="*/ 3936 w 43256"/>
                      <a:gd name="connsiteY0" fmla="*/ 14229 h 47006"/>
                      <a:gd name="connsiteX1" fmla="*/ 5659 w 43256"/>
                      <a:gd name="connsiteY1" fmla="*/ 6766 h 47006"/>
                      <a:gd name="connsiteX2" fmla="*/ 14041 w 43256"/>
                      <a:gd name="connsiteY2" fmla="*/ 5061 h 47006"/>
                      <a:gd name="connsiteX3" fmla="*/ 22492 w 43256"/>
                      <a:gd name="connsiteY3" fmla="*/ 3291 h 47006"/>
                      <a:gd name="connsiteX4" fmla="*/ 25785 w 43256"/>
                      <a:gd name="connsiteY4" fmla="*/ 59 h 47006"/>
                      <a:gd name="connsiteX5" fmla="*/ 29869 w 43256"/>
                      <a:gd name="connsiteY5" fmla="*/ 2340 h 47006"/>
                      <a:gd name="connsiteX6" fmla="*/ 35499 w 43256"/>
                      <a:gd name="connsiteY6" fmla="*/ 549 h 47006"/>
                      <a:gd name="connsiteX7" fmla="*/ 38354 w 43256"/>
                      <a:gd name="connsiteY7" fmla="*/ 5435 h 47006"/>
                      <a:gd name="connsiteX8" fmla="*/ 42018 w 43256"/>
                      <a:gd name="connsiteY8" fmla="*/ 10177 h 47006"/>
                      <a:gd name="connsiteX9" fmla="*/ 41854 w 43256"/>
                      <a:gd name="connsiteY9" fmla="*/ 15319 h 47006"/>
                      <a:gd name="connsiteX10" fmla="*/ 43052 w 43256"/>
                      <a:gd name="connsiteY10" fmla="*/ 23181 h 47006"/>
                      <a:gd name="connsiteX11" fmla="*/ 37440 w 43256"/>
                      <a:gd name="connsiteY11" fmla="*/ 30063 h 47006"/>
                      <a:gd name="connsiteX12" fmla="*/ 35431 w 43256"/>
                      <a:gd name="connsiteY12" fmla="*/ 35960 h 47006"/>
                      <a:gd name="connsiteX13" fmla="*/ 28591 w 43256"/>
                      <a:gd name="connsiteY13" fmla="*/ 36674 h 47006"/>
                      <a:gd name="connsiteX14" fmla="*/ 23703 w 43256"/>
                      <a:gd name="connsiteY14" fmla="*/ 42965 h 47006"/>
                      <a:gd name="connsiteX15" fmla="*/ 16516 w 43256"/>
                      <a:gd name="connsiteY15" fmla="*/ 39125 h 47006"/>
                      <a:gd name="connsiteX16" fmla="*/ 5840 w 43256"/>
                      <a:gd name="connsiteY16" fmla="*/ 35331 h 47006"/>
                      <a:gd name="connsiteX17" fmla="*/ 1146 w 43256"/>
                      <a:gd name="connsiteY17" fmla="*/ 31109 h 47006"/>
                      <a:gd name="connsiteX18" fmla="*/ 2149 w 43256"/>
                      <a:gd name="connsiteY18" fmla="*/ 25410 h 47006"/>
                      <a:gd name="connsiteX19" fmla="*/ 31 w 43256"/>
                      <a:gd name="connsiteY19" fmla="*/ 19563 h 47006"/>
                      <a:gd name="connsiteX20" fmla="*/ 3899 w 43256"/>
                      <a:gd name="connsiteY20" fmla="*/ 14366 h 47006"/>
                      <a:gd name="connsiteX21" fmla="*/ 3936 w 43256"/>
                      <a:gd name="connsiteY21" fmla="*/ 14229 h 47006"/>
                      <a:gd name="connsiteX0" fmla="*/ 459035 w 915585"/>
                      <a:gd name="connsiteY0" fmla="*/ 494479 h 666620"/>
                      <a:gd name="connsiteX1" fmla="*/ 354741 w 915585"/>
                      <a:gd name="connsiteY1" fmla="*/ 462634 h 666620"/>
                      <a:gd name="connsiteX2" fmla="*/ 459035 w 915585"/>
                      <a:gd name="connsiteY2" fmla="*/ 494479 h 666620"/>
                      <a:gd name="connsiteX0" fmla="*/ 311754 w 915585"/>
                      <a:gd name="connsiteY0" fmla="*/ 666620 h 666620"/>
                      <a:gd name="connsiteX1" fmla="*/ 277718 w 915585"/>
                      <a:gd name="connsiteY1" fmla="*/ 632584 h 666620"/>
                      <a:gd name="connsiteX2" fmla="*/ 311754 w 915585"/>
                      <a:gd name="connsiteY2" fmla="*/ 666620 h 666620"/>
                      <a:gd name="connsiteX0" fmla="*/ 252078 w 915585"/>
                      <a:gd name="connsiteY0" fmla="*/ 615538 h 666620"/>
                      <a:gd name="connsiteX1" fmla="*/ 303131 w 915585"/>
                      <a:gd name="connsiteY1" fmla="*/ 466429 h 666620"/>
                      <a:gd name="connsiteX2" fmla="*/ 252078 w 915585"/>
                      <a:gd name="connsiteY2" fmla="*/ 615538 h 666620"/>
                      <a:gd name="connsiteX0" fmla="*/ 4729 w 43256"/>
                      <a:gd name="connsiteY0" fmla="*/ 26036 h 47006"/>
                      <a:gd name="connsiteX1" fmla="*/ 2196 w 43256"/>
                      <a:gd name="connsiteY1" fmla="*/ 25239 h 47006"/>
                      <a:gd name="connsiteX2" fmla="*/ 6964 w 43256"/>
                      <a:gd name="connsiteY2" fmla="*/ 34758 h 47006"/>
                      <a:gd name="connsiteX3" fmla="*/ 5856 w 43256"/>
                      <a:gd name="connsiteY3" fmla="*/ 35139 h 47006"/>
                      <a:gd name="connsiteX4" fmla="*/ 16514 w 43256"/>
                      <a:gd name="connsiteY4" fmla="*/ 38949 h 47006"/>
                      <a:gd name="connsiteX5" fmla="*/ 15846 w 43256"/>
                      <a:gd name="connsiteY5" fmla="*/ 37209 h 47006"/>
                      <a:gd name="connsiteX6" fmla="*/ 28863 w 43256"/>
                      <a:gd name="connsiteY6" fmla="*/ 34610 h 47006"/>
                      <a:gd name="connsiteX7" fmla="*/ 28596 w 43256"/>
                      <a:gd name="connsiteY7" fmla="*/ 36519 h 47006"/>
                      <a:gd name="connsiteX8" fmla="*/ 34165 w 43256"/>
                      <a:gd name="connsiteY8" fmla="*/ 22813 h 47006"/>
                      <a:gd name="connsiteX9" fmla="*/ 37416 w 43256"/>
                      <a:gd name="connsiteY9" fmla="*/ 29949 h 47006"/>
                      <a:gd name="connsiteX10" fmla="*/ 41834 w 43256"/>
                      <a:gd name="connsiteY10" fmla="*/ 15213 h 47006"/>
                      <a:gd name="connsiteX11" fmla="*/ 40386 w 43256"/>
                      <a:gd name="connsiteY11" fmla="*/ 17889 h 47006"/>
                      <a:gd name="connsiteX12" fmla="*/ 38360 w 43256"/>
                      <a:gd name="connsiteY12" fmla="*/ 5285 h 47006"/>
                      <a:gd name="connsiteX13" fmla="*/ 38436 w 43256"/>
                      <a:gd name="connsiteY13" fmla="*/ 6549 h 47006"/>
                      <a:gd name="connsiteX14" fmla="*/ 29114 w 43256"/>
                      <a:gd name="connsiteY14" fmla="*/ 3811 h 47006"/>
                      <a:gd name="connsiteX15" fmla="*/ 29856 w 43256"/>
                      <a:gd name="connsiteY15" fmla="*/ 2199 h 47006"/>
                      <a:gd name="connsiteX16" fmla="*/ 22177 w 43256"/>
                      <a:gd name="connsiteY16" fmla="*/ 4579 h 47006"/>
                      <a:gd name="connsiteX17" fmla="*/ 22536 w 43256"/>
                      <a:gd name="connsiteY17" fmla="*/ 3189 h 47006"/>
                      <a:gd name="connsiteX18" fmla="*/ 14036 w 43256"/>
                      <a:gd name="connsiteY18" fmla="*/ 5051 h 47006"/>
                      <a:gd name="connsiteX19" fmla="*/ 15336 w 43256"/>
                      <a:gd name="connsiteY19" fmla="*/ 6399 h 47006"/>
                      <a:gd name="connsiteX20" fmla="*/ 4163 w 43256"/>
                      <a:gd name="connsiteY20" fmla="*/ 15648 h 47006"/>
                      <a:gd name="connsiteX21" fmla="*/ 3936 w 43256"/>
                      <a:gd name="connsiteY21" fmla="*/ 14229 h 47006"/>
                      <a:gd name="connsiteX0" fmla="*/ 3936 w 43256"/>
                      <a:gd name="connsiteY0" fmla="*/ 14229 h 44606"/>
                      <a:gd name="connsiteX1" fmla="*/ 5659 w 43256"/>
                      <a:gd name="connsiteY1" fmla="*/ 6766 h 44606"/>
                      <a:gd name="connsiteX2" fmla="*/ 14041 w 43256"/>
                      <a:gd name="connsiteY2" fmla="*/ 5061 h 44606"/>
                      <a:gd name="connsiteX3" fmla="*/ 22492 w 43256"/>
                      <a:gd name="connsiteY3" fmla="*/ 3291 h 44606"/>
                      <a:gd name="connsiteX4" fmla="*/ 25785 w 43256"/>
                      <a:gd name="connsiteY4" fmla="*/ 59 h 44606"/>
                      <a:gd name="connsiteX5" fmla="*/ 29869 w 43256"/>
                      <a:gd name="connsiteY5" fmla="*/ 2340 h 44606"/>
                      <a:gd name="connsiteX6" fmla="*/ 35499 w 43256"/>
                      <a:gd name="connsiteY6" fmla="*/ 549 h 44606"/>
                      <a:gd name="connsiteX7" fmla="*/ 38354 w 43256"/>
                      <a:gd name="connsiteY7" fmla="*/ 5435 h 44606"/>
                      <a:gd name="connsiteX8" fmla="*/ 42018 w 43256"/>
                      <a:gd name="connsiteY8" fmla="*/ 10177 h 44606"/>
                      <a:gd name="connsiteX9" fmla="*/ 41854 w 43256"/>
                      <a:gd name="connsiteY9" fmla="*/ 15319 h 44606"/>
                      <a:gd name="connsiteX10" fmla="*/ 43052 w 43256"/>
                      <a:gd name="connsiteY10" fmla="*/ 23181 h 44606"/>
                      <a:gd name="connsiteX11" fmla="*/ 37440 w 43256"/>
                      <a:gd name="connsiteY11" fmla="*/ 30063 h 44606"/>
                      <a:gd name="connsiteX12" fmla="*/ 35431 w 43256"/>
                      <a:gd name="connsiteY12" fmla="*/ 35960 h 44606"/>
                      <a:gd name="connsiteX13" fmla="*/ 28591 w 43256"/>
                      <a:gd name="connsiteY13" fmla="*/ 36674 h 44606"/>
                      <a:gd name="connsiteX14" fmla="*/ 23703 w 43256"/>
                      <a:gd name="connsiteY14" fmla="*/ 42965 h 44606"/>
                      <a:gd name="connsiteX15" fmla="*/ 16516 w 43256"/>
                      <a:gd name="connsiteY15" fmla="*/ 39125 h 44606"/>
                      <a:gd name="connsiteX16" fmla="*/ 5840 w 43256"/>
                      <a:gd name="connsiteY16" fmla="*/ 35331 h 44606"/>
                      <a:gd name="connsiteX17" fmla="*/ 1146 w 43256"/>
                      <a:gd name="connsiteY17" fmla="*/ 31109 h 44606"/>
                      <a:gd name="connsiteX18" fmla="*/ 2149 w 43256"/>
                      <a:gd name="connsiteY18" fmla="*/ 25410 h 44606"/>
                      <a:gd name="connsiteX19" fmla="*/ 31 w 43256"/>
                      <a:gd name="connsiteY19" fmla="*/ 19563 h 44606"/>
                      <a:gd name="connsiteX20" fmla="*/ 3899 w 43256"/>
                      <a:gd name="connsiteY20" fmla="*/ 14366 h 44606"/>
                      <a:gd name="connsiteX21" fmla="*/ 3936 w 43256"/>
                      <a:gd name="connsiteY21" fmla="*/ 14229 h 44606"/>
                      <a:gd name="connsiteX0" fmla="*/ 459035 w 915585"/>
                      <a:gd name="connsiteY0" fmla="*/ 494479 h 632584"/>
                      <a:gd name="connsiteX1" fmla="*/ 354741 w 915585"/>
                      <a:gd name="connsiteY1" fmla="*/ 462634 h 632584"/>
                      <a:gd name="connsiteX2" fmla="*/ 459035 w 915585"/>
                      <a:gd name="connsiteY2" fmla="*/ 494479 h 632584"/>
                      <a:gd name="connsiteX0" fmla="*/ 452737 w 915585"/>
                      <a:gd name="connsiteY0" fmla="*/ 599899 h 632584"/>
                      <a:gd name="connsiteX1" fmla="*/ 277718 w 915585"/>
                      <a:gd name="connsiteY1" fmla="*/ 632584 h 632584"/>
                      <a:gd name="connsiteX2" fmla="*/ 452737 w 915585"/>
                      <a:gd name="connsiteY2" fmla="*/ 599899 h 632584"/>
                      <a:gd name="connsiteX0" fmla="*/ 252078 w 915585"/>
                      <a:gd name="connsiteY0" fmla="*/ 615538 h 632584"/>
                      <a:gd name="connsiteX1" fmla="*/ 303131 w 915585"/>
                      <a:gd name="connsiteY1" fmla="*/ 466429 h 632584"/>
                      <a:gd name="connsiteX2" fmla="*/ 252078 w 915585"/>
                      <a:gd name="connsiteY2" fmla="*/ 615538 h 632584"/>
                      <a:gd name="connsiteX0" fmla="*/ 4729 w 43256"/>
                      <a:gd name="connsiteY0" fmla="*/ 26036 h 44606"/>
                      <a:gd name="connsiteX1" fmla="*/ 2196 w 43256"/>
                      <a:gd name="connsiteY1" fmla="*/ 25239 h 44606"/>
                      <a:gd name="connsiteX2" fmla="*/ 6964 w 43256"/>
                      <a:gd name="connsiteY2" fmla="*/ 34758 h 44606"/>
                      <a:gd name="connsiteX3" fmla="*/ 5856 w 43256"/>
                      <a:gd name="connsiteY3" fmla="*/ 35139 h 44606"/>
                      <a:gd name="connsiteX4" fmla="*/ 16514 w 43256"/>
                      <a:gd name="connsiteY4" fmla="*/ 38949 h 44606"/>
                      <a:gd name="connsiteX5" fmla="*/ 15846 w 43256"/>
                      <a:gd name="connsiteY5" fmla="*/ 37209 h 44606"/>
                      <a:gd name="connsiteX6" fmla="*/ 28863 w 43256"/>
                      <a:gd name="connsiteY6" fmla="*/ 34610 h 44606"/>
                      <a:gd name="connsiteX7" fmla="*/ 28596 w 43256"/>
                      <a:gd name="connsiteY7" fmla="*/ 36519 h 44606"/>
                      <a:gd name="connsiteX8" fmla="*/ 34165 w 43256"/>
                      <a:gd name="connsiteY8" fmla="*/ 22813 h 44606"/>
                      <a:gd name="connsiteX9" fmla="*/ 37416 w 43256"/>
                      <a:gd name="connsiteY9" fmla="*/ 29949 h 44606"/>
                      <a:gd name="connsiteX10" fmla="*/ 41834 w 43256"/>
                      <a:gd name="connsiteY10" fmla="*/ 15213 h 44606"/>
                      <a:gd name="connsiteX11" fmla="*/ 40386 w 43256"/>
                      <a:gd name="connsiteY11" fmla="*/ 17889 h 44606"/>
                      <a:gd name="connsiteX12" fmla="*/ 38360 w 43256"/>
                      <a:gd name="connsiteY12" fmla="*/ 5285 h 44606"/>
                      <a:gd name="connsiteX13" fmla="*/ 38436 w 43256"/>
                      <a:gd name="connsiteY13" fmla="*/ 6549 h 44606"/>
                      <a:gd name="connsiteX14" fmla="*/ 29114 w 43256"/>
                      <a:gd name="connsiteY14" fmla="*/ 3811 h 44606"/>
                      <a:gd name="connsiteX15" fmla="*/ 29856 w 43256"/>
                      <a:gd name="connsiteY15" fmla="*/ 2199 h 44606"/>
                      <a:gd name="connsiteX16" fmla="*/ 22177 w 43256"/>
                      <a:gd name="connsiteY16" fmla="*/ 4579 h 44606"/>
                      <a:gd name="connsiteX17" fmla="*/ 22536 w 43256"/>
                      <a:gd name="connsiteY17" fmla="*/ 3189 h 44606"/>
                      <a:gd name="connsiteX18" fmla="*/ 14036 w 43256"/>
                      <a:gd name="connsiteY18" fmla="*/ 5051 h 44606"/>
                      <a:gd name="connsiteX19" fmla="*/ 15336 w 43256"/>
                      <a:gd name="connsiteY19" fmla="*/ 6399 h 44606"/>
                      <a:gd name="connsiteX20" fmla="*/ 4163 w 43256"/>
                      <a:gd name="connsiteY20" fmla="*/ 15648 h 44606"/>
                      <a:gd name="connsiteX21" fmla="*/ 3936 w 43256"/>
                      <a:gd name="connsiteY21" fmla="*/ 14229 h 44606"/>
                      <a:gd name="connsiteX0" fmla="*/ 3936 w 43256"/>
                      <a:gd name="connsiteY0" fmla="*/ 14229 h 43404"/>
                      <a:gd name="connsiteX1" fmla="*/ 5659 w 43256"/>
                      <a:gd name="connsiteY1" fmla="*/ 6766 h 43404"/>
                      <a:gd name="connsiteX2" fmla="*/ 14041 w 43256"/>
                      <a:gd name="connsiteY2" fmla="*/ 5061 h 43404"/>
                      <a:gd name="connsiteX3" fmla="*/ 22492 w 43256"/>
                      <a:gd name="connsiteY3" fmla="*/ 3291 h 43404"/>
                      <a:gd name="connsiteX4" fmla="*/ 25785 w 43256"/>
                      <a:gd name="connsiteY4" fmla="*/ 59 h 43404"/>
                      <a:gd name="connsiteX5" fmla="*/ 29869 w 43256"/>
                      <a:gd name="connsiteY5" fmla="*/ 2340 h 43404"/>
                      <a:gd name="connsiteX6" fmla="*/ 35499 w 43256"/>
                      <a:gd name="connsiteY6" fmla="*/ 549 h 43404"/>
                      <a:gd name="connsiteX7" fmla="*/ 38354 w 43256"/>
                      <a:gd name="connsiteY7" fmla="*/ 5435 h 43404"/>
                      <a:gd name="connsiteX8" fmla="*/ 42018 w 43256"/>
                      <a:gd name="connsiteY8" fmla="*/ 10177 h 43404"/>
                      <a:gd name="connsiteX9" fmla="*/ 41854 w 43256"/>
                      <a:gd name="connsiteY9" fmla="*/ 15319 h 43404"/>
                      <a:gd name="connsiteX10" fmla="*/ 43052 w 43256"/>
                      <a:gd name="connsiteY10" fmla="*/ 23181 h 43404"/>
                      <a:gd name="connsiteX11" fmla="*/ 37440 w 43256"/>
                      <a:gd name="connsiteY11" fmla="*/ 30063 h 43404"/>
                      <a:gd name="connsiteX12" fmla="*/ 35431 w 43256"/>
                      <a:gd name="connsiteY12" fmla="*/ 35960 h 43404"/>
                      <a:gd name="connsiteX13" fmla="*/ 28591 w 43256"/>
                      <a:gd name="connsiteY13" fmla="*/ 36674 h 43404"/>
                      <a:gd name="connsiteX14" fmla="*/ 23703 w 43256"/>
                      <a:gd name="connsiteY14" fmla="*/ 42965 h 43404"/>
                      <a:gd name="connsiteX15" fmla="*/ 16516 w 43256"/>
                      <a:gd name="connsiteY15" fmla="*/ 39125 h 43404"/>
                      <a:gd name="connsiteX16" fmla="*/ 5840 w 43256"/>
                      <a:gd name="connsiteY16" fmla="*/ 35331 h 43404"/>
                      <a:gd name="connsiteX17" fmla="*/ 1146 w 43256"/>
                      <a:gd name="connsiteY17" fmla="*/ 31109 h 43404"/>
                      <a:gd name="connsiteX18" fmla="*/ 2149 w 43256"/>
                      <a:gd name="connsiteY18" fmla="*/ 25410 h 43404"/>
                      <a:gd name="connsiteX19" fmla="*/ 31 w 43256"/>
                      <a:gd name="connsiteY19" fmla="*/ 19563 h 43404"/>
                      <a:gd name="connsiteX20" fmla="*/ 3899 w 43256"/>
                      <a:gd name="connsiteY20" fmla="*/ 14366 h 43404"/>
                      <a:gd name="connsiteX21" fmla="*/ 3936 w 43256"/>
                      <a:gd name="connsiteY21" fmla="*/ 14229 h 43404"/>
                      <a:gd name="connsiteX0" fmla="*/ 459035 w 915585"/>
                      <a:gd name="connsiteY0" fmla="*/ 494479 h 615538"/>
                      <a:gd name="connsiteX1" fmla="*/ 354741 w 915585"/>
                      <a:gd name="connsiteY1" fmla="*/ 462634 h 615538"/>
                      <a:gd name="connsiteX2" fmla="*/ 459035 w 915585"/>
                      <a:gd name="connsiteY2" fmla="*/ 494479 h 615538"/>
                      <a:gd name="connsiteX0" fmla="*/ 452737 w 915585"/>
                      <a:gd name="connsiteY0" fmla="*/ 599899 h 615538"/>
                      <a:gd name="connsiteX1" fmla="*/ 512690 w 915585"/>
                      <a:gd name="connsiteY1" fmla="*/ 602931 h 615538"/>
                      <a:gd name="connsiteX2" fmla="*/ 452737 w 915585"/>
                      <a:gd name="connsiteY2" fmla="*/ 599899 h 615538"/>
                      <a:gd name="connsiteX0" fmla="*/ 252078 w 915585"/>
                      <a:gd name="connsiteY0" fmla="*/ 615538 h 615538"/>
                      <a:gd name="connsiteX1" fmla="*/ 303131 w 915585"/>
                      <a:gd name="connsiteY1" fmla="*/ 466429 h 615538"/>
                      <a:gd name="connsiteX2" fmla="*/ 252078 w 915585"/>
                      <a:gd name="connsiteY2" fmla="*/ 615538 h 615538"/>
                      <a:gd name="connsiteX0" fmla="*/ 4729 w 43256"/>
                      <a:gd name="connsiteY0" fmla="*/ 26036 h 43404"/>
                      <a:gd name="connsiteX1" fmla="*/ 2196 w 43256"/>
                      <a:gd name="connsiteY1" fmla="*/ 25239 h 43404"/>
                      <a:gd name="connsiteX2" fmla="*/ 6964 w 43256"/>
                      <a:gd name="connsiteY2" fmla="*/ 34758 h 43404"/>
                      <a:gd name="connsiteX3" fmla="*/ 5856 w 43256"/>
                      <a:gd name="connsiteY3" fmla="*/ 35139 h 43404"/>
                      <a:gd name="connsiteX4" fmla="*/ 16514 w 43256"/>
                      <a:gd name="connsiteY4" fmla="*/ 38949 h 43404"/>
                      <a:gd name="connsiteX5" fmla="*/ 15846 w 43256"/>
                      <a:gd name="connsiteY5" fmla="*/ 37209 h 43404"/>
                      <a:gd name="connsiteX6" fmla="*/ 28863 w 43256"/>
                      <a:gd name="connsiteY6" fmla="*/ 34610 h 43404"/>
                      <a:gd name="connsiteX7" fmla="*/ 28596 w 43256"/>
                      <a:gd name="connsiteY7" fmla="*/ 36519 h 43404"/>
                      <a:gd name="connsiteX8" fmla="*/ 34165 w 43256"/>
                      <a:gd name="connsiteY8" fmla="*/ 22813 h 43404"/>
                      <a:gd name="connsiteX9" fmla="*/ 37416 w 43256"/>
                      <a:gd name="connsiteY9" fmla="*/ 29949 h 43404"/>
                      <a:gd name="connsiteX10" fmla="*/ 41834 w 43256"/>
                      <a:gd name="connsiteY10" fmla="*/ 15213 h 43404"/>
                      <a:gd name="connsiteX11" fmla="*/ 40386 w 43256"/>
                      <a:gd name="connsiteY11" fmla="*/ 17889 h 43404"/>
                      <a:gd name="connsiteX12" fmla="*/ 38360 w 43256"/>
                      <a:gd name="connsiteY12" fmla="*/ 5285 h 43404"/>
                      <a:gd name="connsiteX13" fmla="*/ 38436 w 43256"/>
                      <a:gd name="connsiteY13" fmla="*/ 6549 h 43404"/>
                      <a:gd name="connsiteX14" fmla="*/ 29114 w 43256"/>
                      <a:gd name="connsiteY14" fmla="*/ 3811 h 43404"/>
                      <a:gd name="connsiteX15" fmla="*/ 29856 w 43256"/>
                      <a:gd name="connsiteY15" fmla="*/ 2199 h 43404"/>
                      <a:gd name="connsiteX16" fmla="*/ 22177 w 43256"/>
                      <a:gd name="connsiteY16" fmla="*/ 4579 h 43404"/>
                      <a:gd name="connsiteX17" fmla="*/ 22536 w 43256"/>
                      <a:gd name="connsiteY17" fmla="*/ 3189 h 43404"/>
                      <a:gd name="connsiteX18" fmla="*/ 14036 w 43256"/>
                      <a:gd name="connsiteY18" fmla="*/ 5051 h 43404"/>
                      <a:gd name="connsiteX19" fmla="*/ 15336 w 43256"/>
                      <a:gd name="connsiteY19" fmla="*/ 6399 h 43404"/>
                      <a:gd name="connsiteX20" fmla="*/ 4163 w 43256"/>
                      <a:gd name="connsiteY20" fmla="*/ 15648 h 43404"/>
                      <a:gd name="connsiteX21" fmla="*/ 3936 w 43256"/>
                      <a:gd name="connsiteY21" fmla="*/ 14229 h 43404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459035 w 915585"/>
                      <a:gd name="connsiteY0" fmla="*/ 494479 h 612914"/>
                      <a:gd name="connsiteX1" fmla="*/ 354741 w 915585"/>
                      <a:gd name="connsiteY1" fmla="*/ 462634 h 612914"/>
                      <a:gd name="connsiteX2" fmla="*/ 459035 w 915585"/>
                      <a:gd name="connsiteY2" fmla="*/ 494479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54741 w 915585"/>
                      <a:gd name="connsiteY1" fmla="*/ 462634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14460 w 915585"/>
                      <a:gd name="connsiteY1" fmla="*/ 551596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14460 w 915585"/>
                      <a:gd name="connsiteY1" fmla="*/ 551596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562804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</a:cxnLst>
                    <a:rect l="l" t="t" r="r" b="b"/>
                    <a:pathLst>
                      <a:path w="43256" h="43219">
                        <a:moveTo>
                          <a:pt x="3936" y="14229"/>
                        </a:moveTo>
                        <a:cubicBezTo>
                          <a:pt x="3665" y="11516"/>
                          <a:pt x="4297" y="8780"/>
                          <a:pt x="5659" y="6766"/>
                        </a:cubicBezTo>
                        <a:cubicBezTo>
                          <a:pt x="7811" y="3585"/>
                          <a:pt x="11300" y="2876"/>
                          <a:pt x="14041" y="5061"/>
                        </a:cubicBezTo>
                        <a:cubicBezTo>
                          <a:pt x="15714" y="768"/>
                          <a:pt x="19950" y="-119"/>
                          <a:pt x="22492" y="3291"/>
                        </a:cubicBezTo>
                        <a:cubicBezTo>
                          <a:pt x="23133" y="1542"/>
                          <a:pt x="24364" y="333"/>
                          <a:pt x="25785" y="59"/>
                        </a:cubicBezTo>
                        <a:cubicBezTo>
                          <a:pt x="27349" y="-243"/>
                          <a:pt x="28911" y="629"/>
                          <a:pt x="29869" y="2340"/>
                        </a:cubicBezTo>
                        <a:cubicBezTo>
                          <a:pt x="31251" y="126"/>
                          <a:pt x="33537" y="-601"/>
                          <a:pt x="35499" y="549"/>
                        </a:cubicBezTo>
                        <a:cubicBezTo>
                          <a:pt x="36994" y="1425"/>
                          <a:pt x="38066" y="3259"/>
                          <a:pt x="38354" y="5435"/>
                        </a:cubicBezTo>
                        <a:cubicBezTo>
                          <a:pt x="40082" y="6077"/>
                          <a:pt x="41458" y="7857"/>
                          <a:pt x="42018" y="10177"/>
                        </a:cubicBezTo>
                        <a:cubicBezTo>
                          <a:pt x="42425" y="11861"/>
                          <a:pt x="42367" y="13690"/>
                          <a:pt x="41854" y="15319"/>
                        </a:cubicBezTo>
                        <a:cubicBezTo>
                          <a:pt x="43115" y="17553"/>
                          <a:pt x="43556" y="20449"/>
                          <a:pt x="43052" y="23181"/>
                        </a:cubicBezTo>
                        <a:cubicBezTo>
                          <a:pt x="42382" y="26813"/>
                          <a:pt x="40164" y="29533"/>
                          <a:pt x="37440" y="30063"/>
                        </a:cubicBezTo>
                        <a:cubicBezTo>
                          <a:pt x="37427" y="32330"/>
                          <a:pt x="36694" y="34480"/>
                          <a:pt x="35431" y="35960"/>
                        </a:cubicBezTo>
                        <a:cubicBezTo>
                          <a:pt x="33512" y="38209"/>
                          <a:pt x="30740" y="38498"/>
                          <a:pt x="28591" y="36674"/>
                        </a:cubicBezTo>
                        <a:cubicBezTo>
                          <a:pt x="27896" y="39807"/>
                          <a:pt x="26035" y="42202"/>
                          <a:pt x="23703" y="42965"/>
                        </a:cubicBezTo>
                        <a:cubicBezTo>
                          <a:pt x="20955" y="43864"/>
                          <a:pt x="18087" y="42332"/>
                          <a:pt x="16516" y="39125"/>
                        </a:cubicBezTo>
                        <a:cubicBezTo>
                          <a:pt x="12808" y="42169"/>
                          <a:pt x="7992" y="40458"/>
                          <a:pt x="5840" y="35331"/>
                        </a:cubicBezTo>
                        <a:cubicBezTo>
                          <a:pt x="3726" y="35668"/>
                          <a:pt x="1741" y="33883"/>
                          <a:pt x="1146" y="31109"/>
                        </a:cubicBezTo>
                        <a:cubicBezTo>
                          <a:pt x="715" y="29102"/>
                          <a:pt x="1096" y="26936"/>
                          <a:pt x="2149" y="25410"/>
                        </a:cubicBezTo>
                        <a:cubicBezTo>
                          <a:pt x="655" y="24213"/>
                          <a:pt x="-177" y="21916"/>
                          <a:pt x="31" y="19563"/>
                        </a:cubicBezTo>
                        <a:cubicBezTo>
                          <a:pt x="275" y="16808"/>
                          <a:pt x="1881" y="14650"/>
                          <a:pt x="3899" y="14366"/>
                        </a:cubicBezTo>
                        <a:cubicBezTo>
                          <a:pt x="3911" y="14320"/>
                          <a:pt x="3924" y="14275"/>
                          <a:pt x="3936" y="14229"/>
                        </a:cubicBezTo>
                        <a:close/>
                      </a:path>
                      <a:path w="915585" h="612914">
                        <a:moveTo>
                          <a:pt x="365047" y="568613"/>
                        </a:moveTo>
                        <a:lnTo>
                          <a:pt x="314460" y="551596"/>
                        </a:lnTo>
                        <a:lnTo>
                          <a:pt x="365047" y="568613"/>
                        </a:lnTo>
                        <a:close/>
                      </a:path>
                      <a:path w="915585" h="612914">
                        <a:moveTo>
                          <a:pt x="452737" y="599899"/>
                        </a:moveTo>
                        <a:lnTo>
                          <a:pt x="512690" y="602931"/>
                        </a:lnTo>
                        <a:lnTo>
                          <a:pt x="452737" y="599899"/>
                        </a:lnTo>
                        <a:close/>
                      </a:path>
                      <a:path w="915585" h="612914">
                        <a:moveTo>
                          <a:pt x="252079" y="585885"/>
                        </a:moveTo>
                        <a:lnTo>
                          <a:pt x="303131" y="562804"/>
                        </a:lnTo>
                        <a:lnTo>
                          <a:pt x="252079" y="585885"/>
                        </a:lnTo>
                        <a:close/>
                      </a:path>
                      <a:path w="43256" h="43219" fill="none" extrusionOk="0">
                        <a:moveTo>
                          <a:pt x="4729" y="26036"/>
                        </a:moveTo>
                        <a:cubicBezTo>
                          <a:pt x="3845" y="26130"/>
                          <a:pt x="2961" y="25852"/>
                          <a:pt x="2196" y="25239"/>
                        </a:cubicBezTo>
                        <a:moveTo>
                          <a:pt x="6964" y="34758"/>
                        </a:moveTo>
                        <a:cubicBezTo>
                          <a:pt x="6609" y="34951"/>
                          <a:pt x="6236" y="35079"/>
                          <a:pt x="5856" y="35139"/>
                        </a:cubicBezTo>
                        <a:moveTo>
                          <a:pt x="16514" y="38949"/>
                        </a:moveTo>
                        <a:cubicBezTo>
                          <a:pt x="16247" y="38403"/>
                          <a:pt x="16023" y="37820"/>
                          <a:pt x="15846" y="37209"/>
                        </a:cubicBezTo>
                        <a:moveTo>
                          <a:pt x="28863" y="34610"/>
                        </a:moveTo>
                        <a:cubicBezTo>
                          <a:pt x="28824" y="35257"/>
                          <a:pt x="28734" y="35897"/>
                          <a:pt x="28596" y="36519"/>
                        </a:cubicBezTo>
                        <a:moveTo>
                          <a:pt x="34165" y="22813"/>
                        </a:moveTo>
                        <a:cubicBezTo>
                          <a:pt x="36169" y="24141"/>
                          <a:pt x="37434" y="26917"/>
                          <a:pt x="37416" y="29949"/>
                        </a:cubicBezTo>
                        <a:moveTo>
                          <a:pt x="41834" y="15213"/>
                        </a:moveTo>
                        <a:cubicBezTo>
                          <a:pt x="41509" y="16245"/>
                          <a:pt x="41014" y="17161"/>
                          <a:pt x="40386" y="17889"/>
                        </a:cubicBezTo>
                        <a:moveTo>
                          <a:pt x="38360" y="5285"/>
                        </a:moveTo>
                        <a:cubicBezTo>
                          <a:pt x="38415" y="5702"/>
                          <a:pt x="38441" y="6125"/>
                          <a:pt x="38436" y="6549"/>
                        </a:cubicBezTo>
                        <a:moveTo>
                          <a:pt x="29114" y="3811"/>
                        </a:moveTo>
                        <a:cubicBezTo>
                          <a:pt x="29303" y="3228"/>
                          <a:pt x="29552" y="2685"/>
                          <a:pt x="29856" y="2199"/>
                        </a:cubicBezTo>
                        <a:moveTo>
                          <a:pt x="22177" y="4579"/>
                        </a:moveTo>
                        <a:cubicBezTo>
                          <a:pt x="22254" y="4097"/>
                          <a:pt x="22375" y="3630"/>
                          <a:pt x="22536" y="3189"/>
                        </a:cubicBezTo>
                        <a:moveTo>
                          <a:pt x="14036" y="5051"/>
                        </a:moveTo>
                        <a:cubicBezTo>
                          <a:pt x="14508" y="5427"/>
                          <a:pt x="14944" y="5880"/>
                          <a:pt x="15336" y="6399"/>
                        </a:cubicBezTo>
                        <a:moveTo>
                          <a:pt x="4163" y="15648"/>
                        </a:moveTo>
                        <a:cubicBezTo>
                          <a:pt x="4060" y="15184"/>
                          <a:pt x="3984" y="14710"/>
                          <a:pt x="3936" y="14229"/>
                        </a:cubicBezTo>
                      </a:path>
                    </a:pathLst>
                  </a:custGeom>
                  <a:gradFill flip="none" rotWithShape="1">
                    <a:gsLst>
                      <a:gs pos="0">
                        <a:schemeClr val="bg1"/>
                      </a:gs>
                      <a:gs pos="50000">
                        <a:schemeClr val="bg1">
                          <a:lumMod val="75000"/>
                        </a:schemeClr>
                      </a:gs>
                      <a:gs pos="100000">
                        <a:schemeClr val="tx1">
                          <a:lumMod val="75000"/>
                          <a:lumOff val="25000"/>
                        </a:scheme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GB" dirty="0"/>
                  </a:p>
                </p:txBody>
              </p:sp>
              <p:sp>
                <p:nvSpPr>
                  <p:cNvPr id="75" name="Cloud Callout 3"/>
                  <p:cNvSpPr/>
                  <p:nvPr/>
                </p:nvSpPr>
                <p:spPr>
                  <a:xfrm>
                    <a:off x="2913121" y="3653461"/>
                    <a:ext cx="720842" cy="436989"/>
                  </a:xfrm>
                  <a:custGeom>
                    <a:avLst/>
                    <a:gdLst>
                      <a:gd name="connsiteX0" fmla="*/ 3900 w 43200"/>
                      <a:gd name="connsiteY0" fmla="*/ 14370 h 43200"/>
                      <a:gd name="connsiteX1" fmla="*/ 5623 w 43200"/>
                      <a:gd name="connsiteY1" fmla="*/ 6907 h 43200"/>
                      <a:gd name="connsiteX2" fmla="*/ 14005 w 43200"/>
                      <a:gd name="connsiteY2" fmla="*/ 5202 h 43200"/>
                      <a:gd name="connsiteX3" fmla="*/ 22456 w 43200"/>
                      <a:gd name="connsiteY3" fmla="*/ 3432 h 43200"/>
                      <a:gd name="connsiteX4" fmla="*/ 25749 w 43200"/>
                      <a:gd name="connsiteY4" fmla="*/ 200 h 43200"/>
                      <a:gd name="connsiteX5" fmla="*/ 29833 w 43200"/>
                      <a:gd name="connsiteY5" fmla="*/ 2481 h 43200"/>
                      <a:gd name="connsiteX6" fmla="*/ 35463 w 43200"/>
                      <a:gd name="connsiteY6" fmla="*/ 690 h 43200"/>
                      <a:gd name="connsiteX7" fmla="*/ 38318 w 43200"/>
                      <a:gd name="connsiteY7" fmla="*/ 5576 h 43200"/>
                      <a:gd name="connsiteX8" fmla="*/ 41982 w 43200"/>
                      <a:gd name="connsiteY8" fmla="*/ 10318 h 43200"/>
                      <a:gd name="connsiteX9" fmla="*/ 41818 w 43200"/>
                      <a:gd name="connsiteY9" fmla="*/ 15460 h 43200"/>
                      <a:gd name="connsiteX10" fmla="*/ 43016 w 43200"/>
                      <a:gd name="connsiteY10" fmla="*/ 23322 h 43200"/>
                      <a:gd name="connsiteX11" fmla="*/ 37404 w 43200"/>
                      <a:gd name="connsiteY11" fmla="*/ 30204 h 43200"/>
                      <a:gd name="connsiteX12" fmla="*/ 35395 w 43200"/>
                      <a:gd name="connsiteY12" fmla="*/ 36101 h 43200"/>
                      <a:gd name="connsiteX13" fmla="*/ 28555 w 43200"/>
                      <a:gd name="connsiteY13" fmla="*/ 36815 h 43200"/>
                      <a:gd name="connsiteX14" fmla="*/ 23667 w 43200"/>
                      <a:gd name="connsiteY14" fmla="*/ 43106 h 43200"/>
                      <a:gd name="connsiteX15" fmla="*/ 16480 w 43200"/>
                      <a:gd name="connsiteY15" fmla="*/ 39266 h 43200"/>
                      <a:gd name="connsiteX16" fmla="*/ 5804 w 43200"/>
                      <a:gd name="connsiteY16" fmla="*/ 35472 h 43200"/>
                      <a:gd name="connsiteX17" fmla="*/ 1110 w 43200"/>
                      <a:gd name="connsiteY17" fmla="*/ 31250 h 43200"/>
                      <a:gd name="connsiteX18" fmla="*/ 2113 w 43200"/>
                      <a:gd name="connsiteY18" fmla="*/ 25551 h 43200"/>
                      <a:gd name="connsiteX19" fmla="*/ -5 w 43200"/>
                      <a:gd name="connsiteY19" fmla="*/ 19704 h 43200"/>
                      <a:gd name="connsiteX20" fmla="*/ 3863 w 43200"/>
                      <a:gd name="connsiteY20" fmla="*/ 14507 h 43200"/>
                      <a:gd name="connsiteX21" fmla="*/ 3900 w 43200"/>
                      <a:gd name="connsiteY21" fmla="*/ 14370 h 43200"/>
                      <a:gd name="connsiteX0" fmla="*/ 283721 w 914400"/>
                      <a:gd name="connsiteY0" fmla="*/ 689229 h 612648"/>
                      <a:gd name="connsiteX1" fmla="*/ 266703 w 914400"/>
                      <a:gd name="connsiteY1" fmla="*/ 706247 h 612648"/>
                      <a:gd name="connsiteX2" fmla="*/ 249685 w 914400"/>
                      <a:gd name="connsiteY2" fmla="*/ 689229 h 612648"/>
                      <a:gd name="connsiteX3" fmla="*/ 266703 w 914400"/>
                      <a:gd name="connsiteY3" fmla="*/ 672211 h 612648"/>
                      <a:gd name="connsiteX4" fmla="*/ 283721 w 914400"/>
                      <a:gd name="connsiteY4" fmla="*/ 689229 h 612648"/>
                      <a:gd name="connsiteX0" fmla="*/ 310992 w 914400"/>
                      <a:gd name="connsiteY0" fmla="*/ 668620 h 612648"/>
                      <a:gd name="connsiteX1" fmla="*/ 276956 w 914400"/>
                      <a:gd name="connsiteY1" fmla="*/ 702656 h 612648"/>
                      <a:gd name="connsiteX2" fmla="*/ 242920 w 914400"/>
                      <a:gd name="connsiteY2" fmla="*/ 668620 h 612648"/>
                      <a:gd name="connsiteX3" fmla="*/ 276956 w 914400"/>
                      <a:gd name="connsiteY3" fmla="*/ 634584 h 612648"/>
                      <a:gd name="connsiteX4" fmla="*/ 310992 w 914400"/>
                      <a:gd name="connsiteY4" fmla="*/ 668620 h 612648"/>
                      <a:gd name="connsiteX0" fmla="*/ 353424 w 914400"/>
                      <a:gd name="connsiteY0" fmla="*/ 617538 h 612648"/>
                      <a:gd name="connsiteX1" fmla="*/ 302370 w 914400"/>
                      <a:gd name="connsiteY1" fmla="*/ 668592 h 612648"/>
                      <a:gd name="connsiteX2" fmla="*/ 251316 w 914400"/>
                      <a:gd name="connsiteY2" fmla="*/ 617538 h 612648"/>
                      <a:gd name="connsiteX3" fmla="*/ 302370 w 914400"/>
                      <a:gd name="connsiteY3" fmla="*/ 566484 h 612648"/>
                      <a:gd name="connsiteX4" fmla="*/ 353424 w 914400"/>
                      <a:gd name="connsiteY4" fmla="*/ 617538 h 612648"/>
                      <a:gd name="connsiteX0" fmla="*/ 4693 w 43200"/>
                      <a:gd name="connsiteY0" fmla="*/ 26177 h 43200"/>
                      <a:gd name="connsiteX1" fmla="*/ 2160 w 43200"/>
                      <a:gd name="connsiteY1" fmla="*/ 25380 h 43200"/>
                      <a:gd name="connsiteX2" fmla="*/ 6928 w 43200"/>
                      <a:gd name="connsiteY2" fmla="*/ 34899 h 43200"/>
                      <a:gd name="connsiteX3" fmla="*/ 5820 w 43200"/>
                      <a:gd name="connsiteY3" fmla="*/ 35280 h 43200"/>
                      <a:gd name="connsiteX4" fmla="*/ 16478 w 43200"/>
                      <a:gd name="connsiteY4" fmla="*/ 39090 h 43200"/>
                      <a:gd name="connsiteX5" fmla="*/ 15810 w 43200"/>
                      <a:gd name="connsiteY5" fmla="*/ 37350 h 43200"/>
                      <a:gd name="connsiteX6" fmla="*/ 28827 w 43200"/>
                      <a:gd name="connsiteY6" fmla="*/ 34751 h 43200"/>
                      <a:gd name="connsiteX7" fmla="*/ 28560 w 43200"/>
                      <a:gd name="connsiteY7" fmla="*/ 36660 h 43200"/>
                      <a:gd name="connsiteX8" fmla="*/ 34129 w 43200"/>
                      <a:gd name="connsiteY8" fmla="*/ 22954 h 43200"/>
                      <a:gd name="connsiteX9" fmla="*/ 37380 w 43200"/>
                      <a:gd name="connsiteY9" fmla="*/ 30090 h 43200"/>
                      <a:gd name="connsiteX10" fmla="*/ 41798 w 43200"/>
                      <a:gd name="connsiteY10" fmla="*/ 15354 h 43200"/>
                      <a:gd name="connsiteX11" fmla="*/ 40350 w 43200"/>
                      <a:gd name="connsiteY11" fmla="*/ 18030 h 43200"/>
                      <a:gd name="connsiteX12" fmla="*/ 38324 w 43200"/>
                      <a:gd name="connsiteY12" fmla="*/ 5426 h 43200"/>
                      <a:gd name="connsiteX13" fmla="*/ 38400 w 43200"/>
                      <a:gd name="connsiteY13" fmla="*/ 6690 h 43200"/>
                      <a:gd name="connsiteX14" fmla="*/ 29078 w 43200"/>
                      <a:gd name="connsiteY14" fmla="*/ 3952 h 43200"/>
                      <a:gd name="connsiteX15" fmla="*/ 29820 w 43200"/>
                      <a:gd name="connsiteY15" fmla="*/ 2340 h 43200"/>
                      <a:gd name="connsiteX16" fmla="*/ 22141 w 43200"/>
                      <a:gd name="connsiteY16" fmla="*/ 4720 h 43200"/>
                      <a:gd name="connsiteX17" fmla="*/ 22500 w 43200"/>
                      <a:gd name="connsiteY17" fmla="*/ 3330 h 43200"/>
                      <a:gd name="connsiteX18" fmla="*/ 14000 w 43200"/>
                      <a:gd name="connsiteY18" fmla="*/ 5192 h 43200"/>
                      <a:gd name="connsiteX19" fmla="*/ 15300 w 43200"/>
                      <a:gd name="connsiteY19" fmla="*/ 6540 h 43200"/>
                      <a:gd name="connsiteX20" fmla="*/ 4127 w 43200"/>
                      <a:gd name="connsiteY20" fmla="*/ 15789 h 43200"/>
                      <a:gd name="connsiteX21" fmla="*/ 3900 w 43200"/>
                      <a:gd name="connsiteY21" fmla="*/ 14370 h 43200"/>
                      <a:gd name="connsiteX0" fmla="*/ 3936 w 43256"/>
                      <a:gd name="connsiteY0" fmla="*/ 14229 h 49659"/>
                      <a:gd name="connsiteX1" fmla="*/ 5659 w 43256"/>
                      <a:gd name="connsiteY1" fmla="*/ 6766 h 49659"/>
                      <a:gd name="connsiteX2" fmla="*/ 14041 w 43256"/>
                      <a:gd name="connsiteY2" fmla="*/ 5061 h 49659"/>
                      <a:gd name="connsiteX3" fmla="*/ 22492 w 43256"/>
                      <a:gd name="connsiteY3" fmla="*/ 3291 h 49659"/>
                      <a:gd name="connsiteX4" fmla="*/ 25785 w 43256"/>
                      <a:gd name="connsiteY4" fmla="*/ 59 h 49659"/>
                      <a:gd name="connsiteX5" fmla="*/ 29869 w 43256"/>
                      <a:gd name="connsiteY5" fmla="*/ 2340 h 49659"/>
                      <a:gd name="connsiteX6" fmla="*/ 35499 w 43256"/>
                      <a:gd name="connsiteY6" fmla="*/ 549 h 49659"/>
                      <a:gd name="connsiteX7" fmla="*/ 38354 w 43256"/>
                      <a:gd name="connsiteY7" fmla="*/ 5435 h 49659"/>
                      <a:gd name="connsiteX8" fmla="*/ 42018 w 43256"/>
                      <a:gd name="connsiteY8" fmla="*/ 10177 h 49659"/>
                      <a:gd name="connsiteX9" fmla="*/ 41854 w 43256"/>
                      <a:gd name="connsiteY9" fmla="*/ 15319 h 49659"/>
                      <a:gd name="connsiteX10" fmla="*/ 43052 w 43256"/>
                      <a:gd name="connsiteY10" fmla="*/ 23181 h 49659"/>
                      <a:gd name="connsiteX11" fmla="*/ 37440 w 43256"/>
                      <a:gd name="connsiteY11" fmla="*/ 30063 h 49659"/>
                      <a:gd name="connsiteX12" fmla="*/ 35431 w 43256"/>
                      <a:gd name="connsiteY12" fmla="*/ 35960 h 49659"/>
                      <a:gd name="connsiteX13" fmla="*/ 28591 w 43256"/>
                      <a:gd name="connsiteY13" fmla="*/ 36674 h 49659"/>
                      <a:gd name="connsiteX14" fmla="*/ 23703 w 43256"/>
                      <a:gd name="connsiteY14" fmla="*/ 42965 h 49659"/>
                      <a:gd name="connsiteX15" fmla="*/ 16516 w 43256"/>
                      <a:gd name="connsiteY15" fmla="*/ 39125 h 49659"/>
                      <a:gd name="connsiteX16" fmla="*/ 5840 w 43256"/>
                      <a:gd name="connsiteY16" fmla="*/ 35331 h 49659"/>
                      <a:gd name="connsiteX17" fmla="*/ 1146 w 43256"/>
                      <a:gd name="connsiteY17" fmla="*/ 31109 h 49659"/>
                      <a:gd name="connsiteX18" fmla="*/ 2149 w 43256"/>
                      <a:gd name="connsiteY18" fmla="*/ 25410 h 49659"/>
                      <a:gd name="connsiteX19" fmla="*/ 31 w 43256"/>
                      <a:gd name="connsiteY19" fmla="*/ 19563 h 49659"/>
                      <a:gd name="connsiteX20" fmla="*/ 3899 w 43256"/>
                      <a:gd name="connsiteY20" fmla="*/ 14366 h 49659"/>
                      <a:gd name="connsiteX21" fmla="*/ 3936 w 43256"/>
                      <a:gd name="connsiteY21" fmla="*/ 14229 h 49659"/>
                      <a:gd name="connsiteX0" fmla="*/ 284483 w 915585"/>
                      <a:gd name="connsiteY0" fmla="*/ 687229 h 704247"/>
                      <a:gd name="connsiteX1" fmla="*/ 267465 w 915585"/>
                      <a:gd name="connsiteY1" fmla="*/ 704247 h 704247"/>
                      <a:gd name="connsiteX2" fmla="*/ 250447 w 915585"/>
                      <a:gd name="connsiteY2" fmla="*/ 687229 h 704247"/>
                      <a:gd name="connsiteX3" fmla="*/ 267465 w 915585"/>
                      <a:gd name="connsiteY3" fmla="*/ 670211 h 704247"/>
                      <a:gd name="connsiteX4" fmla="*/ 284483 w 915585"/>
                      <a:gd name="connsiteY4" fmla="*/ 687229 h 704247"/>
                      <a:gd name="connsiteX0" fmla="*/ 311754 w 915585"/>
                      <a:gd name="connsiteY0" fmla="*/ 666620 h 704247"/>
                      <a:gd name="connsiteX1" fmla="*/ 277718 w 915585"/>
                      <a:gd name="connsiteY1" fmla="*/ 700656 h 704247"/>
                      <a:gd name="connsiteX2" fmla="*/ 277718 w 915585"/>
                      <a:gd name="connsiteY2" fmla="*/ 632584 h 704247"/>
                      <a:gd name="connsiteX3" fmla="*/ 311754 w 915585"/>
                      <a:gd name="connsiteY3" fmla="*/ 666620 h 704247"/>
                      <a:gd name="connsiteX0" fmla="*/ 354186 w 915585"/>
                      <a:gd name="connsiteY0" fmla="*/ 615538 h 704247"/>
                      <a:gd name="connsiteX1" fmla="*/ 303132 w 915585"/>
                      <a:gd name="connsiteY1" fmla="*/ 666592 h 704247"/>
                      <a:gd name="connsiteX2" fmla="*/ 252078 w 915585"/>
                      <a:gd name="connsiteY2" fmla="*/ 615538 h 704247"/>
                      <a:gd name="connsiteX3" fmla="*/ 303132 w 915585"/>
                      <a:gd name="connsiteY3" fmla="*/ 564484 h 704247"/>
                      <a:gd name="connsiteX4" fmla="*/ 354186 w 915585"/>
                      <a:gd name="connsiteY4" fmla="*/ 615538 h 704247"/>
                      <a:gd name="connsiteX0" fmla="*/ 4729 w 43256"/>
                      <a:gd name="connsiteY0" fmla="*/ 26036 h 49659"/>
                      <a:gd name="connsiteX1" fmla="*/ 2196 w 43256"/>
                      <a:gd name="connsiteY1" fmla="*/ 25239 h 49659"/>
                      <a:gd name="connsiteX2" fmla="*/ 6964 w 43256"/>
                      <a:gd name="connsiteY2" fmla="*/ 34758 h 49659"/>
                      <a:gd name="connsiteX3" fmla="*/ 5856 w 43256"/>
                      <a:gd name="connsiteY3" fmla="*/ 35139 h 49659"/>
                      <a:gd name="connsiteX4" fmla="*/ 16514 w 43256"/>
                      <a:gd name="connsiteY4" fmla="*/ 38949 h 49659"/>
                      <a:gd name="connsiteX5" fmla="*/ 15846 w 43256"/>
                      <a:gd name="connsiteY5" fmla="*/ 37209 h 49659"/>
                      <a:gd name="connsiteX6" fmla="*/ 28863 w 43256"/>
                      <a:gd name="connsiteY6" fmla="*/ 34610 h 49659"/>
                      <a:gd name="connsiteX7" fmla="*/ 28596 w 43256"/>
                      <a:gd name="connsiteY7" fmla="*/ 36519 h 49659"/>
                      <a:gd name="connsiteX8" fmla="*/ 34165 w 43256"/>
                      <a:gd name="connsiteY8" fmla="*/ 22813 h 49659"/>
                      <a:gd name="connsiteX9" fmla="*/ 37416 w 43256"/>
                      <a:gd name="connsiteY9" fmla="*/ 29949 h 49659"/>
                      <a:gd name="connsiteX10" fmla="*/ 41834 w 43256"/>
                      <a:gd name="connsiteY10" fmla="*/ 15213 h 49659"/>
                      <a:gd name="connsiteX11" fmla="*/ 40386 w 43256"/>
                      <a:gd name="connsiteY11" fmla="*/ 17889 h 49659"/>
                      <a:gd name="connsiteX12" fmla="*/ 38360 w 43256"/>
                      <a:gd name="connsiteY12" fmla="*/ 5285 h 49659"/>
                      <a:gd name="connsiteX13" fmla="*/ 38436 w 43256"/>
                      <a:gd name="connsiteY13" fmla="*/ 6549 h 49659"/>
                      <a:gd name="connsiteX14" fmla="*/ 29114 w 43256"/>
                      <a:gd name="connsiteY14" fmla="*/ 3811 h 49659"/>
                      <a:gd name="connsiteX15" fmla="*/ 29856 w 43256"/>
                      <a:gd name="connsiteY15" fmla="*/ 2199 h 49659"/>
                      <a:gd name="connsiteX16" fmla="*/ 22177 w 43256"/>
                      <a:gd name="connsiteY16" fmla="*/ 4579 h 49659"/>
                      <a:gd name="connsiteX17" fmla="*/ 22536 w 43256"/>
                      <a:gd name="connsiteY17" fmla="*/ 3189 h 49659"/>
                      <a:gd name="connsiteX18" fmla="*/ 14036 w 43256"/>
                      <a:gd name="connsiteY18" fmla="*/ 5051 h 49659"/>
                      <a:gd name="connsiteX19" fmla="*/ 15336 w 43256"/>
                      <a:gd name="connsiteY19" fmla="*/ 6399 h 49659"/>
                      <a:gd name="connsiteX20" fmla="*/ 4163 w 43256"/>
                      <a:gd name="connsiteY20" fmla="*/ 15648 h 49659"/>
                      <a:gd name="connsiteX21" fmla="*/ 3936 w 43256"/>
                      <a:gd name="connsiteY21" fmla="*/ 14229 h 49659"/>
                      <a:gd name="connsiteX0" fmla="*/ 3936 w 43256"/>
                      <a:gd name="connsiteY0" fmla="*/ 14229 h 49659"/>
                      <a:gd name="connsiteX1" fmla="*/ 5659 w 43256"/>
                      <a:gd name="connsiteY1" fmla="*/ 6766 h 49659"/>
                      <a:gd name="connsiteX2" fmla="*/ 14041 w 43256"/>
                      <a:gd name="connsiteY2" fmla="*/ 5061 h 49659"/>
                      <a:gd name="connsiteX3" fmla="*/ 22492 w 43256"/>
                      <a:gd name="connsiteY3" fmla="*/ 3291 h 49659"/>
                      <a:gd name="connsiteX4" fmla="*/ 25785 w 43256"/>
                      <a:gd name="connsiteY4" fmla="*/ 59 h 49659"/>
                      <a:gd name="connsiteX5" fmla="*/ 29869 w 43256"/>
                      <a:gd name="connsiteY5" fmla="*/ 2340 h 49659"/>
                      <a:gd name="connsiteX6" fmla="*/ 35499 w 43256"/>
                      <a:gd name="connsiteY6" fmla="*/ 549 h 49659"/>
                      <a:gd name="connsiteX7" fmla="*/ 38354 w 43256"/>
                      <a:gd name="connsiteY7" fmla="*/ 5435 h 49659"/>
                      <a:gd name="connsiteX8" fmla="*/ 42018 w 43256"/>
                      <a:gd name="connsiteY8" fmla="*/ 10177 h 49659"/>
                      <a:gd name="connsiteX9" fmla="*/ 41854 w 43256"/>
                      <a:gd name="connsiteY9" fmla="*/ 15319 h 49659"/>
                      <a:gd name="connsiteX10" fmla="*/ 43052 w 43256"/>
                      <a:gd name="connsiteY10" fmla="*/ 23181 h 49659"/>
                      <a:gd name="connsiteX11" fmla="*/ 37440 w 43256"/>
                      <a:gd name="connsiteY11" fmla="*/ 30063 h 49659"/>
                      <a:gd name="connsiteX12" fmla="*/ 35431 w 43256"/>
                      <a:gd name="connsiteY12" fmla="*/ 35960 h 49659"/>
                      <a:gd name="connsiteX13" fmla="*/ 28591 w 43256"/>
                      <a:gd name="connsiteY13" fmla="*/ 36674 h 49659"/>
                      <a:gd name="connsiteX14" fmla="*/ 23703 w 43256"/>
                      <a:gd name="connsiteY14" fmla="*/ 42965 h 49659"/>
                      <a:gd name="connsiteX15" fmla="*/ 16516 w 43256"/>
                      <a:gd name="connsiteY15" fmla="*/ 39125 h 49659"/>
                      <a:gd name="connsiteX16" fmla="*/ 5840 w 43256"/>
                      <a:gd name="connsiteY16" fmla="*/ 35331 h 49659"/>
                      <a:gd name="connsiteX17" fmla="*/ 1146 w 43256"/>
                      <a:gd name="connsiteY17" fmla="*/ 31109 h 49659"/>
                      <a:gd name="connsiteX18" fmla="*/ 2149 w 43256"/>
                      <a:gd name="connsiteY18" fmla="*/ 25410 h 49659"/>
                      <a:gd name="connsiteX19" fmla="*/ 31 w 43256"/>
                      <a:gd name="connsiteY19" fmla="*/ 19563 h 49659"/>
                      <a:gd name="connsiteX20" fmla="*/ 3899 w 43256"/>
                      <a:gd name="connsiteY20" fmla="*/ 14366 h 49659"/>
                      <a:gd name="connsiteX21" fmla="*/ 3936 w 43256"/>
                      <a:gd name="connsiteY21" fmla="*/ 14229 h 49659"/>
                      <a:gd name="connsiteX0" fmla="*/ 284483 w 915585"/>
                      <a:gd name="connsiteY0" fmla="*/ 687229 h 704247"/>
                      <a:gd name="connsiteX1" fmla="*/ 267465 w 915585"/>
                      <a:gd name="connsiteY1" fmla="*/ 704247 h 704247"/>
                      <a:gd name="connsiteX2" fmla="*/ 250447 w 915585"/>
                      <a:gd name="connsiteY2" fmla="*/ 687229 h 704247"/>
                      <a:gd name="connsiteX3" fmla="*/ 267465 w 915585"/>
                      <a:gd name="connsiteY3" fmla="*/ 670211 h 704247"/>
                      <a:gd name="connsiteX4" fmla="*/ 284483 w 915585"/>
                      <a:gd name="connsiteY4" fmla="*/ 687229 h 704247"/>
                      <a:gd name="connsiteX0" fmla="*/ 311754 w 915585"/>
                      <a:gd name="connsiteY0" fmla="*/ 666620 h 704247"/>
                      <a:gd name="connsiteX1" fmla="*/ 277718 w 915585"/>
                      <a:gd name="connsiteY1" fmla="*/ 632584 h 704247"/>
                      <a:gd name="connsiteX2" fmla="*/ 311754 w 915585"/>
                      <a:gd name="connsiteY2" fmla="*/ 666620 h 704247"/>
                      <a:gd name="connsiteX0" fmla="*/ 354186 w 915585"/>
                      <a:gd name="connsiteY0" fmla="*/ 615538 h 704247"/>
                      <a:gd name="connsiteX1" fmla="*/ 303132 w 915585"/>
                      <a:gd name="connsiteY1" fmla="*/ 666592 h 704247"/>
                      <a:gd name="connsiteX2" fmla="*/ 252078 w 915585"/>
                      <a:gd name="connsiteY2" fmla="*/ 615538 h 704247"/>
                      <a:gd name="connsiteX3" fmla="*/ 303132 w 915585"/>
                      <a:gd name="connsiteY3" fmla="*/ 564484 h 704247"/>
                      <a:gd name="connsiteX4" fmla="*/ 354186 w 915585"/>
                      <a:gd name="connsiteY4" fmla="*/ 615538 h 704247"/>
                      <a:gd name="connsiteX0" fmla="*/ 4729 w 43256"/>
                      <a:gd name="connsiteY0" fmla="*/ 26036 h 49659"/>
                      <a:gd name="connsiteX1" fmla="*/ 2196 w 43256"/>
                      <a:gd name="connsiteY1" fmla="*/ 25239 h 49659"/>
                      <a:gd name="connsiteX2" fmla="*/ 6964 w 43256"/>
                      <a:gd name="connsiteY2" fmla="*/ 34758 h 49659"/>
                      <a:gd name="connsiteX3" fmla="*/ 5856 w 43256"/>
                      <a:gd name="connsiteY3" fmla="*/ 35139 h 49659"/>
                      <a:gd name="connsiteX4" fmla="*/ 16514 w 43256"/>
                      <a:gd name="connsiteY4" fmla="*/ 38949 h 49659"/>
                      <a:gd name="connsiteX5" fmla="*/ 15846 w 43256"/>
                      <a:gd name="connsiteY5" fmla="*/ 37209 h 49659"/>
                      <a:gd name="connsiteX6" fmla="*/ 28863 w 43256"/>
                      <a:gd name="connsiteY6" fmla="*/ 34610 h 49659"/>
                      <a:gd name="connsiteX7" fmla="*/ 28596 w 43256"/>
                      <a:gd name="connsiteY7" fmla="*/ 36519 h 49659"/>
                      <a:gd name="connsiteX8" fmla="*/ 34165 w 43256"/>
                      <a:gd name="connsiteY8" fmla="*/ 22813 h 49659"/>
                      <a:gd name="connsiteX9" fmla="*/ 37416 w 43256"/>
                      <a:gd name="connsiteY9" fmla="*/ 29949 h 49659"/>
                      <a:gd name="connsiteX10" fmla="*/ 41834 w 43256"/>
                      <a:gd name="connsiteY10" fmla="*/ 15213 h 49659"/>
                      <a:gd name="connsiteX11" fmla="*/ 40386 w 43256"/>
                      <a:gd name="connsiteY11" fmla="*/ 17889 h 49659"/>
                      <a:gd name="connsiteX12" fmla="*/ 38360 w 43256"/>
                      <a:gd name="connsiteY12" fmla="*/ 5285 h 49659"/>
                      <a:gd name="connsiteX13" fmla="*/ 38436 w 43256"/>
                      <a:gd name="connsiteY13" fmla="*/ 6549 h 49659"/>
                      <a:gd name="connsiteX14" fmla="*/ 29114 w 43256"/>
                      <a:gd name="connsiteY14" fmla="*/ 3811 h 49659"/>
                      <a:gd name="connsiteX15" fmla="*/ 29856 w 43256"/>
                      <a:gd name="connsiteY15" fmla="*/ 2199 h 49659"/>
                      <a:gd name="connsiteX16" fmla="*/ 22177 w 43256"/>
                      <a:gd name="connsiteY16" fmla="*/ 4579 h 49659"/>
                      <a:gd name="connsiteX17" fmla="*/ 22536 w 43256"/>
                      <a:gd name="connsiteY17" fmla="*/ 3189 h 49659"/>
                      <a:gd name="connsiteX18" fmla="*/ 14036 w 43256"/>
                      <a:gd name="connsiteY18" fmla="*/ 5051 h 49659"/>
                      <a:gd name="connsiteX19" fmla="*/ 15336 w 43256"/>
                      <a:gd name="connsiteY19" fmla="*/ 6399 h 49659"/>
                      <a:gd name="connsiteX20" fmla="*/ 4163 w 43256"/>
                      <a:gd name="connsiteY20" fmla="*/ 15648 h 49659"/>
                      <a:gd name="connsiteX21" fmla="*/ 3936 w 43256"/>
                      <a:gd name="connsiteY21" fmla="*/ 14229 h 496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50447 w 915585"/>
                      <a:gd name="connsiteY1" fmla="*/ 687229 h 687229"/>
                      <a:gd name="connsiteX2" fmla="*/ 267465 w 915585"/>
                      <a:gd name="connsiteY2" fmla="*/ 670211 h 687229"/>
                      <a:gd name="connsiteX3" fmla="*/ 284483 w 915585"/>
                      <a:gd name="connsiteY3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54186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4" fmla="*/ 354186 w 915585"/>
                      <a:gd name="connsiteY4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54186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4" fmla="*/ 354186 w 915585"/>
                      <a:gd name="connsiteY4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03132 w 915585"/>
                      <a:gd name="connsiteY0" fmla="*/ 564484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252078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7259"/>
                      <a:gd name="connsiteX1" fmla="*/ 5659 w 43256"/>
                      <a:gd name="connsiteY1" fmla="*/ 6766 h 47259"/>
                      <a:gd name="connsiteX2" fmla="*/ 14041 w 43256"/>
                      <a:gd name="connsiteY2" fmla="*/ 5061 h 47259"/>
                      <a:gd name="connsiteX3" fmla="*/ 22492 w 43256"/>
                      <a:gd name="connsiteY3" fmla="*/ 3291 h 47259"/>
                      <a:gd name="connsiteX4" fmla="*/ 25785 w 43256"/>
                      <a:gd name="connsiteY4" fmla="*/ 59 h 47259"/>
                      <a:gd name="connsiteX5" fmla="*/ 29869 w 43256"/>
                      <a:gd name="connsiteY5" fmla="*/ 2340 h 47259"/>
                      <a:gd name="connsiteX6" fmla="*/ 35499 w 43256"/>
                      <a:gd name="connsiteY6" fmla="*/ 549 h 47259"/>
                      <a:gd name="connsiteX7" fmla="*/ 38354 w 43256"/>
                      <a:gd name="connsiteY7" fmla="*/ 5435 h 47259"/>
                      <a:gd name="connsiteX8" fmla="*/ 42018 w 43256"/>
                      <a:gd name="connsiteY8" fmla="*/ 10177 h 47259"/>
                      <a:gd name="connsiteX9" fmla="*/ 41854 w 43256"/>
                      <a:gd name="connsiteY9" fmla="*/ 15319 h 47259"/>
                      <a:gd name="connsiteX10" fmla="*/ 43052 w 43256"/>
                      <a:gd name="connsiteY10" fmla="*/ 23181 h 47259"/>
                      <a:gd name="connsiteX11" fmla="*/ 37440 w 43256"/>
                      <a:gd name="connsiteY11" fmla="*/ 30063 h 47259"/>
                      <a:gd name="connsiteX12" fmla="*/ 35431 w 43256"/>
                      <a:gd name="connsiteY12" fmla="*/ 35960 h 47259"/>
                      <a:gd name="connsiteX13" fmla="*/ 28591 w 43256"/>
                      <a:gd name="connsiteY13" fmla="*/ 36674 h 47259"/>
                      <a:gd name="connsiteX14" fmla="*/ 23703 w 43256"/>
                      <a:gd name="connsiteY14" fmla="*/ 42965 h 47259"/>
                      <a:gd name="connsiteX15" fmla="*/ 16516 w 43256"/>
                      <a:gd name="connsiteY15" fmla="*/ 39125 h 47259"/>
                      <a:gd name="connsiteX16" fmla="*/ 5840 w 43256"/>
                      <a:gd name="connsiteY16" fmla="*/ 35331 h 47259"/>
                      <a:gd name="connsiteX17" fmla="*/ 1146 w 43256"/>
                      <a:gd name="connsiteY17" fmla="*/ 31109 h 47259"/>
                      <a:gd name="connsiteX18" fmla="*/ 2149 w 43256"/>
                      <a:gd name="connsiteY18" fmla="*/ 25410 h 47259"/>
                      <a:gd name="connsiteX19" fmla="*/ 31 w 43256"/>
                      <a:gd name="connsiteY19" fmla="*/ 19563 h 47259"/>
                      <a:gd name="connsiteX20" fmla="*/ 3899 w 43256"/>
                      <a:gd name="connsiteY20" fmla="*/ 14366 h 47259"/>
                      <a:gd name="connsiteX21" fmla="*/ 3936 w 43256"/>
                      <a:gd name="connsiteY21" fmla="*/ 14229 h 47259"/>
                      <a:gd name="connsiteX0" fmla="*/ 459035 w 915585"/>
                      <a:gd name="connsiteY0" fmla="*/ 494479 h 670211"/>
                      <a:gd name="connsiteX1" fmla="*/ 267465 w 915585"/>
                      <a:gd name="connsiteY1" fmla="*/ 670211 h 670211"/>
                      <a:gd name="connsiteX2" fmla="*/ 459035 w 915585"/>
                      <a:gd name="connsiteY2" fmla="*/ 494479 h 670211"/>
                      <a:gd name="connsiteX0" fmla="*/ 311754 w 915585"/>
                      <a:gd name="connsiteY0" fmla="*/ 666620 h 670211"/>
                      <a:gd name="connsiteX1" fmla="*/ 277718 w 915585"/>
                      <a:gd name="connsiteY1" fmla="*/ 632584 h 670211"/>
                      <a:gd name="connsiteX2" fmla="*/ 311754 w 915585"/>
                      <a:gd name="connsiteY2" fmla="*/ 666620 h 670211"/>
                      <a:gd name="connsiteX0" fmla="*/ 252078 w 915585"/>
                      <a:gd name="connsiteY0" fmla="*/ 615538 h 670211"/>
                      <a:gd name="connsiteX1" fmla="*/ 303132 w 915585"/>
                      <a:gd name="connsiteY1" fmla="*/ 666592 h 670211"/>
                      <a:gd name="connsiteX2" fmla="*/ 252078 w 915585"/>
                      <a:gd name="connsiteY2" fmla="*/ 615538 h 670211"/>
                      <a:gd name="connsiteX0" fmla="*/ 4729 w 43256"/>
                      <a:gd name="connsiteY0" fmla="*/ 26036 h 47259"/>
                      <a:gd name="connsiteX1" fmla="*/ 2196 w 43256"/>
                      <a:gd name="connsiteY1" fmla="*/ 25239 h 47259"/>
                      <a:gd name="connsiteX2" fmla="*/ 6964 w 43256"/>
                      <a:gd name="connsiteY2" fmla="*/ 34758 h 47259"/>
                      <a:gd name="connsiteX3" fmla="*/ 5856 w 43256"/>
                      <a:gd name="connsiteY3" fmla="*/ 35139 h 47259"/>
                      <a:gd name="connsiteX4" fmla="*/ 16514 w 43256"/>
                      <a:gd name="connsiteY4" fmla="*/ 38949 h 47259"/>
                      <a:gd name="connsiteX5" fmla="*/ 15846 w 43256"/>
                      <a:gd name="connsiteY5" fmla="*/ 37209 h 47259"/>
                      <a:gd name="connsiteX6" fmla="*/ 28863 w 43256"/>
                      <a:gd name="connsiteY6" fmla="*/ 34610 h 47259"/>
                      <a:gd name="connsiteX7" fmla="*/ 28596 w 43256"/>
                      <a:gd name="connsiteY7" fmla="*/ 36519 h 47259"/>
                      <a:gd name="connsiteX8" fmla="*/ 34165 w 43256"/>
                      <a:gd name="connsiteY8" fmla="*/ 22813 h 47259"/>
                      <a:gd name="connsiteX9" fmla="*/ 37416 w 43256"/>
                      <a:gd name="connsiteY9" fmla="*/ 29949 h 47259"/>
                      <a:gd name="connsiteX10" fmla="*/ 41834 w 43256"/>
                      <a:gd name="connsiteY10" fmla="*/ 15213 h 47259"/>
                      <a:gd name="connsiteX11" fmla="*/ 40386 w 43256"/>
                      <a:gd name="connsiteY11" fmla="*/ 17889 h 47259"/>
                      <a:gd name="connsiteX12" fmla="*/ 38360 w 43256"/>
                      <a:gd name="connsiteY12" fmla="*/ 5285 h 47259"/>
                      <a:gd name="connsiteX13" fmla="*/ 38436 w 43256"/>
                      <a:gd name="connsiteY13" fmla="*/ 6549 h 47259"/>
                      <a:gd name="connsiteX14" fmla="*/ 29114 w 43256"/>
                      <a:gd name="connsiteY14" fmla="*/ 3811 h 47259"/>
                      <a:gd name="connsiteX15" fmla="*/ 29856 w 43256"/>
                      <a:gd name="connsiteY15" fmla="*/ 2199 h 47259"/>
                      <a:gd name="connsiteX16" fmla="*/ 22177 w 43256"/>
                      <a:gd name="connsiteY16" fmla="*/ 4579 h 47259"/>
                      <a:gd name="connsiteX17" fmla="*/ 22536 w 43256"/>
                      <a:gd name="connsiteY17" fmla="*/ 3189 h 47259"/>
                      <a:gd name="connsiteX18" fmla="*/ 14036 w 43256"/>
                      <a:gd name="connsiteY18" fmla="*/ 5051 h 47259"/>
                      <a:gd name="connsiteX19" fmla="*/ 15336 w 43256"/>
                      <a:gd name="connsiteY19" fmla="*/ 6399 h 47259"/>
                      <a:gd name="connsiteX20" fmla="*/ 4163 w 43256"/>
                      <a:gd name="connsiteY20" fmla="*/ 15648 h 47259"/>
                      <a:gd name="connsiteX21" fmla="*/ 3936 w 43256"/>
                      <a:gd name="connsiteY21" fmla="*/ 14229 h 47259"/>
                      <a:gd name="connsiteX0" fmla="*/ 3936 w 43256"/>
                      <a:gd name="connsiteY0" fmla="*/ 14229 h 47259"/>
                      <a:gd name="connsiteX1" fmla="*/ 5659 w 43256"/>
                      <a:gd name="connsiteY1" fmla="*/ 6766 h 47259"/>
                      <a:gd name="connsiteX2" fmla="*/ 14041 w 43256"/>
                      <a:gd name="connsiteY2" fmla="*/ 5061 h 47259"/>
                      <a:gd name="connsiteX3" fmla="*/ 22492 w 43256"/>
                      <a:gd name="connsiteY3" fmla="*/ 3291 h 47259"/>
                      <a:gd name="connsiteX4" fmla="*/ 25785 w 43256"/>
                      <a:gd name="connsiteY4" fmla="*/ 59 h 47259"/>
                      <a:gd name="connsiteX5" fmla="*/ 29869 w 43256"/>
                      <a:gd name="connsiteY5" fmla="*/ 2340 h 47259"/>
                      <a:gd name="connsiteX6" fmla="*/ 35499 w 43256"/>
                      <a:gd name="connsiteY6" fmla="*/ 549 h 47259"/>
                      <a:gd name="connsiteX7" fmla="*/ 38354 w 43256"/>
                      <a:gd name="connsiteY7" fmla="*/ 5435 h 47259"/>
                      <a:gd name="connsiteX8" fmla="*/ 42018 w 43256"/>
                      <a:gd name="connsiteY8" fmla="*/ 10177 h 47259"/>
                      <a:gd name="connsiteX9" fmla="*/ 41854 w 43256"/>
                      <a:gd name="connsiteY9" fmla="*/ 15319 h 47259"/>
                      <a:gd name="connsiteX10" fmla="*/ 43052 w 43256"/>
                      <a:gd name="connsiteY10" fmla="*/ 23181 h 47259"/>
                      <a:gd name="connsiteX11" fmla="*/ 37440 w 43256"/>
                      <a:gd name="connsiteY11" fmla="*/ 30063 h 47259"/>
                      <a:gd name="connsiteX12" fmla="*/ 35431 w 43256"/>
                      <a:gd name="connsiteY12" fmla="*/ 35960 h 47259"/>
                      <a:gd name="connsiteX13" fmla="*/ 28591 w 43256"/>
                      <a:gd name="connsiteY13" fmla="*/ 36674 h 47259"/>
                      <a:gd name="connsiteX14" fmla="*/ 23703 w 43256"/>
                      <a:gd name="connsiteY14" fmla="*/ 42965 h 47259"/>
                      <a:gd name="connsiteX15" fmla="*/ 16516 w 43256"/>
                      <a:gd name="connsiteY15" fmla="*/ 39125 h 47259"/>
                      <a:gd name="connsiteX16" fmla="*/ 5840 w 43256"/>
                      <a:gd name="connsiteY16" fmla="*/ 35331 h 47259"/>
                      <a:gd name="connsiteX17" fmla="*/ 1146 w 43256"/>
                      <a:gd name="connsiteY17" fmla="*/ 31109 h 47259"/>
                      <a:gd name="connsiteX18" fmla="*/ 2149 w 43256"/>
                      <a:gd name="connsiteY18" fmla="*/ 25410 h 47259"/>
                      <a:gd name="connsiteX19" fmla="*/ 31 w 43256"/>
                      <a:gd name="connsiteY19" fmla="*/ 19563 h 47259"/>
                      <a:gd name="connsiteX20" fmla="*/ 3899 w 43256"/>
                      <a:gd name="connsiteY20" fmla="*/ 14366 h 47259"/>
                      <a:gd name="connsiteX21" fmla="*/ 3936 w 43256"/>
                      <a:gd name="connsiteY21" fmla="*/ 14229 h 47259"/>
                      <a:gd name="connsiteX0" fmla="*/ 459035 w 915585"/>
                      <a:gd name="connsiteY0" fmla="*/ 494479 h 670211"/>
                      <a:gd name="connsiteX1" fmla="*/ 267465 w 915585"/>
                      <a:gd name="connsiteY1" fmla="*/ 670211 h 670211"/>
                      <a:gd name="connsiteX2" fmla="*/ 459035 w 915585"/>
                      <a:gd name="connsiteY2" fmla="*/ 494479 h 670211"/>
                      <a:gd name="connsiteX0" fmla="*/ 311754 w 915585"/>
                      <a:gd name="connsiteY0" fmla="*/ 666620 h 670211"/>
                      <a:gd name="connsiteX1" fmla="*/ 277718 w 915585"/>
                      <a:gd name="connsiteY1" fmla="*/ 632584 h 670211"/>
                      <a:gd name="connsiteX2" fmla="*/ 311754 w 915585"/>
                      <a:gd name="connsiteY2" fmla="*/ 666620 h 670211"/>
                      <a:gd name="connsiteX0" fmla="*/ 252078 w 915585"/>
                      <a:gd name="connsiteY0" fmla="*/ 615538 h 670211"/>
                      <a:gd name="connsiteX1" fmla="*/ 303131 w 915585"/>
                      <a:gd name="connsiteY1" fmla="*/ 466429 h 670211"/>
                      <a:gd name="connsiteX2" fmla="*/ 252078 w 915585"/>
                      <a:gd name="connsiteY2" fmla="*/ 615538 h 670211"/>
                      <a:gd name="connsiteX0" fmla="*/ 4729 w 43256"/>
                      <a:gd name="connsiteY0" fmla="*/ 26036 h 47259"/>
                      <a:gd name="connsiteX1" fmla="*/ 2196 w 43256"/>
                      <a:gd name="connsiteY1" fmla="*/ 25239 h 47259"/>
                      <a:gd name="connsiteX2" fmla="*/ 6964 w 43256"/>
                      <a:gd name="connsiteY2" fmla="*/ 34758 h 47259"/>
                      <a:gd name="connsiteX3" fmla="*/ 5856 w 43256"/>
                      <a:gd name="connsiteY3" fmla="*/ 35139 h 47259"/>
                      <a:gd name="connsiteX4" fmla="*/ 16514 w 43256"/>
                      <a:gd name="connsiteY4" fmla="*/ 38949 h 47259"/>
                      <a:gd name="connsiteX5" fmla="*/ 15846 w 43256"/>
                      <a:gd name="connsiteY5" fmla="*/ 37209 h 47259"/>
                      <a:gd name="connsiteX6" fmla="*/ 28863 w 43256"/>
                      <a:gd name="connsiteY6" fmla="*/ 34610 h 47259"/>
                      <a:gd name="connsiteX7" fmla="*/ 28596 w 43256"/>
                      <a:gd name="connsiteY7" fmla="*/ 36519 h 47259"/>
                      <a:gd name="connsiteX8" fmla="*/ 34165 w 43256"/>
                      <a:gd name="connsiteY8" fmla="*/ 22813 h 47259"/>
                      <a:gd name="connsiteX9" fmla="*/ 37416 w 43256"/>
                      <a:gd name="connsiteY9" fmla="*/ 29949 h 47259"/>
                      <a:gd name="connsiteX10" fmla="*/ 41834 w 43256"/>
                      <a:gd name="connsiteY10" fmla="*/ 15213 h 47259"/>
                      <a:gd name="connsiteX11" fmla="*/ 40386 w 43256"/>
                      <a:gd name="connsiteY11" fmla="*/ 17889 h 47259"/>
                      <a:gd name="connsiteX12" fmla="*/ 38360 w 43256"/>
                      <a:gd name="connsiteY12" fmla="*/ 5285 h 47259"/>
                      <a:gd name="connsiteX13" fmla="*/ 38436 w 43256"/>
                      <a:gd name="connsiteY13" fmla="*/ 6549 h 47259"/>
                      <a:gd name="connsiteX14" fmla="*/ 29114 w 43256"/>
                      <a:gd name="connsiteY14" fmla="*/ 3811 h 47259"/>
                      <a:gd name="connsiteX15" fmla="*/ 29856 w 43256"/>
                      <a:gd name="connsiteY15" fmla="*/ 2199 h 47259"/>
                      <a:gd name="connsiteX16" fmla="*/ 22177 w 43256"/>
                      <a:gd name="connsiteY16" fmla="*/ 4579 h 47259"/>
                      <a:gd name="connsiteX17" fmla="*/ 22536 w 43256"/>
                      <a:gd name="connsiteY17" fmla="*/ 3189 h 47259"/>
                      <a:gd name="connsiteX18" fmla="*/ 14036 w 43256"/>
                      <a:gd name="connsiteY18" fmla="*/ 5051 h 47259"/>
                      <a:gd name="connsiteX19" fmla="*/ 15336 w 43256"/>
                      <a:gd name="connsiteY19" fmla="*/ 6399 h 47259"/>
                      <a:gd name="connsiteX20" fmla="*/ 4163 w 43256"/>
                      <a:gd name="connsiteY20" fmla="*/ 15648 h 47259"/>
                      <a:gd name="connsiteX21" fmla="*/ 3936 w 43256"/>
                      <a:gd name="connsiteY21" fmla="*/ 14229 h 47259"/>
                      <a:gd name="connsiteX0" fmla="*/ 3936 w 43256"/>
                      <a:gd name="connsiteY0" fmla="*/ 14229 h 47006"/>
                      <a:gd name="connsiteX1" fmla="*/ 5659 w 43256"/>
                      <a:gd name="connsiteY1" fmla="*/ 6766 h 47006"/>
                      <a:gd name="connsiteX2" fmla="*/ 14041 w 43256"/>
                      <a:gd name="connsiteY2" fmla="*/ 5061 h 47006"/>
                      <a:gd name="connsiteX3" fmla="*/ 22492 w 43256"/>
                      <a:gd name="connsiteY3" fmla="*/ 3291 h 47006"/>
                      <a:gd name="connsiteX4" fmla="*/ 25785 w 43256"/>
                      <a:gd name="connsiteY4" fmla="*/ 59 h 47006"/>
                      <a:gd name="connsiteX5" fmla="*/ 29869 w 43256"/>
                      <a:gd name="connsiteY5" fmla="*/ 2340 h 47006"/>
                      <a:gd name="connsiteX6" fmla="*/ 35499 w 43256"/>
                      <a:gd name="connsiteY6" fmla="*/ 549 h 47006"/>
                      <a:gd name="connsiteX7" fmla="*/ 38354 w 43256"/>
                      <a:gd name="connsiteY7" fmla="*/ 5435 h 47006"/>
                      <a:gd name="connsiteX8" fmla="*/ 42018 w 43256"/>
                      <a:gd name="connsiteY8" fmla="*/ 10177 h 47006"/>
                      <a:gd name="connsiteX9" fmla="*/ 41854 w 43256"/>
                      <a:gd name="connsiteY9" fmla="*/ 15319 h 47006"/>
                      <a:gd name="connsiteX10" fmla="*/ 43052 w 43256"/>
                      <a:gd name="connsiteY10" fmla="*/ 23181 h 47006"/>
                      <a:gd name="connsiteX11" fmla="*/ 37440 w 43256"/>
                      <a:gd name="connsiteY11" fmla="*/ 30063 h 47006"/>
                      <a:gd name="connsiteX12" fmla="*/ 35431 w 43256"/>
                      <a:gd name="connsiteY12" fmla="*/ 35960 h 47006"/>
                      <a:gd name="connsiteX13" fmla="*/ 28591 w 43256"/>
                      <a:gd name="connsiteY13" fmla="*/ 36674 h 47006"/>
                      <a:gd name="connsiteX14" fmla="*/ 23703 w 43256"/>
                      <a:gd name="connsiteY14" fmla="*/ 42965 h 47006"/>
                      <a:gd name="connsiteX15" fmla="*/ 16516 w 43256"/>
                      <a:gd name="connsiteY15" fmla="*/ 39125 h 47006"/>
                      <a:gd name="connsiteX16" fmla="*/ 5840 w 43256"/>
                      <a:gd name="connsiteY16" fmla="*/ 35331 h 47006"/>
                      <a:gd name="connsiteX17" fmla="*/ 1146 w 43256"/>
                      <a:gd name="connsiteY17" fmla="*/ 31109 h 47006"/>
                      <a:gd name="connsiteX18" fmla="*/ 2149 w 43256"/>
                      <a:gd name="connsiteY18" fmla="*/ 25410 h 47006"/>
                      <a:gd name="connsiteX19" fmla="*/ 31 w 43256"/>
                      <a:gd name="connsiteY19" fmla="*/ 19563 h 47006"/>
                      <a:gd name="connsiteX20" fmla="*/ 3899 w 43256"/>
                      <a:gd name="connsiteY20" fmla="*/ 14366 h 47006"/>
                      <a:gd name="connsiteX21" fmla="*/ 3936 w 43256"/>
                      <a:gd name="connsiteY21" fmla="*/ 14229 h 47006"/>
                      <a:gd name="connsiteX0" fmla="*/ 459035 w 915585"/>
                      <a:gd name="connsiteY0" fmla="*/ 494479 h 666620"/>
                      <a:gd name="connsiteX1" fmla="*/ 354741 w 915585"/>
                      <a:gd name="connsiteY1" fmla="*/ 462634 h 666620"/>
                      <a:gd name="connsiteX2" fmla="*/ 459035 w 915585"/>
                      <a:gd name="connsiteY2" fmla="*/ 494479 h 666620"/>
                      <a:gd name="connsiteX0" fmla="*/ 311754 w 915585"/>
                      <a:gd name="connsiteY0" fmla="*/ 666620 h 666620"/>
                      <a:gd name="connsiteX1" fmla="*/ 277718 w 915585"/>
                      <a:gd name="connsiteY1" fmla="*/ 632584 h 666620"/>
                      <a:gd name="connsiteX2" fmla="*/ 311754 w 915585"/>
                      <a:gd name="connsiteY2" fmla="*/ 666620 h 666620"/>
                      <a:gd name="connsiteX0" fmla="*/ 252078 w 915585"/>
                      <a:gd name="connsiteY0" fmla="*/ 615538 h 666620"/>
                      <a:gd name="connsiteX1" fmla="*/ 303131 w 915585"/>
                      <a:gd name="connsiteY1" fmla="*/ 466429 h 666620"/>
                      <a:gd name="connsiteX2" fmla="*/ 252078 w 915585"/>
                      <a:gd name="connsiteY2" fmla="*/ 615538 h 666620"/>
                      <a:gd name="connsiteX0" fmla="*/ 4729 w 43256"/>
                      <a:gd name="connsiteY0" fmla="*/ 26036 h 47006"/>
                      <a:gd name="connsiteX1" fmla="*/ 2196 w 43256"/>
                      <a:gd name="connsiteY1" fmla="*/ 25239 h 47006"/>
                      <a:gd name="connsiteX2" fmla="*/ 6964 w 43256"/>
                      <a:gd name="connsiteY2" fmla="*/ 34758 h 47006"/>
                      <a:gd name="connsiteX3" fmla="*/ 5856 w 43256"/>
                      <a:gd name="connsiteY3" fmla="*/ 35139 h 47006"/>
                      <a:gd name="connsiteX4" fmla="*/ 16514 w 43256"/>
                      <a:gd name="connsiteY4" fmla="*/ 38949 h 47006"/>
                      <a:gd name="connsiteX5" fmla="*/ 15846 w 43256"/>
                      <a:gd name="connsiteY5" fmla="*/ 37209 h 47006"/>
                      <a:gd name="connsiteX6" fmla="*/ 28863 w 43256"/>
                      <a:gd name="connsiteY6" fmla="*/ 34610 h 47006"/>
                      <a:gd name="connsiteX7" fmla="*/ 28596 w 43256"/>
                      <a:gd name="connsiteY7" fmla="*/ 36519 h 47006"/>
                      <a:gd name="connsiteX8" fmla="*/ 34165 w 43256"/>
                      <a:gd name="connsiteY8" fmla="*/ 22813 h 47006"/>
                      <a:gd name="connsiteX9" fmla="*/ 37416 w 43256"/>
                      <a:gd name="connsiteY9" fmla="*/ 29949 h 47006"/>
                      <a:gd name="connsiteX10" fmla="*/ 41834 w 43256"/>
                      <a:gd name="connsiteY10" fmla="*/ 15213 h 47006"/>
                      <a:gd name="connsiteX11" fmla="*/ 40386 w 43256"/>
                      <a:gd name="connsiteY11" fmla="*/ 17889 h 47006"/>
                      <a:gd name="connsiteX12" fmla="*/ 38360 w 43256"/>
                      <a:gd name="connsiteY12" fmla="*/ 5285 h 47006"/>
                      <a:gd name="connsiteX13" fmla="*/ 38436 w 43256"/>
                      <a:gd name="connsiteY13" fmla="*/ 6549 h 47006"/>
                      <a:gd name="connsiteX14" fmla="*/ 29114 w 43256"/>
                      <a:gd name="connsiteY14" fmla="*/ 3811 h 47006"/>
                      <a:gd name="connsiteX15" fmla="*/ 29856 w 43256"/>
                      <a:gd name="connsiteY15" fmla="*/ 2199 h 47006"/>
                      <a:gd name="connsiteX16" fmla="*/ 22177 w 43256"/>
                      <a:gd name="connsiteY16" fmla="*/ 4579 h 47006"/>
                      <a:gd name="connsiteX17" fmla="*/ 22536 w 43256"/>
                      <a:gd name="connsiteY17" fmla="*/ 3189 h 47006"/>
                      <a:gd name="connsiteX18" fmla="*/ 14036 w 43256"/>
                      <a:gd name="connsiteY18" fmla="*/ 5051 h 47006"/>
                      <a:gd name="connsiteX19" fmla="*/ 15336 w 43256"/>
                      <a:gd name="connsiteY19" fmla="*/ 6399 h 47006"/>
                      <a:gd name="connsiteX20" fmla="*/ 4163 w 43256"/>
                      <a:gd name="connsiteY20" fmla="*/ 15648 h 47006"/>
                      <a:gd name="connsiteX21" fmla="*/ 3936 w 43256"/>
                      <a:gd name="connsiteY21" fmla="*/ 14229 h 47006"/>
                      <a:gd name="connsiteX0" fmla="*/ 3936 w 43256"/>
                      <a:gd name="connsiteY0" fmla="*/ 14229 h 44606"/>
                      <a:gd name="connsiteX1" fmla="*/ 5659 w 43256"/>
                      <a:gd name="connsiteY1" fmla="*/ 6766 h 44606"/>
                      <a:gd name="connsiteX2" fmla="*/ 14041 w 43256"/>
                      <a:gd name="connsiteY2" fmla="*/ 5061 h 44606"/>
                      <a:gd name="connsiteX3" fmla="*/ 22492 w 43256"/>
                      <a:gd name="connsiteY3" fmla="*/ 3291 h 44606"/>
                      <a:gd name="connsiteX4" fmla="*/ 25785 w 43256"/>
                      <a:gd name="connsiteY4" fmla="*/ 59 h 44606"/>
                      <a:gd name="connsiteX5" fmla="*/ 29869 w 43256"/>
                      <a:gd name="connsiteY5" fmla="*/ 2340 h 44606"/>
                      <a:gd name="connsiteX6" fmla="*/ 35499 w 43256"/>
                      <a:gd name="connsiteY6" fmla="*/ 549 h 44606"/>
                      <a:gd name="connsiteX7" fmla="*/ 38354 w 43256"/>
                      <a:gd name="connsiteY7" fmla="*/ 5435 h 44606"/>
                      <a:gd name="connsiteX8" fmla="*/ 42018 w 43256"/>
                      <a:gd name="connsiteY8" fmla="*/ 10177 h 44606"/>
                      <a:gd name="connsiteX9" fmla="*/ 41854 w 43256"/>
                      <a:gd name="connsiteY9" fmla="*/ 15319 h 44606"/>
                      <a:gd name="connsiteX10" fmla="*/ 43052 w 43256"/>
                      <a:gd name="connsiteY10" fmla="*/ 23181 h 44606"/>
                      <a:gd name="connsiteX11" fmla="*/ 37440 w 43256"/>
                      <a:gd name="connsiteY11" fmla="*/ 30063 h 44606"/>
                      <a:gd name="connsiteX12" fmla="*/ 35431 w 43256"/>
                      <a:gd name="connsiteY12" fmla="*/ 35960 h 44606"/>
                      <a:gd name="connsiteX13" fmla="*/ 28591 w 43256"/>
                      <a:gd name="connsiteY13" fmla="*/ 36674 h 44606"/>
                      <a:gd name="connsiteX14" fmla="*/ 23703 w 43256"/>
                      <a:gd name="connsiteY14" fmla="*/ 42965 h 44606"/>
                      <a:gd name="connsiteX15" fmla="*/ 16516 w 43256"/>
                      <a:gd name="connsiteY15" fmla="*/ 39125 h 44606"/>
                      <a:gd name="connsiteX16" fmla="*/ 5840 w 43256"/>
                      <a:gd name="connsiteY16" fmla="*/ 35331 h 44606"/>
                      <a:gd name="connsiteX17" fmla="*/ 1146 w 43256"/>
                      <a:gd name="connsiteY17" fmla="*/ 31109 h 44606"/>
                      <a:gd name="connsiteX18" fmla="*/ 2149 w 43256"/>
                      <a:gd name="connsiteY18" fmla="*/ 25410 h 44606"/>
                      <a:gd name="connsiteX19" fmla="*/ 31 w 43256"/>
                      <a:gd name="connsiteY19" fmla="*/ 19563 h 44606"/>
                      <a:gd name="connsiteX20" fmla="*/ 3899 w 43256"/>
                      <a:gd name="connsiteY20" fmla="*/ 14366 h 44606"/>
                      <a:gd name="connsiteX21" fmla="*/ 3936 w 43256"/>
                      <a:gd name="connsiteY21" fmla="*/ 14229 h 44606"/>
                      <a:gd name="connsiteX0" fmla="*/ 459035 w 915585"/>
                      <a:gd name="connsiteY0" fmla="*/ 494479 h 632584"/>
                      <a:gd name="connsiteX1" fmla="*/ 354741 w 915585"/>
                      <a:gd name="connsiteY1" fmla="*/ 462634 h 632584"/>
                      <a:gd name="connsiteX2" fmla="*/ 459035 w 915585"/>
                      <a:gd name="connsiteY2" fmla="*/ 494479 h 632584"/>
                      <a:gd name="connsiteX0" fmla="*/ 452737 w 915585"/>
                      <a:gd name="connsiteY0" fmla="*/ 599899 h 632584"/>
                      <a:gd name="connsiteX1" fmla="*/ 277718 w 915585"/>
                      <a:gd name="connsiteY1" fmla="*/ 632584 h 632584"/>
                      <a:gd name="connsiteX2" fmla="*/ 452737 w 915585"/>
                      <a:gd name="connsiteY2" fmla="*/ 599899 h 632584"/>
                      <a:gd name="connsiteX0" fmla="*/ 252078 w 915585"/>
                      <a:gd name="connsiteY0" fmla="*/ 615538 h 632584"/>
                      <a:gd name="connsiteX1" fmla="*/ 303131 w 915585"/>
                      <a:gd name="connsiteY1" fmla="*/ 466429 h 632584"/>
                      <a:gd name="connsiteX2" fmla="*/ 252078 w 915585"/>
                      <a:gd name="connsiteY2" fmla="*/ 615538 h 632584"/>
                      <a:gd name="connsiteX0" fmla="*/ 4729 w 43256"/>
                      <a:gd name="connsiteY0" fmla="*/ 26036 h 44606"/>
                      <a:gd name="connsiteX1" fmla="*/ 2196 w 43256"/>
                      <a:gd name="connsiteY1" fmla="*/ 25239 h 44606"/>
                      <a:gd name="connsiteX2" fmla="*/ 6964 w 43256"/>
                      <a:gd name="connsiteY2" fmla="*/ 34758 h 44606"/>
                      <a:gd name="connsiteX3" fmla="*/ 5856 w 43256"/>
                      <a:gd name="connsiteY3" fmla="*/ 35139 h 44606"/>
                      <a:gd name="connsiteX4" fmla="*/ 16514 w 43256"/>
                      <a:gd name="connsiteY4" fmla="*/ 38949 h 44606"/>
                      <a:gd name="connsiteX5" fmla="*/ 15846 w 43256"/>
                      <a:gd name="connsiteY5" fmla="*/ 37209 h 44606"/>
                      <a:gd name="connsiteX6" fmla="*/ 28863 w 43256"/>
                      <a:gd name="connsiteY6" fmla="*/ 34610 h 44606"/>
                      <a:gd name="connsiteX7" fmla="*/ 28596 w 43256"/>
                      <a:gd name="connsiteY7" fmla="*/ 36519 h 44606"/>
                      <a:gd name="connsiteX8" fmla="*/ 34165 w 43256"/>
                      <a:gd name="connsiteY8" fmla="*/ 22813 h 44606"/>
                      <a:gd name="connsiteX9" fmla="*/ 37416 w 43256"/>
                      <a:gd name="connsiteY9" fmla="*/ 29949 h 44606"/>
                      <a:gd name="connsiteX10" fmla="*/ 41834 w 43256"/>
                      <a:gd name="connsiteY10" fmla="*/ 15213 h 44606"/>
                      <a:gd name="connsiteX11" fmla="*/ 40386 w 43256"/>
                      <a:gd name="connsiteY11" fmla="*/ 17889 h 44606"/>
                      <a:gd name="connsiteX12" fmla="*/ 38360 w 43256"/>
                      <a:gd name="connsiteY12" fmla="*/ 5285 h 44606"/>
                      <a:gd name="connsiteX13" fmla="*/ 38436 w 43256"/>
                      <a:gd name="connsiteY13" fmla="*/ 6549 h 44606"/>
                      <a:gd name="connsiteX14" fmla="*/ 29114 w 43256"/>
                      <a:gd name="connsiteY14" fmla="*/ 3811 h 44606"/>
                      <a:gd name="connsiteX15" fmla="*/ 29856 w 43256"/>
                      <a:gd name="connsiteY15" fmla="*/ 2199 h 44606"/>
                      <a:gd name="connsiteX16" fmla="*/ 22177 w 43256"/>
                      <a:gd name="connsiteY16" fmla="*/ 4579 h 44606"/>
                      <a:gd name="connsiteX17" fmla="*/ 22536 w 43256"/>
                      <a:gd name="connsiteY17" fmla="*/ 3189 h 44606"/>
                      <a:gd name="connsiteX18" fmla="*/ 14036 w 43256"/>
                      <a:gd name="connsiteY18" fmla="*/ 5051 h 44606"/>
                      <a:gd name="connsiteX19" fmla="*/ 15336 w 43256"/>
                      <a:gd name="connsiteY19" fmla="*/ 6399 h 44606"/>
                      <a:gd name="connsiteX20" fmla="*/ 4163 w 43256"/>
                      <a:gd name="connsiteY20" fmla="*/ 15648 h 44606"/>
                      <a:gd name="connsiteX21" fmla="*/ 3936 w 43256"/>
                      <a:gd name="connsiteY21" fmla="*/ 14229 h 44606"/>
                      <a:gd name="connsiteX0" fmla="*/ 3936 w 43256"/>
                      <a:gd name="connsiteY0" fmla="*/ 14229 h 43404"/>
                      <a:gd name="connsiteX1" fmla="*/ 5659 w 43256"/>
                      <a:gd name="connsiteY1" fmla="*/ 6766 h 43404"/>
                      <a:gd name="connsiteX2" fmla="*/ 14041 w 43256"/>
                      <a:gd name="connsiteY2" fmla="*/ 5061 h 43404"/>
                      <a:gd name="connsiteX3" fmla="*/ 22492 w 43256"/>
                      <a:gd name="connsiteY3" fmla="*/ 3291 h 43404"/>
                      <a:gd name="connsiteX4" fmla="*/ 25785 w 43256"/>
                      <a:gd name="connsiteY4" fmla="*/ 59 h 43404"/>
                      <a:gd name="connsiteX5" fmla="*/ 29869 w 43256"/>
                      <a:gd name="connsiteY5" fmla="*/ 2340 h 43404"/>
                      <a:gd name="connsiteX6" fmla="*/ 35499 w 43256"/>
                      <a:gd name="connsiteY6" fmla="*/ 549 h 43404"/>
                      <a:gd name="connsiteX7" fmla="*/ 38354 w 43256"/>
                      <a:gd name="connsiteY7" fmla="*/ 5435 h 43404"/>
                      <a:gd name="connsiteX8" fmla="*/ 42018 w 43256"/>
                      <a:gd name="connsiteY8" fmla="*/ 10177 h 43404"/>
                      <a:gd name="connsiteX9" fmla="*/ 41854 w 43256"/>
                      <a:gd name="connsiteY9" fmla="*/ 15319 h 43404"/>
                      <a:gd name="connsiteX10" fmla="*/ 43052 w 43256"/>
                      <a:gd name="connsiteY10" fmla="*/ 23181 h 43404"/>
                      <a:gd name="connsiteX11" fmla="*/ 37440 w 43256"/>
                      <a:gd name="connsiteY11" fmla="*/ 30063 h 43404"/>
                      <a:gd name="connsiteX12" fmla="*/ 35431 w 43256"/>
                      <a:gd name="connsiteY12" fmla="*/ 35960 h 43404"/>
                      <a:gd name="connsiteX13" fmla="*/ 28591 w 43256"/>
                      <a:gd name="connsiteY13" fmla="*/ 36674 h 43404"/>
                      <a:gd name="connsiteX14" fmla="*/ 23703 w 43256"/>
                      <a:gd name="connsiteY14" fmla="*/ 42965 h 43404"/>
                      <a:gd name="connsiteX15" fmla="*/ 16516 w 43256"/>
                      <a:gd name="connsiteY15" fmla="*/ 39125 h 43404"/>
                      <a:gd name="connsiteX16" fmla="*/ 5840 w 43256"/>
                      <a:gd name="connsiteY16" fmla="*/ 35331 h 43404"/>
                      <a:gd name="connsiteX17" fmla="*/ 1146 w 43256"/>
                      <a:gd name="connsiteY17" fmla="*/ 31109 h 43404"/>
                      <a:gd name="connsiteX18" fmla="*/ 2149 w 43256"/>
                      <a:gd name="connsiteY18" fmla="*/ 25410 h 43404"/>
                      <a:gd name="connsiteX19" fmla="*/ 31 w 43256"/>
                      <a:gd name="connsiteY19" fmla="*/ 19563 h 43404"/>
                      <a:gd name="connsiteX20" fmla="*/ 3899 w 43256"/>
                      <a:gd name="connsiteY20" fmla="*/ 14366 h 43404"/>
                      <a:gd name="connsiteX21" fmla="*/ 3936 w 43256"/>
                      <a:gd name="connsiteY21" fmla="*/ 14229 h 43404"/>
                      <a:gd name="connsiteX0" fmla="*/ 459035 w 915585"/>
                      <a:gd name="connsiteY0" fmla="*/ 494479 h 615538"/>
                      <a:gd name="connsiteX1" fmla="*/ 354741 w 915585"/>
                      <a:gd name="connsiteY1" fmla="*/ 462634 h 615538"/>
                      <a:gd name="connsiteX2" fmla="*/ 459035 w 915585"/>
                      <a:gd name="connsiteY2" fmla="*/ 494479 h 615538"/>
                      <a:gd name="connsiteX0" fmla="*/ 452737 w 915585"/>
                      <a:gd name="connsiteY0" fmla="*/ 599899 h 615538"/>
                      <a:gd name="connsiteX1" fmla="*/ 512690 w 915585"/>
                      <a:gd name="connsiteY1" fmla="*/ 602931 h 615538"/>
                      <a:gd name="connsiteX2" fmla="*/ 452737 w 915585"/>
                      <a:gd name="connsiteY2" fmla="*/ 599899 h 615538"/>
                      <a:gd name="connsiteX0" fmla="*/ 252078 w 915585"/>
                      <a:gd name="connsiteY0" fmla="*/ 615538 h 615538"/>
                      <a:gd name="connsiteX1" fmla="*/ 303131 w 915585"/>
                      <a:gd name="connsiteY1" fmla="*/ 466429 h 615538"/>
                      <a:gd name="connsiteX2" fmla="*/ 252078 w 915585"/>
                      <a:gd name="connsiteY2" fmla="*/ 615538 h 615538"/>
                      <a:gd name="connsiteX0" fmla="*/ 4729 w 43256"/>
                      <a:gd name="connsiteY0" fmla="*/ 26036 h 43404"/>
                      <a:gd name="connsiteX1" fmla="*/ 2196 w 43256"/>
                      <a:gd name="connsiteY1" fmla="*/ 25239 h 43404"/>
                      <a:gd name="connsiteX2" fmla="*/ 6964 w 43256"/>
                      <a:gd name="connsiteY2" fmla="*/ 34758 h 43404"/>
                      <a:gd name="connsiteX3" fmla="*/ 5856 w 43256"/>
                      <a:gd name="connsiteY3" fmla="*/ 35139 h 43404"/>
                      <a:gd name="connsiteX4" fmla="*/ 16514 w 43256"/>
                      <a:gd name="connsiteY4" fmla="*/ 38949 h 43404"/>
                      <a:gd name="connsiteX5" fmla="*/ 15846 w 43256"/>
                      <a:gd name="connsiteY5" fmla="*/ 37209 h 43404"/>
                      <a:gd name="connsiteX6" fmla="*/ 28863 w 43256"/>
                      <a:gd name="connsiteY6" fmla="*/ 34610 h 43404"/>
                      <a:gd name="connsiteX7" fmla="*/ 28596 w 43256"/>
                      <a:gd name="connsiteY7" fmla="*/ 36519 h 43404"/>
                      <a:gd name="connsiteX8" fmla="*/ 34165 w 43256"/>
                      <a:gd name="connsiteY8" fmla="*/ 22813 h 43404"/>
                      <a:gd name="connsiteX9" fmla="*/ 37416 w 43256"/>
                      <a:gd name="connsiteY9" fmla="*/ 29949 h 43404"/>
                      <a:gd name="connsiteX10" fmla="*/ 41834 w 43256"/>
                      <a:gd name="connsiteY10" fmla="*/ 15213 h 43404"/>
                      <a:gd name="connsiteX11" fmla="*/ 40386 w 43256"/>
                      <a:gd name="connsiteY11" fmla="*/ 17889 h 43404"/>
                      <a:gd name="connsiteX12" fmla="*/ 38360 w 43256"/>
                      <a:gd name="connsiteY12" fmla="*/ 5285 h 43404"/>
                      <a:gd name="connsiteX13" fmla="*/ 38436 w 43256"/>
                      <a:gd name="connsiteY13" fmla="*/ 6549 h 43404"/>
                      <a:gd name="connsiteX14" fmla="*/ 29114 w 43256"/>
                      <a:gd name="connsiteY14" fmla="*/ 3811 h 43404"/>
                      <a:gd name="connsiteX15" fmla="*/ 29856 w 43256"/>
                      <a:gd name="connsiteY15" fmla="*/ 2199 h 43404"/>
                      <a:gd name="connsiteX16" fmla="*/ 22177 w 43256"/>
                      <a:gd name="connsiteY16" fmla="*/ 4579 h 43404"/>
                      <a:gd name="connsiteX17" fmla="*/ 22536 w 43256"/>
                      <a:gd name="connsiteY17" fmla="*/ 3189 h 43404"/>
                      <a:gd name="connsiteX18" fmla="*/ 14036 w 43256"/>
                      <a:gd name="connsiteY18" fmla="*/ 5051 h 43404"/>
                      <a:gd name="connsiteX19" fmla="*/ 15336 w 43256"/>
                      <a:gd name="connsiteY19" fmla="*/ 6399 h 43404"/>
                      <a:gd name="connsiteX20" fmla="*/ 4163 w 43256"/>
                      <a:gd name="connsiteY20" fmla="*/ 15648 h 43404"/>
                      <a:gd name="connsiteX21" fmla="*/ 3936 w 43256"/>
                      <a:gd name="connsiteY21" fmla="*/ 14229 h 43404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459035 w 915585"/>
                      <a:gd name="connsiteY0" fmla="*/ 494479 h 612914"/>
                      <a:gd name="connsiteX1" fmla="*/ 354741 w 915585"/>
                      <a:gd name="connsiteY1" fmla="*/ 462634 h 612914"/>
                      <a:gd name="connsiteX2" fmla="*/ 459035 w 915585"/>
                      <a:gd name="connsiteY2" fmla="*/ 494479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54741 w 915585"/>
                      <a:gd name="connsiteY1" fmla="*/ 462634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14460 w 915585"/>
                      <a:gd name="connsiteY1" fmla="*/ 551596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14460 w 915585"/>
                      <a:gd name="connsiteY1" fmla="*/ 551596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562804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</a:cxnLst>
                    <a:rect l="l" t="t" r="r" b="b"/>
                    <a:pathLst>
                      <a:path w="43256" h="43219">
                        <a:moveTo>
                          <a:pt x="3936" y="14229"/>
                        </a:moveTo>
                        <a:cubicBezTo>
                          <a:pt x="3665" y="11516"/>
                          <a:pt x="4297" y="8780"/>
                          <a:pt x="5659" y="6766"/>
                        </a:cubicBezTo>
                        <a:cubicBezTo>
                          <a:pt x="7811" y="3585"/>
                          <a:pt x="11300" y="2876"/>
                          <a:pt x="14041" y="5061"/>
                        </a:cubicBezTo>
                        <a:cubicBezTo>
                          <a:pt x="15714" y="768"/>
                          <a:pt x="19950" y="-119"/>
                          <a:pt x="22492" y="3291"/>
                        </a:cubicBezTo>
                        <a:cubicBezTo>
                          <a:pt x="23133" y="1542"/>
                          <a:pt x="24364" y="333"/>
                          <a:pt x="25785" y="59"/>
                        </a:cubicBezTo>
                        <a:cubicBezTo>
                          <a:pt x="27349" y="-243"/>
                          <a:pt x="28911" y="629"/>
                          <a:pt x="29869" y="2340"/>
                        </a:cubicBezTo>
                        <a:cubicBezTo>
                          <a:pt x="31251" y="126"/>
                          <a:pt x="33537" y="-601"/>
                          <a:pt x="35499" y="549"/>
                        </a:cubicBezTo>
                        <a:cubicBezTo>
                          <a:pt x="36994" y="1425"/>
                          <a:pt x="38066" y="3259"/>
                          <a:pt x="38354" y="5435"/>
                        </a:cubicBezTo>
                        <a:cubicBezTo>
                          <a:pt x="40082" y="6077"/>
                          <a:pt x="41458" y="7857"/>
                          <a:pt x="42018" y="10177"/>
                        </a:cubicBezTo>
                        <a:cubicBezTo>
                          <a:pt x="42425" y="11861"/>
                          <a:pt x="42367" y="13690"/>
                          <a:pt x="41854" y="15319"/>
                        </a:cubicBezTo>
                        <a:cubicBezTo>
                          <a:pt x="43115" y="17553"/>
                          <a:pt x="43556" y="20449"/>
                          <a:pt x="43052" y="23181"/>
                        </a:cubicBezTo>
                        <a:cubicBezTo>
                          <a:pt x="42382" y="26813"/>
                          <a:pt x="40164" y="29533"/>
                          <a:pt x="37440" y="30063"/>
                        </a:cubicBezTo>
                        <a:cubicBezTo>
                          <a:pt x="37427" y="32330"/>
                          <a:pt x="36694" y="34480"/>
                          <a:pt x="35431" y="35960"/>
                        </a:cubicBezTo>
                        <a:cubicBezTo>
                          <a:pt x="33512" y="38209"/>
                          <a:pt x="30740" y="38498"/>
                          <a:pt x="28591" y="36674"/>
                        </a:cubicBezTo>
                        <a:cubicBezTo>
                          <a:pt x="27896" y="39807"/>
                          <a:pt x="26035" y="42202"/>
                          <a:pt x="23703" y="42965"/>
                        </a:cubicBezTo>
                        <a:cubicBezTo>
                          <a:pt x="20955" y="43864"/>
                          <a:pt x="18087" y="42332"/>
                          <a:pt x="16516" y="39125"/>
                        </a:cubicBezTo>
                        <a:cubicBezTo>
                          <a:pt x="12808" y="42169"/>
                          <a:pt x="7992" y="40458"/>
                          <a:pt x="5840" y="35331"/>
                        </a:cubicBezTo>
                        <a:cubicBezTo>
                          <a:pt x="3726" y="35668"/>
                          <a:pt x="1741" y="33883"/>
                          <a:pt x="1146" y="31109"/>
                        </a:cubicBezTo>
                        <a:cubicBezTo>
                          <a:pt x="715" y="29102"/>
                          <a:pt x="1096" y="26936"/>
                          <a:pt x="2149" y="25410"/>
                        </a:cubicBezTo>
                        <a:cubicBezTo>
                          <a:pt x="655" y="24213"/>
                          <a:pt x="-177" y="21916"/>
                          <a:pt x="31" y="19563"/>
                        </a:cubicBezTo>
                        <a:cubicBezTo>
                          <a:pt x="275" y="16808"/>
                          <a:pt x="1881" y="14650"/>
                          <a:pt x="3899" y="14366"/>
                        </a:cubicBezTo>
                        <a:cubicBezTo>
                          <a:pt x="3911" y="14320"/>
                          <a:pt x="3924" y="14275"/>
                          <a:pt x="3936" y="14229"/>
                        </a:cubicBezTo>
                        <a:close/>
                      </a:path>
                      <a:path w="915585" h="612914">
                        <a:moveTo>
                          <a:pt x="365047" y="568613"/>
                        </a:moveTo>
                        <a:lnTo>
                          <a:pt x="314460" y="551596"/>
                        </a:lnTo>
                        <a:lnTo>
                          <a:pt x="365047" y="568613"/>
                        </a:lnTo>
                        <a:close/>
                      </a:path>
                      <a:path w="915585" h="612914">
                        <a:moveTo>
                          <a:pt x="452737" y="599899"/>
                        </a:moveTo>
                        <a:lnTo>
                          <a:pt x="512690" y="602931"/>
                        </a:lnTo>
                        <a:lnTo>
                          <a:pt x="452737" y="599899"/>
                        </a:lnTo>
                        <a:close/>
                      </a:path>
                      <a:path w="915585" h="612914">
                        <a:moveTo>
                          <a:pt x="252079" y="585885"/>
                        </a:moveTo>
                        <a:lnTo>
                          <a:pt x="303131" y="562804"/>
                        </a:lnTo>
                        <a:lnTo>
                          <a:pt x="252079" y="585885"/>
                        </a:lnTo>
                        <a:close/>
                      </a:path>
                      <a:path w="43256" h="43219" fill="none" extrusionOk="0">
                        <a:moveTo>
                          <a:pt x="4729" y="26036"/>
                        </a:moveTo>
                        <a:cubicBezTo>
                          <a:pt x="3845" y="26130"/>
                          <a:pt x="2961" y="25852"/>
                          <a:pt x="2196" y="25239"/>
                        </a:cubicBezTo>
                        <a:moveTo>
                          <a:pt x="6964" y="34758"/>
                        </a:moveTo>
                        <a:cubicBezTo>
                          <a:pt x="6609" y="34951"/>
                          <a:pt x="6236" y="35079"/>
                          <a:pt x="5856" y="35139"/>
                        </a:cubicBezTo>
                        <a:moveTo>
                          <a:pt x="16514" y="38949"/>
                        </a:moveTo>
                        <a:cubicBezTo>
                          <a:pt x="16247" y="38403"/>
                          <a:pt x="16023" y="37820"/>
                          <a:pt x="15846" y="37209"/>
                        </a:cubicBezTo>
                        <a:moveTo>
                          <a:pt x="28863" y="34610"/>
                        </a:moveTo>
                        <a:cubicBezTo>
                          <a:pt x="28824" y="35257"/>
                          <a:pt x="28734" y="35897"/>
                          <a:pt x="28596" y="36519"/>
                        </a:cubicBezTo>
                        <a:moveTo>
                          <a:pt x="34165" y="22813"/>
                        </a:moveTo>
                        <a:cubicBezTo>
                          <a:pt x="36169" y="24141"/>
                          <a:pt x="37434" y="26917"/>
                          <a:pt x="37416" y="29949"/>
                        </a:cubicBezTo>
                        <a:moveTo>
                          <a:pt x="41834" y="15213"/>
                        </a:moveTo>
                        <a:cubicBezTo>
                          <a:pt x="41509" y="16245"/>
                          <a:pt x="41014" y="17161"/>
                          <a:pt x="40386" y="17889"/>
                        </a:cubicBezTo>
                        <a:moveTo>
                          <a:pt x="38360" y="5285"/>
                        </a:moveTo>
                        <a:cubicBezTo>
                          <a:pt x="38415" y="5702"/>
                          <a:pt x="38441" y="6125"/>
                          <a:pt x="38436" y="6549"/>
                        </a:cubicBezTo>
                        <a:moveTo>
                          <a:pt x="29114" y="3811"/>
                        </a:moveTo>
                        <a:cubicBezTo>
                          <a:pt x="29303" y="3228"/>
                          <a:pt x="29552" y="2685"/>
                          <a:pt x="29856" y="2199"/>
                        </a:cubicBezTo>
                        <a:moveTo>
                          <a:pt x="22177" y="4579"/>
                        </a:moveTo>
                        <a:cubicBezTo>
                          <a:pt x="22254" y="4097"/>
                          <a:pt x="22375" y="3630"/>
                          <a:pt x="22536" y="3189"/>
                        </a:cubicBezTo>
                        <a:moveTo>
                          <a:pt x="14036" y="5051"/>
                        </a:moveTo>
                        <a:cubicBezTo>
                          <a:pt x="14508" y="5427"/>
                          <a:pt x="14944" y="5880"/>
                          <a:pt x="15336" y="6399"/>
                        </a:cubicBezTo>
                        <a:moveTo>
                          <a:pt x="4163" y="15648"/>
                        </a:moveTo>
                        <a:cubicBezTo>
                          <a:pt x="4060" y="15184"/>
                          <a:pt x="3984" y="14710"/>
                          <a:pt x="3936" y="14229"/>
                        </a:cubicBezTo>
                      </a:path>
                    </a:pathLst>
                  </a:custGeom>
                  <a:gradFill flip="none" rotWithShape="1">
                    <a:gsLst>
                      <a:gs pos="0">
                        <a:schemeClr val="bg1"/>
                      </a:gs>
                      <a:gs pos="50000">
                        <a:schemeClr val="bg1">
                          <a:lumMod val="75000"/>
                        </a:schemeClr>
                      </a:gs>
                      <a:gs pos="100000">
                        <a:schemeClr val="tx1">
                          <a:lumMod val="75000"/>
                          <a:lumOff val="25000"/>
                        </a:scheme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GB" dirty="0"/>
                  </a:p>
                </p:txBody>
              </p:sp>
              <p:sp>
                <p:nvSpPr>
                  <p:cNvPr id="76" name="Cloud Callout 3"/>
                  <p:cNvSpPr/>
                  <p:nvPr/>
                </p:nvSpPr>
                <p:spPr>
                  <a:xfrm>
                    <a:off x="3420559" y="3744291"/>
                    <a:ext cx="720842" cy="436989"/>
                  </a:xfrm>
                  <a:custGeom>
                    <a:avLst/>
                    <a:gdLst>
                      <a:gd name="connsiteX0" fmla="*/ 3900 w 43200"/>
                      <a:gd name="connsiteY0" fmla="*/ 14370 h 43200"/>
                      <a:gd name="connsiteX1" fmla="*/ 5623 w 43200"/>
                      <a:gd name="connsiteY1" fmla="*/ 6907 h 43200"/>
                      <a:gd name="connsiteX2" fmla="*/ 14005 w 43200"/>
                      <a:gd name="connsiteY2" fmla="*/ 5202 h 43200"/>
                      <a:gd name="connsiteX3" fmla="*/ 22456 w 43200"/>
                      <a:gd name="connsiteY3" fmla="*/ 3432 h 43200"/>
                      <a:gd name="connsiteX4" fmla="*/ 25749 w 43200"/>
                      <a:gd name="connsiteY4" fmla="*/ 200 h 43200"/>
                      <a:gd name="connsiteX5" fmla="*/ 29833 w 43200"/>
                      <a:gd name="connsiteY5" fmla="*/ 2481 h 43200"/>
                      <a:gd name="connsiteX6" fmla="*/ 35463 w 43200"/>
                      <a:gd name="connsiteY6" fmla="*/ 690 h 43200"/>
                      <a:gd name="connsiteX7" fmla="*/ 38318 w 43200"/>
                      <a:gd name="connsiteY7" fmla="*/ 5576 h 43200"/>
                      <a:gd name="connsiteX8" fmla="*/ 41982 w 43200"/>
                      <a:gd name="connsiteY8" fmla="*/ 10318 h 43200"/>
                      <a:gd name="connsiteX9" fmla="*/ 41818 w 43200"/>
                      <a:gd name="connsiteY9" fmla="*/ 15460 h 43200"/>
                      <a:gd name="connsiteX10" fmla="*/ 43016 w 43200"/>
                      <a:gd name="connsiteY10" fmla="*/ 23322 h 43200"/>
                      <a:gd name="connsiteX11" fmla="*/ 37404 w 43200"/>
                      <a:gd name="connsiteY11" fmla="*/ 30204 h 43200"/>
                      <a:gd name="connsiteX12" fmla="*/ 35395 w 43200"/>
                      <a:gd name="connsiteY12" fmla="*/ 36101 h 43200"/>
                      <a:gd name="connsiteX13" fmla="*/ 28555 w 43200"/>
                      <a:gd name="connsiteY13" fmla="*/ 36815 h 43200"/>
                      <a:gd name="connsiteX14" fmla="*/ 23667 w 43200"/>
                      <a:gd name="connsiteY14" fmla="*/ 43106 h 43200"/>
                      <a:gd name="connsiteX15" fmla="*/ 16480 w 43200"/>
                      <a:gd name="connsiteY15" fmla="*/ 39266 h 43200"/>
                      <a:gd name="connsiteX16" fmla="*/ 5804 w 43200"/>
                      <a:gd name="connsiteY16" fmla="*/ 35472 h 43200"/>
                      <a:gd name="connsiteX17" fmla="*/ 1110 w 43200"/>
                      <a:gd name="connsiteY17" fmla="*/ 31250 h 43200"/>
                      <a:gd name="connsiteX18" fmla="*/ 2113 w 43200"/>
                      <a:gd name="connsiteY18" fmla="*/ 25551 h 43200"/>
                      <a:gd name="connsiteX19" fmla="*/ -5 w 43200"/>
                      <a:gd name="connsiteY19" fmla="*/ 19704 h 43200"/>
                      <a:gd name="connsiteX20" fmla="*/ 3863 w 43200"/>
                      <a:gd name="connsiteY20" fmla="*/ 14507 h 43200"/>
                      <a:gd name="connsiteX21" fmla="*/ 3900 w 43200"/>
                      <a:gd name="connsiteY21" fmla="*/ 14370 h 43200"/>
                      <a:gd name="connsiteX0" fmla="*/ 283721 w 914400"/>
                      <a:gd name="connsiteY0" fmla="*/ 689229 h 612648"/>
                      <a:gd name="connsiteX1" fmla="*/ 266703 w 914400"/>
                      <a:gd name="connsiteY1" fmla="*/ 706247 h 612648"/>
                      <a:gd name="connsiteX2" fmla="*/ 249685 w 914400"/>
                      <a:gd name="connsiteY2" fmla="*/ 689229 h 612648"/>
                      <a:gd name="connsiteX3" fmla="*/ 266703 w 914400"/>
                      <a:gd name="connsiteY3" fmla="*/ 672211 h 612648"/>
                      <a:gd name="connsiteX4" fmla="*/ 283721 w 914400"/>
                      <a:gd name="connsiteY4" fmla="*/ 689229 h 612648"/>
                      <a:gd name="connsiteX0" fmla="*/ 310992 w 914400"/>
                      <a:gd name="connsiteY0" fmla="*/ 668620 h 612648"/>
                      <a:gd name="connsiteX1" fmla="*/ 276956 w 914400"/>
                      <a:gd name="connsiteY1" fmla="*/ 702656 h 612648"/>
                      <a:gd name="connsiteX2" fmla="*/ 242920 w 914400"/>
                      <a:gd name="connsiteY2" fmla="*/ 668620 h 612648"/>
                      <a:gd name="connsiteX3" fmla="*/ 276956 w 914400"/>
                      <a:gd name="connsiteY3" fmla="*/ 634584 h 612648"/>
                      <a:gd name="connsiteX4" fmla="*/ 310992 w 914400"/>
                      <a:gd name="connsiteY4" fmla="*/ 668620 h 612648"/>
                      <a:gd name="connsiteX0" fmla="*/ 353424 w 914400"/>
                      <a:gd name="connsiteY0" fmla="*/ 617538 h 612648"/>
                      <a:gd name="connsiteX1" fmla="*/ 302370 w 914400"/>
                      <a:gd name="connsiteY1" fmla="*/ 668592 h 612648"/>
                      <a:gd name="connsiteX2" fmla="*/ 251316 w 914400"/>
                      <a:gd name="connsiteY2" fmla="*/ 617538 h 612648"/>
                      <a:gd name="connsiteX3" fmla="*/ 302370 w 914400"/>
                      <a:gd name="connsiteY3" fmla="*/ 566484 h 612648"/>
                      <a:gd name="connsiteX4" fmla="*/ 353424 w 914400"/>
                      <a:gd name="connsiteY4" fmla="*/ 617538 h 612648"/>
                      <a:gd name="connsiteX0" fmla="*/ 4693 w 43200"/>
                      <a:gd name="connsiteY0" fmla="*/ 26177 h 43200"/>
                      <a:gd name="connsiteX1" fmla="*/ 2160 w 43200"/>
                      <a:gd name="connsiteY1" fmla="*/ 25380 h 43200"/>
                      <a:gd name="connsiteX2" fmla="*/ 6928 w 43200"/>
                      <a:gd name="connsiteY2" fmla="*/ 34899 h 43200"/>
                      <a:gd name="connsiteX3" fmla="*/ 5820 w 43200"/>
                      <a:gd name="connsiteY3" fmla="*/ 35280 h 43200"/>
                      <a:gd name="connsiteX4" fmla="*/ 16478 w 43200"/>
                      <a:gd name="connsiteY4" fmla="*/ 39090 h 43200"/>
                      <a:gd name="connsiteX5" fmla="*/ 15810 w 43200"/>
                      <a:gd name="connsiteY5" fmla="*/ 37350 h 43200"/>
                      <a:gd name="connsiteX6" fmla="*/ 28827 w 43200"/>
                      <a:gd name="connsiteY6" fmla="*/ 34751 h 43200"/>
                      <a:gd name="connsiteX7" fmla="*/ 28560 w 43200"/>
                      <a:gd name="connsiteY7" fmla="*/ 36660 h 43200"/>
                      <a:gd name="connsiteX8" fmla="*/ 34129 w 43200"/>
                      <a:gd name="connsiteY8" fmla="*/ 22954 h 43200"/>
                      <a:gd name="connsiteX9" fmla="*/ 37380 w 43200"/>
                      <a:gd name="connsiteY9" fmla="*/ 30090 h 43200"/>
                      <a:gd name="connsiteX10" fmla="*/ 41798 w 43200"/>
                      <a:gd name="connsiteY10" fmla="*/ 15354 h 43200"/>
                      <a:gd name="connsiteX11" fmla="*/ 40350 w 43200"/>
                      <a:gd name="connsiteY11" fmla="*/ 18030 h 43200"/>
                      <a:gd name="connsiteX12" fmla="*/ 38324 w 43200"/>
                      <a:gd name="connsiteY12" fmla="*/ 5426 h 43200"/>
                      <a:gd name="connsiteX13" fmla="*/ 38400 w 43200"/>
                      <a:gd name="connsiteY13" fmla="*/ 6690 h 43200"/>
                      <a:gd name="connsiteX14" fmla="*/ 29078 w 43200"/>
                      <a:gd name="connsiteY14" fmla="*/ 3952 h 43200"/>
                      <a:gd name="connsiteX15" fmla="*/ 29820 w 43200"/>
                      <a:gd name="connsiteY15" fmla="*/ 2340 h 43200"/>
                      <a:gd name="connsiteX16" fmla="*/ 22141 w 43200"/>
                      <a:gd name="connsiteY16" fmla="*/ 4720 h 43200"/>
                      <a:gd name="connsiteX17" fmla="*/ 22500 w 43200"/>
                      <a:gd name="connsiteY17" fmla="*/ 3330 h 43200"/>
                      <a:gd name="connsiteX18" fmla="*/ 14000 w 43200"/>
                      <a:gd name="connsiteY18" fmla="*/ 5192 h 43200"/>
                      <a:gd name="connsiteX19" fmla="*/ 15300 w 43200"/>
                      <a:gd name="connsiteY19" fmla="*/ 6540 h 43200"/>
                      <a:gd name="connsiteX20" fmla="*/ 4127 w 43200"/>
                      <a:gd name="connsiteY20" fmla="*/ 15789 h 43200"/>
                      <a:gd name="connsiteX21" fmla="*/ 3900 w 43200"/>
                      <a:gd name="connsiteY21" fmla="*/ 14370 h 43200"/>
                      <a:gd name="connsiteX0" fmla="*/ 3936 w 43256"/>
                      <a:gd name="connsiteY0" fmla="*/ 14229 h 49659"/>
                      <a:gd name="connsiteX1" fmla="*/ 5659 w 43256"/>
                      <a:gd name="connsiteY1" fmla="*/ 6766 h 49659"/>
                      <a:gd name="connsiteX2" fmla="*/ 14041 w 43256"/>
                      <a:gd name="connsiteY2" fmla="*/ 5061 h 49659"/>
                      <a:gd name="connsiteX3" fmla="*/ 22492 w 43256"/>
                      <a:gd name="connsiteY3" fmla="*/ 3291 h 49659"/>
                      <a:gd name="connsiteX4" fmla="*/ 25785 w 43256"/>
                      <a:gd name="connsiteY4" fmla="*/ 59 h 49659"/>
                      <a:gd name="connsiteX5" fmla="*/ 29869 w 43256"/>
                      <a:gd name="connsiteY5" fmla="*/ 2340 h 49659"/>
                      <a:gd name="connsiteX6" fmla="*/ 35499 w 43256"/>
                      <a:gd name="connsiteY6" fmla="*/ 549 h 49659"/>
                      <a:gd name="connsiteX7" fmla="*/ 38354 w 43256"/>
                      <a:gd name="connsiteY7" fmla="*/ 5435 h 49659"/>
                      <a:gd name="connsiteX8" fmla="*/ 42018 w 43256"/>
                      <a:gd name="connsiteY8" fmla="*/ 10177 h 49659"/>
                      <a:gd name="connsiteX9" fmla="*/ 41854 w 43256"/>
                      <a:gd name="connsiteY9" fmla="*/ 15319 h 49659"/>
                      <a:gd name="connsiteX10" fmla="*/ 43052 w 43256"/>
                      <a:gd name="connsiteY10" fmla="*/ 23181 h 49659"/>
                      <a:gd name="connsiteX11" fmla="*/ 37440 w 43256"/>
                      <a:gd name="connsiteY11" fmla="*/ 30063 h 49659"/>
                      <a:gd name="connsiteX12" fmla="*/ 35431 w 43256"/>
                      <a:gd name="connsiteY12" fmla="*/ 35960 h 49659"/>
                      <a:gd name="connsiteX13" fmla="*/ 28591 w 43256"/>
                      <a:gd name="connsiteY13" fmla="*/ 36674 h 49659"/>
                      <a:gd name="connsiteX14" fmla="*/ 23703 w 43256"/>
                      <a:gd name="connsiteY14" fmla="*/ 42965 h 49659"/>
                      <a:gd name="connsiteX15" fmla="*/ 16516 w 43256"/>
                      <a:gd name="connsiteY15" fmla="*/ 39125 h 49659"/>
                      <a:gd name="connsiteX16" fmla="*/ 5840 w 43256"/>
                      <a:gd name="connsiteY16" fmla="*/ 35331 h 49659"/>
                      <a:gd name="connsiteX17" fmla="*/ 1146 w 43256"/>
                      <a:gd name="connsiteY17" fmla="*/ 31109 h 49659"/>
                      <a:gd name="connsiteX18" fmla="*/ 2149 w 43256"/>
                      <a:gd name="connsiteY18" fmla="*/ 25410 h 49659"/>
                      <a:gd name="connsiteX19" fmla="*/ 31 w 43256"/>
                      <a:gd name="connsiteY19" fmla="*/ 19563 h 49659"/>
                      <a:gd name="connsiteX20" fmla="*/ 3899 w 43256"/>
                      <a:gd name="connsiteY20" fmla="*/ 14366 h 49659"/>
                      <a:gd name="connsiteX21" fmla="*/ 3936 w 43256"/>
                      <a:gd name="connsiteY21" fmla="*/ 14229 h 49659"/>
                      <a:gd name="connsiteX0" fmla="*/ 284483 w 915585"/>
                      <a:gd name="connsiteY0" fmla="*/ 687229 h 704247"/>
                      <a:gd name="connsiteX1" fmla="*/ 267465 w 915585"/>
                      <a:gd name="connsiteY1" fmla="*/ 704247 h 704247"/>
                      <a:gd name="connsiteX2" fmla="*/ 250447 w 915585"/>
                      <a:gd name="connsiteY2" fmla="*/ 687229 h 704247"/>
                      <a:gd name="connsiteX3" fmla="*/ 267465 w 915585"/>
                      <a:gd name="connsiteY3" fmla="*/ 670211 h 704247"/>
                      <a:gd name="connsiteX4" fmla="*/ 284483 w 915585"/>
                      <a:gd name="connsiteY4" fmla="*/ 687229 h 704247"/>
                      <a:gd name="connsiteX0" fmla="*/ 311754 w 915585"/>
                      <a:gd name="connsiteY0" fmla="*/ 666620 h 704247"/>
                      <a:gd name="connsiteX1" fmla="*/ 277718 w 915585"/>
                      <a:gd name="connsiteY1" fmla="*/ 700656 h 704247"/>
                      <a:gd name="connsiteX2" fmla="*/ 277718 w 915585"/>
                      <a:gd name="connsiteY2" fmla="*/ 632584 h 704247"/>
                      <a:gd name="connsiteX3" fmla="*/ 311754 w 915585"/>
                      <a:gd name="connsiteY3" fmla="*/ 666620 h 704247"/>
                      <a:gd name="connsiteX0" fmla="*/ 354186 w 915585"/>
                      <a:gd name="connsiteY0" fmla="*/ 615538 h 704247"/>
                      <a:gd name="connsiteX1" fmla="*/ 303132 w 915585"/>
                      <a:gd name="connsiteY1" fmla="*/ 666592 h 704247"/>
                      <a:gd name="connsiteX2" fmla="*/ 252078 w 915585"/>
                      <a:gd name="connsiteY2" fmla="*/ 615538 h 704247"/>
                      <a:gd name="connsiteX3" fmla="*/ 303132 w 915585"/>
                      <a:gd name="connsiteY3" fmla="*/ 564484 h 704247"/>
                      <a:gd name="connsiteX4" fmla="*/ 354186 w 915585"/>
                      <a:gd name="connsiteY4" fmla="*/ 615538 h 704247"/>
                      <a:gd name="connsiteX0" fmla="*/ 4729 w 43256"/>
                      <a:gd name="connsiteY0" fmla="*/ 26036 h 49659"/>
                      <a:gd name="connsiteX1" fmla="*/ 2196 w 43256"/>
                      <a:gd name="connsiteY1" fmla="*/ 25239 h 49659"/>
                      <a:gd name="connsiteX2" fmla="*/ 6964 w 43256"/>
                      <a:gd name="connsiteY2" fmla="*/ 34758 h 49659"/>
                      <a:gd name="connsiteX3" fmla="*/ 5856 w 43256"/>
                      <a:gd name="connsiteY3" fmla="*/ 35139 h 49659"/>
                      <a:gd name="connsiteX4" fmla="*/ 16514 w 43256"/>
                      <a:gd name="connsiteY4" fmla="*/ 38949 h 49659"/>
                      <a:gd name="connsiteX5" fmla="*/ 15846 w 43256"/>
                      <a:gd name="connsiteY5" fmla="*/ 37209 h 49659"/>
                      <a:gd name="connsiteX6" fmla="*/ 28863 w 43256"/>
                      <a:gd name="connsiteY6" fmla="*/ 34610 h 49659"/>
                      <a:gd name="connsiteX7" fmla="*/ 28596 w 43256"/>
                      <a:gd name="connsiteY7" fmla="*/ 36519 h 49659"/>
                      <a:gd name="connsiteX8" fmla="*/ 34165 w 43256"/>
                      <a:gd name="connsiteY8" fmla="*/ 22813 h 49659"/>
                      <a:gd name="connsiteX9" fmla="*/ 37416 w 43256"/>
                      <a:gd name="connsiteY9" fmla="*/ 29949 h 49659"/>
                      <a:gd name="connsiteX10" fmla="*/ 41834 w 43256"/>
                      <a:gd name="connsiteY10" fmla="*/ 15213 h 49659"/>
                      <a:gd name="connsiteX11" fmla="*/ 40386 w 43256"/>
                      <a:gd name="connsiteY11" fmla="*/ 17889 h 49659"/>
                      <a:gd name="connsiteX12" fmla="*/ 38360 w 43256"/>
                      <a:gd name="connsiteY12" fmla="*/ 5285 h 49659"/>
                      <a:gd name="connsiteX13" fmla="*/ 38436 w 43256"/>
                      <a:gd name="connsiteY13" fmla="*/ 6549 h 49659"/>
                      <a:gd name="connsiteX14" fmla="*/ 29114 w 43256"/>
                      <a:gd name="connsiteY14" fmla="*/ 3811 h 49659"/>
                      <a:gd name="connsiteX15" fmla="*/ 29856 w 43256"/>
                      <a:gd name="connsiteY15" fmla="*/ 2199 h 49659"/>
                      <a:gd name="connsiteX16" fmla="*/ 22177 w 43256"/>
                      <a:gd name="connsiteY16" fmla="*/ 4579 h 49659"/>
                      <a:gd name="connsiteX17" fmla="*/ 22536 w 43256"/>
                      <a:gd name="connsiteY17" fmla="*/ 3189 h 49659"/>
                      <a:gd name="connsiteX18" fmla="*/ 14036 w 43256"/>
                      <a:gd name="connsiteY18" fmla="*/ 5051 h 49659"/>
                      <a:gd name="connsiteX19" fmla="*/ 15336 w 43256"/>
                      <a:gd name="connsiteY19" fmla="*/ 6399 h 49659"/>
                      <a:gd name="connsiteX20" fmla="*/ 4163 w 43256"/>
                      <a:gd name="connsiteY20" fmla="*/ 15648 h 49659"/>
                      <a:gd name="connsiteX21" fmla="*/ 3936 w 43256"/>
                      <a:gd name="connsiteY21" fmla="*/ 14229 h 49659"/>
                      <a:gd name="connsiteX0" fmla="*/ 3936 w 43256"/>
                      <a:gd name="connsiteY0" fmla="*/ 14229 h 49659"/>
                      <a:gd name="connsiteX1" fmla="*/ 5659 w 43256"/>
                      <a:gd name="connsiteY1" fmla="*/ 6766 h 49659"/>
                      <a:gd name="connsiteX2" fmla="*/ 14041 w 43256"/>
                      <a:gd name="connsiteY2" fmla="*/ 5061 h 49659"/>
                      <a:gd name="connsiteX3" fmla="*/ 22492 w 43256"/>
                      <a:gd name="connsiteY3" fmla="*/ 3291 h 49659"/>
                      <a:gd name="connsiteX4" fmla="*/ 25785 w 43256"/>
                      <a:gd name="connsiteY4" fmla="*/ 59 h 49659"/>
                      <a:gd name="connsiteX5" fmla="*/ 29869 w 43256"/>
                      <a:gd name="connsiteY5" fmla="*/ 2340 h 49659"/>
                      <a:gd name="connsiteX6" fmla="*/ 35499 w 43256"/>
                      <a:gd name="connsiteY6" fmla="*/ 549 h 49659"/>
                      <a:gd name="connsiteX7" fmla="*/ 38354 w 43256"/>
                      <a:gd name="connsiteY7" fmla="*/ 5435 h 49659"/>
                      <a:gd name="connsiteX8" fmla="*/ 42018 w 43256"/>
                      <a:gd name="connsiteY8" fmla="*/ 10177 h 49659"/>
                      <a:gd name="connsiteX9" fmla="*/ 41854 w 43256"/>
                      <a:gd name="connsiteY9" fmla="*/ 15319 h 49659"/>
                      <a:gd name="connsiteX10" fmla="*/ 43052 w 43256"/>
                      <a:gd name="connsiteY10" fmla="*/ 23181 h 49659"/>
                      <a:gd name="connsiteX11" fmla="*/ 37440 w 43256"/>
                      <a:gd name="connsiteY11" fmla="*/ 30063 h 49659"/>
                      <a:gd name="connsiteX12" fmla="*/ 35431 w 43256"/>
                      <a:gd name="connsiteY12" fmla="*/ 35960 h 49659"/>
                      <a:gd name="connsiteX13" fmla="*/ 28591 w 43256"/>
                      <a:gd name="connsiteY13" fmla="*/ 36674 h 49659"/>
                      <a:gd name="connsiteX14" fmla="*/ 23703 w 43256"/>
                      <a:gd name="connsiteY14" fmla="*/ 42965 h 49659"/>
                      <a:gd name="connsiteX15" fmla="*/ 16516 w 43256"/>
                      <a:gd name="connsiteY15" fmla="*/ 39125 h 49659"/>
                      <a:gd name="connsiteX16" fmla="*/ 5840 w 43256"/>
                      <a:gd name="connsiteY16" fmla="*/ 35331 h 49659"/>
                      <a:gd name="connsiteX17" fmla="*/ 1146 w 43256"/>
                      <a:gd name="connsiteY17" fmla="*/ 31109 h 49659"/>
                      <a:gd name="connsiteX18" fmla="*/ 2149 w 43256"/>
                      <a:gd name="connsiteY18" fmla="*/ 25410 h 49659"/>
                      <a:gd name="connsiteX19" fmla="*/ 31 w 43256"/>
                      <a:gd name="connsiteY19" fmla="*/ 19563 h 49659"/>
                      <a:gd name="connsiteX20" fmla="*/ 3899 w 43256"/>
                      <a:gd name="connsiteY20" fmla="*/ 14366 h 49659"/>
                      <a:gd name="connsiteX21" fmla="*/ 3936 w 43256"/>
                      <a:gd name="connsiteY21" fmla="*/ 14229 h 49659"/>
                      <a:gd name="connsiteX0" fmla="*/ 284483 w 915585"/>
                      <a:gd name="connsiteY0" fmla="*/ 687229 h 704247"/>
                      <a:gd name="connsiteX1" fmla="*/ 267465 w 915585"/>
                      <a:gd name="connsiteY1" fmla="*/ 704247 h 704247"/>
                      <a:gd name="connsiteX2" fmla="*/ 250447 w 915585"/>
                      <a:gd name="connsiteY2" fmla="*/ 687229 h 704247"/>
                      <a:gd name="connsiteX3" fmla="*/ 267465 w 915585"/>
                      <a:gd name="connsiteY3" fmla="*/ 670211 h 704247"/>
                      <a:gd name="connsiteX4" fmla="*/ 284483 w 915585"/>
                      <a:gd name="connsiteY4" fmla="*/ 687229 h 704247"/>
                      <a:gd name="connsiteX0" fmla="*/ 311754 w 915585"/>
                      <a:gd name="connsiteY0" fmla="*/ 666620 h 704247"/>
                      <a:gd name="connsiteX1" fmla="*/ 277718 w 915585"/>
                      <a:gd name="connsiteY1" fmla="*/ 632584 h 704247"/>
                      <a:gd name="connsiteX2" fmla="*/ 311754 w 915585"/>
                      <a:gd name="connsiteY2" fmla="*/ 666620 h 704247"/>
                      <a:gd name="connsiteX0" fmla="*/ 354186 w 915585"/>
                      <a:gd name="connsiteY0" fmla="*/ 615538 h 704247"/>
                      <a:gd name="connsiteX1" fmla="*/ 303132 w 915585"/>
                      <a:gd name="connsiteY1" fmla="*/ 666592 h 704247"/>
                      <a:gd name="connsiteX2" fmla="*/ 252078 w 915585"/>
                      <a:gd name="connsiteY2" fmla="*/ 615538 h 704247"/>
                      <a:gd name="connsiteX3" fmla="*/ 303132 w 915585"/>
                      <a:gd name="connsiteY3" fmla="*/ 564484 h 704247"/>
                      <a:gd name="connsiteX4" fmla="*/ 354186 w 915585"/>
                      <a:gd name="connsiteY4" fmla="*/ 615538 h 704247"/>
                      <a:gd name="connsiteX0" fmla="*/ 4729 w 43256"/>
                      <a:gd name="connsiteY0" fmla="*/ 26036 h 49659"/>
                      <a:gd name="connsiteX1" fmla="*/ 2196 w 43256"/>
                      <a:gd name="connsiteY1" fmla="*/ 25239 h 49659"/>
                      <a:gd name="connsiteX2" fmla="*/ 6964 w 43256"/>
                      <a:gd name="connsiteY2" fmla="*/ 34758 h 49659"/>
                      <a:gd name="connsiteX3" fmla="*/ 5856 w 43256"/>
                      <a:gd name="connsiteY3" fmla="*/ 35139 h 49659"/>
                      <a:gd name="connsiteX4" fmla="*/ 16514 w 43256"/>
                      <a:gd name="connsiteY4" fmla="*/ 38949 h 49659"/>
                      <a:gd name="connsiteX5" fmla="*/ 15846 w 43256"/>
                      <a:gd name="connsiteY5" fmla="*/ 37209 h 49659"/>
                      <a:gd name="connsiteX6" fmla="*/ 28863 w 43256"/>
                      <a:gd name="connsiteY6" fmla="*/ 34610 h 49659"/>
                      <a:gd name="connsiteX7" fmla="*/ 28596 w 43256"/>
                      <a:gd name="connsiteY7" fmla="*/ 36519 h 49659"/>
                      <a:gd name="connsiteX8" fmla="*/ 34165 w 43256"/>
                      <a:gd name="connsiteY8" fmla="*/ 22813 h 49659"/>
                      <a:gd name="connsiteX9" fmla="*/ 37416 w 43256"/>
                      <a:gd name="connsiteY9" fmla="*/ 29949 h 49659"/>
                      <a:gd name="connsiteX10" fmla="*/ 41834 w 43256"/>
                      <a:gd name="connsiteY10" fmla="*/ 15213 h 49659"/>
                      <a:gd name="connsiteX11" fmla="*/ 40386 w 43256"/>
                      <a:gd name="connsiteY11" fmla="*/ 17889 h 49659"/>
                      <a:gd name="connsiteX12" fmla="*/ 38360 w 43256"/>
                      <a:gd name="connsiteY12" fmla="*/ 5285 h 49659"/>
                      <a:gd name="connsiteX13" fmla="*/ 38436 w 43256"/>
                      <a:gd name="connsiteY13" fmla="*/ 6549 h 49659"/>
                      <a:gd name="connsiteX14" fmla="*/ 29114 w 43256"/>
                      <a:gd name="connsiteY14" fmla="*/ 3811 h 49659"/>
                      <a:gd name="connsiteX15" fmla="*/ 29856 w 43256"/>
                      <a:gd name="connsiteY15" fmla="*/ 2199 h 49659"/>
                      <a:gd name="connsiteX16" fmla="*/ 22177 w 43256"/>
                      <a:gd name="connsiteY16" fmla="*/ 4579 h 49659"/>
                      <a:gd name="connsiteX17" fmla="*/ 22536 w 43256"/>
                      <a:gd name="connsiteY17" fmla="*/ 3189 h 49659"/>
                      <a:gd name="connsiteX18" fmla="*/ 14036 w 43256"/>
                      <a:gd name="connsiteY18" fmla="*/ 5051 h 49659"/>
                      <a:gd name="connsiteX19" fmla="*/ 15336 w 43256"/>
                      <a:gd name="connsiteY19" fmla="*/ 6399 h 49659"/>
                      <a:gd name="connsiteX20" fmla="*/ 4163 w 43256"/>
                      <a:gd name="connsiteY20" fmla="*/ 15648 h 49659"/>
                      <a:gd name="connsiteX21" fmla="*/ 3936 w 43256"/>
                      <a:gd name="connsiteY21" fmla="*/ 14229 h 496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50447 w 915585"/>
                      <a:gd name="connsiteY1" fmla="*/ 687229 h 687229"/>
                      <a:gd name="connsiteX2" fmla="*/ 267465 w 915585"/>
                      <a:gd name="connsiteY2" fmla="*/ 670211 h 687229"/>
                      <a:gd name="connsiteX3" fmla="*/ 284483 w 915585"/>
                      <a:gd name="connsiteY3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54186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4" fmla="*/ 354186 w 915585"/>
                      <a:gd name="connsiteY4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54186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4" fmla="*/ 354186 w 915585"/>
                      <a:gd name="connsiteY4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03132 w 915585"/>
                      <a:gd name="connsiteY0" fmla="*/ 564484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252078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7259"/>
                      <a:gd name="connsiteX1" fmla="*/ 5659 w 43256"/>
                      <a:gd name="connsiteY1" fmla="*/ 6766 h 47259"/>
                      <a:gd name="connsiteX2" fmla="*/ 14041 w 43256"/>
                      <a:gd name="connsiteY2" fmla="*/ 5061 h 47259"/>
                      <a:gd name="connsiteX3" fmla="*/ 22492 w 43256"/>
                      <a:gd name="connsiteY3" fmla="*/ 3291 h 47259"/>
                      <a:gd name="connsiteX4" fmla="*/ 25785 w 43256"/>
                      <a:gd name="connsiteY4" fmla="*/ 59 h 47259"/>
                      <a:gd name="connsiteX5" fmla="*/ 29869 w 43256"/>
                      <a:gd name="connsiteY5" fmla="*/ 2340 h 47259"/>
                      <a:gd name="connsiteX6" fmla="*/ 35499 w 43256"/>
                      <a:gd name="connsiteY6" fmla="*/ 549 h 47259"/>
                      <a:gd name="connsiteX7" fmla="*/ 38354 w 43256"/>
                      <a:gd name="connsiteY7" fmla="*/ 5435 h 47259"/>
                      <a:gd name="connsiteX8" fmla="*/ 42018 w 43256"/>
                      <a:gd name="connsiteY8" fmla="*/ 10177 h 47259"/>
                      <a:gd name="connsiteX9" fmla="*/ 41854 w 43256"/>
                      <a:gd name="connsiteY9" fmla="*/ 15319 h 47259"/>
                      <a:gd name="connsiteX10" fmla="*/ 43052 w 43256"/>
                      <a:gd name="connsiteY10" fmla="*/ 23181 h 47259"/>
                      <a:gd name="connsiteX11" fmla="*/ 37440 w 43256"/>
                      <a:gd name="connsiteY11" fmla="*/ 30063 h 47259"/>
                      <a:gd name="connsiteX12" fmla="*/ 35431 w 43256"/>
                      <a:gd name="connsiteY12" fmla="*/ 35960 h 47259"/>
                      <a:gd name="connsiteX13" fmla="*/ 28591 w 43256"/>
                      <a:gd name="connsiteY13" fmla="*/ 36674 h 47259"/>
                      <a:gd name="connsiteX14" fmla="*/ 23703 w 43256"/>
                      <a:gd name="connsiteY14" fmla="*/ 42965 h 47259"/>
                      <a:gd name="connsiteX15" fmla="*/ 16516 w 43256"/>
                      <a:gd name="connsiteY15" fmla="*/ 39125 h 47259"/>
                      <a:gd name="connsiteX16" fmla="*/ 5840 w 43256"/>
                      <a:gd name="connsiteY16" fmla="*/ 35331 h 47259"/>
                      <a:gd name="connsiteX17" fmla="*/ 1146 w 43256"/>
                      <a:gd name="connsiteY17" fmla="*/ 31109 h 47259"/>
                      <a:gd name="connsiteX18" fmla="*/ 2149 w 43256"/>
                      <a:gd name="connsiteY18" fmla="*/ 25410 h 47259"/>
                      <a:gd name="connsiteX19" fmla="*/ 31 w 43256"/>
                      <a:gd name="connsiteY19" fmla="*/ 19563 h 47259"/>
                      <a:gd name="connsiteX20" fmla="*/ 3899 w 43256"/>
                      <a:gd name="connsiteY20" fmla="*/ 14366 h 47259"/>
                      <a:gd name="connsiteX21" fmla="*/ 3936 w 43256"/>
                      <a:gd name="connsiteY21" fmla="*/ 14229 h 47259"/>
                      <a:gd name="connsiteX0" fmla="*/ 459035 w 915585"/>
                      <a:gd name="connsiteY0" fmla="*/ 494479 h 670211"/>
                      <a:gd name="connsiteX1" fmla="*/ 267465 w 915585"/>
                      <a:gd name="connsiteY1" fmla="*/ 670211 h 670211"/>
                      <a:gd name="connsiteX2" fmla="*/ 459035 w 915585"/>
                      <a:gd name="connsiteY2" fmla="*/ 494479 h 670211"/>
                      <a:gd name="connsiteX0" fmla="*/ 311754 w 915585"/>
                      <a:gd name="connsiteY0" fmla="*/ 666620 h 670211"/>
                      <a:gd name="connsiteX1" fmla="*/ 277718 w 915585"/>
                      <a:gd name="connsiteY1" fmla="*/ 632584 h 670211"/>
                      <a:gd name="connsiteX2" fmla="*/ 311754 w 915585"/>
                      <a:gd name="connsiteY2" fmla="*/ 666620 h 670211"/>
                      <a:gd name="connsiteX0" fmla="*/ 252078 w 915585"/>
                      <a:gd name="connsiteY0" fmla="*/ 615538 h 670211"/>
                      <a:gd name="connsiteX1" fmla="*/ 303132 w 915585"/>
                      <a:gd name="connsiteY1" fmla="*/ 666592 h 670211"/>
                      <a:gd name="connsiteX2" fmla="*/ 252078 w 915585"/>
                      <a:gd name="connsiteY2" fmla="*/ 615538 h 670211"/>
                      <a:gd name="connsiteX0" fmla="*/ 4729 w 43256"/>
                      <a:gd name="connsiteY0" fmla="*/ 26036 h 47259"/>
                      <a:gd name="connsiteX1" fmla="*/ 2196 w 43256"/>
                      <a:gd name="connsiteY1" fmla="*/ 25239 h 47259"/>
                      <a:gd name="connsiteX2" fmla="*/ 6964 w 43256"/>
                      <a:gd name="connsiteY2" fmla="*/ 34758 h 47259"/>
                      <a:gd name="connsiteX3" fmla="*/ 5856 w 43256"/>
                      <a:gd name="connsiteY3" fmla="*/ 35139 h 47259"/>
                      <a:gd name="connsiteX4" fmla="*/ 16514 w 43256"/>
                      <a:gd name="connsiteY4" fmla="*/ 38949 h 47259"/>
                      <a:gd name="connsiteX5" fmla="*/ 15846 w 43256"/>
                      <a:gd name="connsiteY5" fmla="*/ 37209 h 47259"/>
                      <a:gd name="connsiteX6" fmla="*/ 28863 w 43256"/>
                      <a:gd name="connsiteY6" fmla="*/ 34610 h 47259"/>
                      <a:gd name="connsiteX7" fmla="*/ 28596 w 43256"/>
                      <a:gd name="connsiteY7" fmla="*/ 36519 h 47259"/>
                      <a:gd name="connsiteX8" fmla="*/ 34165 w 43256"/>
                      <a:gd name="connsiteY8" fmla="*/ 22813 h 47259"/>
                      <a:gd name="connsiteX9" fmla="*/ 37416 w 43256"/>
                      <a:gd name="connsiteY9" fmla="*/ 29949 h 47259"/>
                      <a:gd name="connsiteX10" fmla="*/ 41834 w 43256"/>
                      <a:gd name="connsiteY10" fmla="*/ 15213 h 47259"/>
                      <a:gd name="connsiteX11" fmla="*/ 40386 w 43256"/>
                      <a:gd name="connsiteY11" fmla="*/ 17889 h 47259"/>
                      <a:gd name="connsiteX12" fmla="*/ 38360 w 43256"/>
                      <a:gd name="connsiteY12" fmla="*/ 5285 h 47259"/>
                      <a:gd name="connsiteX13" fmla="*/ 38436 w 43256"/>
                      <a:gd name="connsiteY13" fmla="*/ 6549 h 47259"/>
                      <a:gd name="connsiteX14" fmla="*/ 29114 w 43256"/>
                      <a:gd name="connsiteY14" fmla="*/ 3811 h 47259"/>
                      <a:gd name="connsiteX15" fmla="*/ 29856 w 43256"/>
                      <a:gd name="connsiteY15" fmla="*/ 2199 h 47259"/>
                      <a:gd name="connsiteX16" fmla="*/ 22177 w 43256"/>
                      <a:gd name="connsiteY16" fmla="*/ 4579 h 47259"/>
                      <a:gd name="connsiteX17" fmla="*/ 22536 w 43256"/>
                      <a:gd name="connsiteY17" fmla="*/ 3189 h 47259"/>
                      <a:gd name="connsiteX18" fmla="*/ 14036 w 43256"/>
                      <a:gd name="connsiteY18" fmla="*/ 5051 h 47259"/>
                      <a:gd name="connsiteX19" fmla="*/ 15336 w 43256"/>
                      <a:gd name="connsiteY19" fmla="*/ 6399 h 47259"/>
                      <a:gd name="connsiteX20" fmla="*/ 4163 w 43256"/>
                      <a:gd name="connsiteY20" fmla="*/ 15648 h 47259"/>
                      <a:gd name="connsiteX21" fmla="*/ 3936 w 43256"/>
                      <a:gd name="connsiteY21" fmla="*/ 14229 h 47259"/>
                      <a:gd name="connsiteX0" fmla="*/ 3936 w 43256"/>
                      <a:gd name="connsiteY0" fmla="*/ 14229 h 47259"/>
                      <a:gd name="connsiteX1" fmla="*/ 5659 w 43256"/>
                      <a:gd name="connsiteY1" fmla="*/ 6766 h 47259"/>
                      <a:gd name="connsiteX2" fmla="*/ 14041 w 43256"/>
                      <a:gd name="connsiteY2" fmla="*/ 5061 h 47259"/>
                      <a:gd name="connsiteX3" fmla="*/ 22492 w 43256"/>
                      <a:gd name="connsiteY3" fmla="*/ 3291 h 47259"/>
                      <a:gd name="connsiteX4" fmla="*/ 25785 w 43256"/>
                      <a:gd name="connsiteY4" fmla="*/ 59 h 47259"/>
                      <a:gd name="connsiteX5" fmla="*/ 29869 w 43256"/>
                      <a:gd name="connsiteY5" fmla="*/ 2340 h 47259"/>
                      <a:gd name="connsiteX6" fmla="*/ 35499 w 43256"/>
                      <a:gd name="connsiteY6" fmla="*/ 549 h 47259"/>
                      <a:gd name="connsiteX7" fmla="*/ 38354 w 43256"/>
                      <a:gd name="connsiteY7" fmla="*/ 5435 h 47259"/>
                      <a:gd name="connsiteX8" fmla="*/ 42018 w 43256"/>
                      <a:gd name="connsiteY8" fmla="*/ 10177 h 47259"/>
                      <a:gd name="connsiteX9" fmla="*/ 41854 w 43256"/>
                      <a:gd name="connsiteY9" fmla="*/ 15319 h 47259"/>
                      <a:gd name="connsiteX10" fmla="*/ 43052 w 43256"/>
                      <a:gd name="connsiteY10" fmla="*/ 23181 h 47259"/>
                      <a:gd name="connsiteX11" fmla="*/ 37440 w 43256"/>
                      <a:gd name="connsiteY11" fmla="*/ 30063 h 47259"/>
                      <a:gd name="connsiteX12" fmla="*/ 35431 w 43256"/>
                      <a:gd name="connsiteY12" fmla="*/ 35960 h 47259"/>
                      <a:gd name="connsiteX13" fmla="*/ 28591 w 43256"/>
                      <a:gd name="connsiteY13" fmla="*/ 36674 h 47259"/>
                      <a:gd name="connsiteX14" fmla="*/ 23703 w 43256"/>
                      <a:gd name="connsiteY14" fmla="*/ 42965 h 47259"/>
                      <a:gd name="connsiteX15" fmla="*/ 16516 w 43256"/>
                      <a:gd name="connsiteY15" fmla="*/ 39125 h 47259"/>
                      <a:gd name="connsiteX16" fmla="*/ 5840 w 43256"/>
                      <a:gd name="connsiteY16" fmla="*/ 35331 h 47259"/>
                      <a:gd name="connsiteX17" fmla="*/ 1146 w 43256"/>
                      <a:gd name="connsiteY17" fmla="*/ 31109 h 47259"/>
                      <a:gd name="connsiteX18" fmla="*/ 2149 w 43256"/>
                      <a:gd name="connsiteY18" fmla="*/ 25410 h 47259"/>
                      <a:gd name="connsiteX19" fmla="*/ 31 w 43256"/>
                      <a:gd name="connsiteY19" fmla="*/ 19563 h 47259"/>
                      <a:gd name="connsiteX20" fmla="*/ 3899 w 43256"/>
                      <a:gd name="connsiteY20" fmla="*/ 14366 h 47259"/>
                      <a:gd name="connsiteX21" fmla="*/ 3936 w 43256"/>
                      <a:gd name="connsiteY21" fmla="*/ 14229 h 47259"/>
                      <a:gd name="connsiteX0" fmla="*/ 459035 w 915585"/>
                      <a:gd name="connsiteY0" fmla="*/ 494479 h 670211"/>
                      <a:gd name="connsiteX1" fmla="*/ 267465 w 915585"/>
                      <a:gd name="connsiteY1" fmla="*/ 670211 h 670211"/>
                      <a:gd name="connsiteX2" fmla="*/ 459035 w 915585"/>
                      <a:gd name="connsiteY2" fmla="*/ 494479 h 670211"/>
                      <a:gd name="connsiteX0" fmla="*/ 311754 w 915585"/>
                      <a:gd name="connsiteY0" fmla="*/ 666620 h 670211"/>
                      <a:gd name="connsiteX1" fmla="*/ 277718 w 915585"/>
                      <a:gd name="connsiteY1" fmla="*/ 632584 h 670211"/>
                      <a:gd name="connsiteX2" fmla="*/ 311754 w 915585"/>
                      <a:gd name="connsiteY2" fmla="*/ 666620 h 670211"/>
                      <a:gd name="connsiteX0" fmla="*/ 252078 w 915585"/>
                      <a:gd name="connsiteY0" fmla="*/ 615538 h 670211"/>
                      <a:gd name="connsiteX1" fmla="*/ 303131 w 915585"/>
                      <a:gd name="connsiteY1" fmla="*/ 466429 h 670211"/>
                      <a:gd name="connsiteX2" fmla="*/ 252078 w 915585"/>
                      <a:gd name="connsiteY2" fmla="*/ 615538 h 670211"/>
                      <a:gd name="connsiteX0" fmla="*/ 4729 w 43256"/>
                      <a:gd name="connsiteY0" fmla="*/ 26036 h 47259"/>
                      <a:gd name="connsiteX1" fmla="*/ 2196 w 43256"/>
                      <a:gd name="connsiteY1" fmla="*/ 25239 h 47259"/>
                      <a:gd name="connsiteX2" fmla="*/ 6964 w 43256"/>
                      <a:gd name="connsiteY2" fmla="*/ 34758 h 47259"/>
                      <a:gd name="connsiteX3" fmla="*/ 5856 w 43256"/>
                      <a:gd name="connsiteY3" fmla="*/ 35139 h 47259"/>
                      <a:gd name="connsiteX4" fmla="*/ 16514 w 43256"/>
                      <a:gd name="connsiteY4" fmla="*/ 38949 h 47259"/>
                      <a:gd name="connsiteX5" fmla="*/ 15846 w 43256"/>
                      <a:gd name="connsiteY5" fmla="*/ 37209 h 47259"/>
                      <a:gd name="connsiteX6" fmla="*/ 28863 w 43256"/>
                      <a:gd name="connsiteY6" fmla="*/ 34610 h 47259"/>
                      <a:gd name="connsiteX7" fmla="*/ 28596 w 43256"/>
                      <a:gd name="connsiteY7" fmla="*/ 36519 h 47259"/>
                      <a:gd name="connsiteX8" fmla="*/ 34165 w 43256"/>
                      <a:gd name="connsiteY8" fmla="*/ 22813 h 47259"/>
                      <a:gd name="connsiteX9" fmla="*/ 37416 w 43256"/>
                      <a:gd name="connsiteY9" fmla="*/ 29949 h 47259"/>
                      <a:gd name="connsiteX10" fmla="*/ 41834 w 43256"/>
                      <a:gd name="connsiteY10" fmla="*/ 15213 h 47259"/>
                      <a:gd name="connsiteX11" fmla="*/ 40386 w 43256"/>
                      <a:gd name="connsiteY11" fmla="*/ 17889 h 47259"/>
                      <a:gd name="connsiteX12" fmla="*/ 38360 w 43256"/>
                      <a:gd name="connsiteY12" fmla="*/ 5285 h 47259"/>
                      <a:gd name="connsiteX13" fmla="*/ 38436 w 43256"/>
                      <a:gd name="connsiteY13" fmla="*/ 6549 h 47259"/>
                      <a:gd name="connsiteX14" fmla="*/ 29114 w 43256"/>
                      <a:gd name="connsiteY14" fmla="*/ 3811 h 47259"/>
                      <a:gd name="connsiteX15" fmla="*/ 29856 w 43256"/>
                      <a:gd name="connsiteY15" fmla="*/ 2199 h 47259"/>
                      <a:gd name="connsiteX16" fmla="*/ 22177 w 43256"/>
                      <a:gd name="connsiteY16" fmla="*/ 4579 h 47259"/>
                      <a:gd name="connsiteX17" fmla="*/ 22536 w 43256"/>
                      <a:gd name="connsiteY17" fmla="*/ 3189 h 47259"/>
                      <a:gd name="connsiteX18" fmla="*/ 14036 w 43256"/>
                      <a:gd name="connsiteY18" fmla="*/ 5051 h 47259"/>
                      <a:gd name="connsiteX19" fmla="*/ 15336 w 43256"/>
                      <a:gd name="connsiteY19" fmla="*/ 6399 h 47259"/>
                      <a:gd name="connsiteX20" fmla="*/ 4163 w 43256"/>
                      <a:gd name="connsiteY20" fmla="*/ 15648 h 47259"/>
                      <a:gd name="connsiteX21" fmla="*/ 3936 w 43256"/>
                      <a:gd name="connsiteY21" fmla="*/ 14229 h 47259"/>
                      <a:gd name="connsiteX0" fmla="*/ 3936 w 43256"/>
                      <a:gd name="connsiteY0" fmla="*/ 14229 h 47006"/>
                      <a:gd name="connsiteX1" fmla="*/ 5659 w 43256"/>
                      <a:gd name="connsiteY1" fmla="*/ 6766 h 47006"/>
                      <a:gd name="connsiteX2" fmla="*/ 14041 w 43256"/>
                      <a:gd name="connsiteY2" fmla="*/ 5061 h 47006"/>
                      <a:gd name="connsiteX3" fmla="*/ 22492 w 43256"/>
                      <a:gd name="connsiteY3" fmla="*/ 3291 h 47006"/>
                      <a:gd name="connsiteX4" fmla="*/ 25785 w 43256"/>
                      <a:gd name="connsiteY4" fmla="*/ 59 h 47006"/>
                      <a:gd name="connsiteX5" fmla="*/ 29869 w 43256"/>
                      <a:gd name="connsiteY5" fmla="*/ 2340 h 47006"/>
                      <a:gd name="connsiteX6" fmla="*/ 35499 w 43256"/>
                      <a:gd name="connsiteY6" fmla="*/ 549 h 47006"/>
                      <a:gd name="connsiteX7" fmla="*/ 38354 w 43256"/>
                      <a:gd name="connsiteY7" fmla="*/ 5435 h 47006"/>
                      <a:gd name="connsiteX8" fmla="*/ 42018 w 43256"/>
                      <a:gd name="connsiteY8" fmla="*/ 10177 h 47006"/>
                      <a:gd name="connsiteX9" fmla="*/ 41854 w 43256"/>
                      <a:gd name="connsiteY9" fmla="*/ 15319 h 47006"/>
                      <a:gd name="connsiteX10" fmla="*/ 43052 w 43256"/>
                      <a:gd name="connsiteY10" fmla="*/ 23181 h 47006"/>
                      <a:gd name="connsiteX11" fmla="*/ 37440 w 43256"/>
                      <a:gd name="connsiteY11" fmla="*/ 30063 h 47006"/>
                      <a:gd name="connsiteX12" fmla="*/ 35431 w 43256"/>
                      <a:gd name="connsiteY12" fmla="*/ 35960 h 47006"/>
                      <a:gd name="connsiteX13" fmla="*/ 28591 w 43256"/>
                      <a:gd name="connsiteY13" fmla="*/ 36674 h 47006"/>
                      <a:gd name="connsiteX14" fmla="*/ 23703 w 43256"/>
                      <a:gd name="connsiteY14" fmla="*/ 42965 h 47006"/>
                      <a:gd name="connsiteX15" fmla="*/ 16516 w 43256"/>
                      <a:gd name="connsiteY15" fmla="*/ 39125 h 47006"/>
                      <a:gd name="connsiteX16" fmla="*/ 5840 w 43256"/>
                      <a:gd name="connsiteY16" fmla="*/ 35331 h 47006"/>
                      <a:gd name="connsiteX17" fmla="*/ 1146 w 43256"/>
                      <a:gd name="connsiteY17" fmla="*/ 31109 h 47006"/>
                      <a:gd name="connsiteX18" fmla="*/ 2149 w 43256"/>
                      <a:gd name="connsiteY18" fmla="*/ 25410 h 47006"/>
                      <a:gd name="connsiteX19" fmla="*/ 31 w 43256"/>
                      <a:gd name="connsiteY19" fmla="*/ 19563 h 47006"/>
                      <a:gd name="connsiteX20" fmla="*/ 3899 w 43256"/>
                      <a:gd name="connsiteY20" fmla="*/ 14366 h 47006"/>
                      <a:gd name="connsiteX21" fmla="*/ 3936 w 43256"/>
                      <a:gd name="connsiteY21" fmla="*/ 14229 h 47006"/>
                      <a:gd name="connsiteX0" fmla="*/ 459035 w 915585"/>
                      <a:gd name="connsiteY0" fmla="*/ 494479 h 666620"/>
                      <a:gd name="connsiteX1" fmla="*/ 354741 w 915585"/>
                      <a:gd name="connsiteY1" fmla="*/ 462634 h 666620"/>
                      <a:gd name="connsiteX2" fmla="*/ 459035 w 915585"/>
                      <a:gd name="connsiteY2" fmla="*/ 494479 h 666620"/>
                      <a:gd name="connsiteX0" fmla="*/ 311754 w 915585"/>
                      <a:gd name="connsiteY0" fmla="*/ 666620 h 666620"/>
                      <a:gd name="connsiteX1" fmla="*/ 277718 w 915585"/>
                      <a:gd name="connsiteY1" fmla="*/ 632584 h 666620"/>
                      <a:gd name="connsiteX2" fmla="*/ 311754 w 915585"/>
                      <a:gd name="connsiteY2" fmla="*/ 666620 h 666620"/>
                      <a:gd name="connsiteX0" fmla="*/ 252078 w 915585"/>
                      <a:gd name="connsiteY0" fmla="*/ 615538 h 666620"/>
                      <a:gd name="connsiteX1" fmla="*/ 303131 w 915585"/>
                      <a:gd name="connsiteY1" fmla="*/ 466429 h 666620"/>
                      <a:gd name="connsiteX2" fmla="*/ 252078 w 915585"/>
                      <a:gd name="connsiteY2" fmla="*/ 615538 h 666620"/>
                      <a:gd name="connsiteX0" fmla="*/ 4729 w 43256"/>
                      <a:gd name="connsiteY0" fmla="*/ 26036 h 47006"/>
                      <a:gd name="connsiteX1" fmla="*/ 2196 w 43256"/>
                      <a:gd name="connsiteY1" fmla="*/ 25239 h 47006"/>
                      <a:gd name="connsiteX2" fmla="*/ 6964 w 43256"/>
                      <a:gd name="connsiteY2" fmla="*/ 34758 h 47006"/>
                      <a:gd name="connsiteX3" fmla="*/ 5856 w 43256"/>
                      <a:gd name="connsiteY3" fmla="*/ 35139 h 47006"/>
                      <a:gd name="connsiteX4" fmla="*/ 16514 w 43256"/>
                      <a:gd name="connsiteY4" fmla="*/ 38949 h 47006"/>
                      <a:gd name="connsiteX5" fmla="*/ 15846 w 43256"/>
                      <a:gd name="connsiteY5" fmla="*/ 37209 h 47006"/>
                      <a:gd name="connsiteX6" fmla="*/ 28863 w 43256"/>
                      <a:gd name="connsiteY6" fmla="*/ 34610 h 47006"/>
                      <a:gd name="connsiteX7" fmla="*/ 28596 w 43256"/>
                      <a:gd name="connsiteY7" fmla="*/ 36519 h 47006"/>
                      <a:gd name="connsiteX8" fmla="*/ 34165 w 43256"/>
                      <a:gd name="connsiteY8" fmla="*/ 22813 h 47006"/>
                      <a:gd name="connsiteX9" fmla="*/ 37416 w 43256"/>
                      <a:gd name="connsiteY9" fmla="*/ 29949 h 47006"/>
                      <a:gd name="connsiteX10" fmla="*/ 41834 w 43256"/>
                      <a:gd name="connsiteY10" fmla="*/ 15213 h 47006"/>
                      <a:gd name="connsiteX11" fmla="*/ 40386 w 43256"/>
                      <a:gd name="connsiteY11" fmla="*/ 17889 h 47006"/>
                      <a:gd name="connsiteX12" fmla="*/ 38360 w 43256"/>
                      <a:gd name="connsiteY12" fmla="*/ 5285 h 47006"/>
                      <a:gd name="connsiteX13" fmla="*/ 38436 w 43256"/>
                      <a:gd name="connsiteY13" fmla="*/ 6549 h 47006"/>
                      <a:gd name="connsiteX14" fmla="*/ 29114 w 43256"/>
                      <a:gd name="connsiteY14" fmla="*/ 3811 h 47006"/>
                      <a:gd name="connsiteX15" fmla="*/ 29856 w 43256"/>
                      <a:gd name="connsiteY15" fmla="*/ 2199 h 47006"/>
                      <a:gd name="connsiteX16" fmla="*/ 22177 w 43256"/>
                      <a:gd name="connsiteY16" fmla="*/ 4579 h 47006"/>
                      <a:gd name="connsiteX17" fmla="*/ 22536 w 43256"/>
                      <a:gd name="connsiteY17" fmla="*/ 3189 h 47006"/>
                      <a:gd name="connsiteX18" fmla="*/ 14036 w 43256"/>
                      <a:gd name="connsiteY18" fmla="*/ 5051 h 47006"/>
                      <a:gd name="connsiteX19" fmla="*/ 15336 w 43256"/>
                      <a:gd name="connsiteY19" fmla="*/ 6399 h 47006"/>
                      <a:gd name="connsiteX20" fmla="*/ 4163 w 43256"/>
                      <a:gd name="connsiteY20" fmla="*/ 15648 h 47006"/>
                      <a:gd name="connsiteX21" fmla="*/ 3936 w 43256"/>
                      <a:gd name="connsiteY21" fmla="*/ 14229 h 47006"/>
                      <a:gd name="connsiteX0" fmla="*/ 3936 w 43256"/>
                      <a:gd name="connsiteY0" fmla="*/ 14229 h 44606"/>
                      <a:gd name="connsiteX1" fmla="*/ 5659 w 43256"/>
                      <a:gd name="connsiteY1" fmla="*/ 6766 h 44606"/>
                      <a:gd name="connsiteX2" fmla="*/ 14041 w 43256"/>
                      <a:gd name="connsiteY2" fmla="*/ 5061 h 44606"/>
                      <a:gd name="connsiteX3" fmla="*/ 22492 w 43256"/>
                      <a:gd name="connsiteY3" fmla="*/ 3291 h 44606"/>
                      <a:gd name="connsiteX4" fmla="*/ 25785 w 43256"/>
                      <a:gd name="connsiteY4" fmla="*/ 59 h 44606"/>
                      <a:gd name="connsiteX5" fmla="*/ 29869 w 43256"/>
                      <a:gd name="connsiteY5" fmla="*/ 2340 h 44606"/>
                      <a:gd name="connsiteX6" fmla="*/ 35499 w 43256"/>
                      <a:gd name="connsiteY6" fmla="*/ 549 h 44606"/>
                      <a:gd name="connsiteX7" fmla="*/ 38354 w 43256"/>
                      <a:gd name="connsiteY7" fmla="*/ 5435 h 44606"/>
                      <a:gd name="connsiteX8" fmla="*/ 42018 w 43256"/>
                      <a:gd name="connsiteY8" fmla="*/ 10177 h 44606"/>
                      <a:gd name="connsiteX9" fmla="*/ 41854 w 43256"/>
                      <a:gd name="connsiteY9" fmla="*/ 15319 h 44606"/>
                      <a:gd name="connsiteX10" fmla="*/ 43052 w 43256"/>
                      <a:gd name="connsiteY10" fmla="*/ 23181 h 44606"/>
                      <a:gd name="connsiteX11" fmla="*/ 37440 w 43256"/>
                      <a:gd name="connsiteY11" fmla="*/ 30063 h 44606"/>
                      <a:gd name="connsiteX12" fmla="*/ 35431 w 43256"/>
                      <a:gd name="connsiteY12" fmla="*/ 35960 h 44606"/>
                      <a:gd name="connsiteX13" fmla="*/ 28591 w 43256"/>
                      <a:gd name="connsiteY13" fmla="*/ 36674 h 44606"/>
                      <a:gd name="connsiteX14" fmla="*/ 23703 w 43256"/>
                      <a:gd name="connsiteY14" fmla="*/ 42965 h 44606"/>
                      <a:gd name="connsiteX15" fmla="*/ 16516 w 43256"/>
                      <a:gd name="connsiteY15" fmla="*/ 39125 h 44606"/>
                      <a:gd name="connsiteX16" fmla="*/ 5840 w 43256"/>
                      <a:gd name="connsiteY16" fmla="*/ 35331 h 44606"/>
                      <a:gd name="connsiteX17" fmla="*/ 1146 w 43256"/>
                      <a:gd name="connsiteY17" fmla="*/ 31109 h 44606"/>
                      <a:gd name="connsiteX18" fmla="*/ 2149 w 43256"/>
                      <a:gd name="connsiteY18" fmla="*/ 25410 h 44606"/>
                      <a:gd name="connsiteX19" fmla="*/ 31 w 43256"/>
                      <a:gd name="connsiteY19" fmla="*/ 19563 h 44606"/>
                      <a:gd name="connsiteX20" fmla="*/ 3899 w 43256"/>
                      <a:gd name="connsiteY20" fmla="*/ 14366 h 44606"/>
                      <a:gd name="connsiteX21" fmla="*/ 3936 w 43256"/>
                      <a:gd name="connsiteY21" fmla="*/ 14229 h 44606"/>
                      <a:gd name="connsiteX0" fmla="*/ 459035 w 915585"/>
                      <a:gd name="connsiteY0" fmla="*/ 494479 h 632584"/>
                      <a:gd name="connsiteX1" fmla="*/ 354741 w 915585"/>
                      <a:gd name="connsiteY1" fmla="*/ 462634 h 632584"/>
                      <a:gd name="connsiteX2" fmla="*/ 459035 w 915585"/>
                      <a:gd name="connsiteY2" fmla="*/ 494479 h 632584"/>
                      <a:gd name="connsiteX0" fmla="*/ 452737 w 915585"/>
                      <a:gd name="connsiteY0" fmla="*/ 599899 h 632584"/>
                      <a:gd name="connsiteX1" fmla="*/ 277718 w 915585"/>
                      <a:gd name="connsiteY1" fmla="*/ 632584 h 632584"/>
                      <a:gd name="connsiteX2" fmla="*/ 452737 w 915585"/>
                      <a:gd name="connsiteY2" fmla="*/ 599899 h 632584"/>
                      <a:gd name="connsiteX0" fmla="*/ 252078 w 915585"/>
                      <a:gd name="connsiteY0" fmla="*/ 615538 h 632584"/>
                      <a:gd name="connsiteX1" fmla="*/ 303131 w 915585"/>
                      <a:gd name="connsiteY1" fmla="*/ 466429 h 632584"/>
                      <a:gd name="connsiteX2" fmla="*/ 252078 w 915585"/>
                      <a:gd name="connsiteY2" fmla="*/ 615538 h 632584"/>
                      <a:gd name="connsiteX0" fmla="*/ 4729 w 43256"/>
                      <a:gd name="connsiteY0" fmla="*/ 26036 h 44606"/>
                      <a:gd name="connsiteX1" fmla="*/ 2196 w 43256"/>
                      <a:gd name="connsiteY1" fmla="*/ 25239 h 44606"/>
                      <a:gd name="connsiteX2" fmla="*/ 6964 w 43256"/>
                      <a:gd name="connsiteY2" fmla="*/ 34758 h 44606"/>
                      <a:gd name="connsiteX3" fmla="*/ 5856 w 43256"/>
                      <a:gd name="connsiteY3" fmla="*/ 35139 h 44606"/>
                      <a:gd name="connsiteX4" fmla="*/ 16514 w 43256"/>
                      <a:gd name="connsiteY4" fmla="*/ 38949 h 44606"/>
                      <a:gd name="connsiteX5" fmla="*/ 15846 w 43256"/>
                      <a:gd name="connsiteY5" fmla="*/ 37209 h 44606"/>
                      <a:gd name="connsiteX6" fmla="*/ 28863 w 43256"/>
                      <a:gd name="connsiteY6" fmla="*/ 34610 h 44606"/>
                      <a:gd name="connsiteX7" fmla="*/ 28596 w 43256"/>
                      <a:gd name="connsiteY7" fmla="*/ 36519 h 44606"/>
                      <a:gd name="connsiteX8" fmla="*/ 34165 w 43256"/>
                      <a:gd name="connsiteY8" fmla="*/ 22813 h 44606"/>
                      <a:gd name="connsiteX9" fmla="*/ 37416 w 43256"/>
                      <a:gd name="connsiteY9" fmla="*/ 29949 h 44606"/>
                      <a:gd name="connsiteX10" fmla="*/ 41834 w 43256"/>
                      <a:gd name="connsiteY10" fmla="*/ 15213 h 44606"/>
                      <a:gd name="connsiteX11" fmla="*/ 40386 w 43256"/>
                      <a:gd name="connsiteY11" fmla="*/ 17889 h 44606"/>
                      <a:gd name="connsiteX12" fmla="*/ 38360 w 43256"/>
                      <a:gd name="connsiteY12" fmla="*/ 5285 h 44606"/>
                      <a:gd name="connsiteX13" fmla="*/ 38436 w 43256"/>
                      <a:gd name="connsiteY13" fmla="*/ 6549 h 44606"/>
                      <a:gd name="connsiteX14" fmla="*/ 29114 w 43256"/>
                      <a:gd name="connsiteY14" fmla="*/ 3811 h 44606"/>
                      <a:gd name="connsiteX15" fmla="*/ 29856 w 43256"/>
                      <a:gd name="connsiteY15" fmla="*/ 2199 h 44606"/>
                      <a:gd name="connsiteX16" fmla="*/ 22177 w 43256"/>
                      <a:gd name="connsiteY16" fmla="*/ 4579 h 44606"/>
                      <a:gd name="connsiteX17" fmla="*/ 22536 w 43256"/>
                      <a:gd name="connsiteY17" fmla="*/ 3189 h 44606"/>
                      <a:gd name="connsiteX18" fmla="*/ 14036 w 43256"/>
                      <a:gd name="connsiteY18" fmla="*/ 5051 h 44606"/>
                      <a:gd name="connsiteX19" fmla="*/ 15336 w 43256"/>
                      <a:gd name="connsiteY19" fmla="*/ 6399 h 44606"/>
                      <a:gd name="connsiteX20" fmla="*/ 4163 w 43256"/>
                      <a:gd name="connsiteY20" fmla="*/ 15648 h 44606"/>
                      <a:gd name="connsiteX21" fmla="*/ 3936 w 43256"/>
                      <a:gd name="connsiteY21" fmla="*/ 14229 h 44606"/>
                      <a:gd name="connsiteX0" fmla="*/ 3936 w 43256"/>
                      <a:gd name="connsiteY0" fmla="*/ 14229 h 43404"/>
                      <a:gd name="connsiteX1" fmla="*/ 5659 w 43256"/>
                      <a:gd name="connsiteY1" fmla="*/ 6766 h 43404"/>
                      <a:gd name="connsiteX2" fmla="*/ 14041 w 43256"/>
                      <a:gd name="connsiteY2" fmla="*/ 5061 h 43404"/>
                      <a:gd name="connsiteX3" fmla="*/ 22492 w 43256"/>
                      <a:gd name="connsiteY3" fmla="*/ 3291 h 43404"/>
                      <a:gd name="connsiteX4" fmla="*/ 25785 w 43256"/>
                      <a:gd name="connsiteY4" fmla="*/ 59 h 43404"/>
                      <a:gd name="connsiteX5" fmla="*/ 29869 w 43256"/>
                      <a:gd name="connsiteY5" fmla="*/ 2340 h 43404"/>
                      <a:gd name="connsiteX6" fmla="*/ 35499 w 43256"/>
                      <a:gd name="connsiteY6" fmla="*/ 549 h 43404"/>
                      <a:gd name="connsiteX7" fmla="*/ 38354 w 43256"/>
                      <a:gd name="connsiteY7" fmla="*/ 5435 h 43404"/>
                      <a:gd name="connsiteX8" fmla="*/ 42018 w 43256"/>
                      <a:gd name="connsiteY8" fmla="*/ 10177 h 43404"/>
                      <a:gd name="connsiteX9" fmla="*/ 41854 w 43256"/>
                      <a:gd name="connsiteY9" fmla="*/ 15319 h 43404"/>
                      <a:gd name="connsiteX10" fmla="*/ 43052 w 43256"/>
                      <a:gd name="connsiteY10" fmla="*/ 23181 h 43404"/>
                      <a:gd name="connsiteX11" fmla="*/ 37440 w 43256"/>
                      <a:gd name="connsiteY11" fmla="*/ 30063 h 43404"/>
                      <a:gd name="connsiteX12" fmla="*/ 35431 w 43256"/>
                      <a:gd name="connsiteY12" fmla="*/ 35960 h 43404"/>
                      <a:gd name="connsiteX13" fmla="*/ 28591 w 43256"/>
                      <a:gd name="connsiteY13" fmla="*/ 36674 h 43404"/>
                      <a:gd name="connsiteX14" fmla="*/ 23703 w 43256"/>
                      <a:gd name="connsiteY14" fmla="*/ 42965 h 43404"/>
                      <a:gd name="connsiteX15" fmla="*/ 16516 w 43256"/>
                      <a:gd name="connsiteY15" fmla="*/ 39125 h 43404"/>
                      <a:gd name="connsiteX16" fmla="*/ 5840 w 43256"/>
                      <a:gd name="connsiteY16" fmla="*/ 35331 h 43404"/>
                      <a:gd name="connsiteX17" fmla="*/ 1146 w 43256"/>
                      <a:gd name="connsiteY17" fmla="*/ 31109 h 43404"/>
                      <a:gd name="connsiteX18" fmla="*/ 2149 w 43256"/>
                      <a:gd name="connsiteY18" fmla="*/ 25410 h 43404"/>
                      <a:gd name="connsiteX19" fmla="*/ 31 w 43256"/>
                      <a:gd name="connsiteY19" fmla="*/ 19563 h 43404"/>
                      <a:gd name="connsiteX20" fmla="*/ 3899 w 43256"/>
                      <a:gd name="connsiteY20" fmla="*/ 14366 h 43404"/>
                      <a:gd name="connsiteX21" fmla="*/ 3936 w 43256"/>
                      <a:gd name="connsiteY21" fmla="*/ 14229 h 43404"/>
                      <a:gd name="connsiteX0" fmla="*/ 459035 w 915585"/>
                      <a:gd name="connsiteY0" fmla="*/ 494479 h 615538"/>
                      <a:gd name="connsiteX1" fmla="*/ 354741 w 915585"/>
                      <a:gd name="connsiteY1" fmla="*/ 462634 h 615538"/>
                      <a:gd name="connsiteX2" fmla="*/ 459035 w 915585"/>
                      <a:gd name="connsiteY2" fmla="*/ 494479 h 615538"/>
                      <a:gd name="connsiteX0" fmla="*/ 452737 w 915585"/>
                      <a:gd name="connsiteY0" fmla="*/ 599899 h 615538"/>
                      <a:gd name="connsiteX1" fmla="*/ 512690 w 915585"/>
                      <a:gd name="connsiteY1" fmla="*/ 602931 h 615538"/>
                      <a:gd name="connsiteX2" fmla="*/ 452737 w 915585"/>
                      <a:gd name="connsiteY2" fmla="*/ 599899 h 615538"/>
                      <a:gd name="connsiteX0" fmla="*/ 252078 w 915585"/>
                      <a:gd name="connsiteY0" fmla="*/ 615538 h 615538"/>
                      <a:gd name="connsiteX1" fmla="*/ 303131 w 915585"/>
                      <a:gd name="connsiteY1" fmla="*/ 466429 h 615538"/>
                      <a:gd name="connsiteX2" fmla="*/ 252078 w 915585"/>
                      <a:gd name="connsiteY2" fmla="*/ 615538 h 615538"/>
                      <a:gd name="connsiteX0" fmla="*/ 4729 w 43256"/>
                      <a:gd name="connsiteY0" fmla="*/ 26036 h 43404"/>
                      <a:gd name="connsiteX1" fmla="*/ 2196 w 43256"/>
                      <a:gd name="connsiteY1" fmla="*/ 25239 h 43404"/>
                      <a:gd name="connsiteX2" fmla="*/ 6964 w 43256"/>
                      <a:gd name="connsiteY2" fmla="*/ 34758 h 43404"/>
                      <a:gd name="connsiteX3" fmla="*/ 5856 w 43256"/>
                      <a:gd name="connsiteY3" fmla="*/ 35139 h 43404"/>
                      <a:gd name="connsiteX4" fmla="*/ 16514 w 43256"/>
                      <a:gd name="connsiteY4" fmla="*/ 38949 h 43404"/>
                      <a:gd name="connsiteX5" fmla="*/ 15846 w 43256"/>
                      <a:gd name="connsiteY5" fmla="*/ 37209 h 43404"/>
                      <a:gd name="connsiteX6" fmla="*/ 28863 w 43256"/>
                      <a:gd name="connsiteY6" fmla="*/ 34610 h 43404"/>
                      <a:gd name="connsiteX7" fmla="*/ 28596 w 43256"/>
                      <a:gd name="connsiteY7" fmla="*/ 36519 h 43404"/>
                      <a:gd name="connsiteX8" fmla="*/ 34165 w 43256"/>
                      <a:gd name="connsiteY8" fmla="*/ 22813 h 43404"/>
                      <a:gd name="connsiteX9" fmla="*/ 37416 w 43256"/>
                      <a:gd name="connsiteY9" fmla="*/ 29949 h 43404"/>
                      <a:gd name="connsiteX10" fmla="*/ 41834 w 43256"/>
                      <a:gd name="connsiteY10" fmla="*/ 15213 h 43404"/>
                      <a:gd name="connsiteX11" fmla="*/ 40386 w 43256"/>
                      <a:gd name="connsiteY11" fmla="*/ 17889 h 43404"/>
                      <a:gd name="connsiteX12" fmla="*/ 38360 w 43256"/>
                      <a:gd name="connsiteY12" fmla="*/ 5285 h 43404"/>
                      <a:gd name="connsiteX13" fmla="*/ 38436 w 43256"/>
                      <a:gd name="connsiteY13" fmla="*/ 6549 h 43404"/>
                      <a:gd name="connsiteX14" fmla="*/ 29114 w 43256"/>
                      <a:gd name="connsiteY14" fmla="*/ 3811 h 43404"/>
                      <a:gd name="connsiteX15" fmla="*/ 29856 w 43256"/>
                      <a:gd name="connsiteY15" fmla="*/ 2199 h 43404"/>
                      <a:gd name="connsiteX16" fmla="*/ 22177 w 43256"/>
                      <a:gd name="connsiteY16" fmla="*/ 4579 h 43404"/>
                      <a:gd name="connsiteX17" fmla="*/ 22536 w 43256"/>
                      <a:gd name="connsiteY17" fmla="*/ 3189 h 43404"/>
                      <a:gd name="connsiteX18" fmla="*/ 14036 w 43256"/>
                      <a:gd name="connsiteY18" fmla="*/ 5051 h 43404"/>
                      <a:gd name="connsiteX19" fmla="*/ 15336 w 43256"/>
                      <a:gd name="connsiteY19" fmla="*/ 6399 h 43404"/>
                      <a:gd name="connsiteX20" fmla="*/ 4163 w 43256"/>
                      <a:gd name="connsiteY20" fmla="*/ 15648 h 43404"/>
                      <a:gd name="connsiteX21" fmla="*/ 3936 w 43256"/>
                      <a:gd name="connsiteY21" fmla="*/ 14229 h 43404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459035 w 915585"/>
                      <a:gd name="connsiteY0" fmla="*/ 494479 h 612914"/>
                      <a:gd name="connsiteX1" fmla="*/ 354741 w 915585"/>
                      <a:gd name="connsiteY1" fmla="*/ 462634 h 612914"/>
                      <a:gd name="connsiteX2" fmla="*/ 459035 w 915585"/>
                      <a:gd name="connsiteY2" fmla="*/ 494479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54741 w 915585"/>
                      <a:gd name="connsiteY1" fmla="*/ 462634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14460 w 915585"/>
                      <a:gd name="connsiteY1" fmla="*/ 551596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14460 w 915585"/>
                      <a:gd name="connsiteY1" fmla="*/ 551596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562804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</a:cxnLst>
                    <a:rect l="l" t="t" r="r" b="b"/>
                    <a:pathLst>
                      <a:path w="43256" h="43219">
                        <a:moveTo>
                          <a:pt x="3936" y="14229"/>
                        </a:moveTo>
                        <a:cubicBezTo>
                          <a:pt x="3665" y="11516"/>
                          <a:pt x="4297" y="8780"/>
                          <a:pt x="5659" y="6766"/>
                        </a:cubicBezTo>
                        <a:cubicBezTo>
                          <a:pt x="7811" y="3585"/>
                          <a:pt x="11300" y="2876"/>
                          <a:pt x="14041" y="5061"/>
                        </a:cubicBezTo>
                        <a:cubicBezTo>
                          <a:pt x="15714" y="768"/>
                          <a:pt x="19950" y="-119"/>
                          <a:pt x="22492" y="3291"/>
                        </a:cubicBezTo>
                        <a:cubicBezTo>
                          <a:pt x="23133" y="1542"/>
                          <a:pt x="24364" y="333"/>
                          <a:pt x="25785" y="59"/>
                        </a:cubicBezTo>
                        <a:cubicBezTo>
                          <a:pt x="27349" y="-243"/>
                          <a:pt x="28911" y="629"/>
                          <a:pt x="29869" y="2340"/>
                        </a:cubicBezTo>
                        <a:cubicBezTo>
                          <a:pt x="31251" y="126"/>
                          <a:pt x="33537" y="-601"/>
                          <a:pt x="35499" y="549"/>
                        </a:cubicBezTo>
                        <a:cubicBezTo>
                          <a:pt x="36994" y="1425"/>
                          <a:pt x="38066" y="3259"/>
                          <a:pt x="38354" y="5435"/>
                        </a:cubicBezTo>
                        <a:cubicBezTo>
                          <a:pt x="40082" y="6077"/>
                          <a:pt x="41458" y="7857"/>
                          <a:pt x="42018" y="10177"/>
                        </a:cubicBezTo>
                        <a:cubicBezTo>
                          <a:pt x="42425" y="11861"/>
                          <a:pt x="42367" y="13690"/>
                          <a:pt x="41854" y="15319"/>
                        </a:cubicBezTo>
                        <a:cubicBezTo>
                          <a:pt x="43115" y="17553"/>
                          <a:pt x="43556" y="20449"/>
                          <a:pt x="43052" y="23181"/>
                        </a:cubicBezTo>
                        <a:cubicBezTo>
                          <a:pt x="42382" y="26813"/>
                          <a:pt x="40164" y="29533"/>
                          <a:pt x="37440" y="30063"/>
                        </a:cubicBezTo>
                        <a:cubicBezTo>
                          <a:pt x="37427" y="32330"/>
                          <a:pt x="36694" y="34480"/>
                          <a:pt x="35431" y="35960"/>
                        </a:cubicBezTo>
                        <a:cubicBezTo>
                          <a:pt x="33512" y="38209"/>
                          <a:pt x="30740" y="38498"/>
                          <a:pt x="28591" y="36674"/>
                        </a:cubicBezTo>
                        <a:cubicBezTo>
                          <a:pt x="27896" y="39807"/>
                          <a:pt x="26035" y="42202"/>
                          <a:pt x="23703" y="42965"/>
                        </a:cubicBezTo>
                        <a:cubicBezTo>
                          <a:pt x="20955" y="43864"/>
                          <a:pt x="18087" y="42332"/>
                          <a:pt x="16516" y="39125"/>
                        </a:cubicBezTo>
                        <a:cubicBezTo>
                          <a:pt x="12808" y="42169"/>
                          <a:pt x="7992" y="40458"/>
                          <a:pt x="5840" y="35331"/>
                        </a:cubicBezTo>
                        <a:cubicBezTo>
                          <a:pt x="3726" y="35668"/>
                          <a:pt x="1741" y="33883"/>
                          <a:pt x="1146" y="31109"/>
                        </a:cubicBezTo>
                        <a:cubicBezTo>
                          <a:pt x="715" y="29102"/>
                          <a:pt x="1096" y="26936"/>
                          <a:pt x="2149" y="25410"/>
                        </a:cubicBezTo>
                        <a:cubicBezTo>
                          <a:pt x="655" y="24213"/>
                          <a:pt x="-177" y="21916"/>
                          <a:pt x="31" y="19563"/>
                        </a:cubicBezTo>
                        <a:cubicBezTo>
                          <a:pt x="275" y="16808"/>
                          <a:pt x="1881" y="14650"/>
                          <a:pt x="3899" y="14366"/>
                        </a:cubicBezTo>
                        <a:cubicBezTo>
                          <a:pt x="3911" y="14320"/>
                          <a:pt x="3924" y="14275"/>
                          <a:pt x="3936" y="14229"/>
                        </a:cubicBezTo>
                        <a:close/>
                      </a:path>
                      <a:path w="915585" h="612914">
                        <a:moveTo>
                          <a:pt x="365047" y="568613"/>
                        </a:moveTo>
                        <a:lnTo>
                          <a:pt x="314460" y="551596"/>
                        </a:lnTo>
                        <a:lnTo>
                          <a:pt x="365047" y="568613"/>
                        </a:lnTo>
                        <a:close/>
                      </a:path>
                      <a:path w="915585" h="612914">
                        <a:moveTo>
                          <a:pt x="452737" y="599899"/>
                        </a:moveTo>
                        <a:lnTo>
                          <a:pt x="512690" y="602931"/>
                        </a:lnTo>
                        <a:lnTo>
                          <a:pt x="452737" y="599899"/>
                        </a:lnTo>
                        <a:close/>
                      </a:path>
                      <a:path w="915585" h="612914">
                        <a:moveTo>
                          <a:pt x="252079" y="585885"/>
                        </a:moveTo>
                        <a:lnTo>
                          <a:pt x="303131" y="562804"/>
                        </a:lnTo>
                        <a:lnTo>
                          <a:pt x="252079" y="585885"/>
                        </a:lnTo>
                        <a:close/>
                      </a:path>
                      <a:path w="43256" h="43219" fill="none" extrusionOk="0">
                        <a:moveTo>
                          <a:pt x="4729" y="26036"/>
                        </a:moveTo>
                        <a:cubicBezTo>
                          <a:pt x="3845" y="26130"/>
                          <a:pt x="2961" y="25852"/>
                          <a:pt x="2196" y="25239"/>
                        </a:cubicBezTo>
                        <a:moveTo>
                          <a:pt x="6964" y="34758"/>
                        </a:moveTo>
                        <a:cubicBezTo>
                          <a:pt x="6609" y="34951"/>
                          <a:pt x="6236" y="35079"/>
                          <a:pt x="5856" y="35139"/>
                        </a:cubicBezTo>
                        <a:moveTo>
                          <a:pt x="16514" y="38949"/>
                        </a:moveTo>
                        <a:cubicBezTo>
                          <a:pt x="16247" y="38403"/>
                          <a:pt x="16023" y="37820"/>
                          <a:pt x="15846" y="37209"/>
                        </a:cubicBezTo>
                        <a:moveTo>
                          <a:pt x="28863" y="34610"/>
                        </a:moveTo>
                        <a:cubicBezTo>
                          <a:pt x="28824" y="35257"/>
                          <a:pt x="28734" y="35897"/>
                          <a:pt x="28596" y="36519"/>
                        </a:cubicBezTo>
                        <a:moveTo>
                          <a:pt x="34165" y="22813"/>
                        </a:moveTo>
                        <a:cubicBezTo>
                          <a:pt x="36169" y="24141"/>
                          <a:pt x="37434" y="26917"/>
                          <a:pt x="37416" y="29949"/>
                        </a:cubicBezTo>
                        <a:moveTo>
                          <a:pt x="41834" y="15213"/>
                        </a:moveTo>
                        <a:cubicBezTo>
                          <a:pt x="41509" y="16245"/>
                          <a:pt x="41014" y="17161"/>
                          <a:pt x="40386" y="17889"/>
                        </a:cubicBezTo>
                        <a:moveTo>
                          <a:pt x="38360" y="5285"/>
                        </a:moveTo>
                        <a:cubicBezTo>
                          <a:pt x="38415" y="5702"/>
                          <a:pt x="38441" y="6125"/>
                          <a:pt x="38436" y="6549"/>
                        </a:cubicBezTo>
                        <a:moveTo>
                          <a:pt x="29114" y="3811"/>
                        </a:moveTo>
                        <a:cubicBezTo>
                          <a:pt x="29303" y="3228"/>
                          <a:pt x="29552" y="2685"/>
                          <a:pt x="29856" y="2199"/>
                        </a:cubicBezTo>
                        <a:moveTo>
                          <a:pt x="22177" y="4579"/>
                        </a:moveTo>
                        <a:cubicBezTo>
                          <a:pt x="22254" y="4097"/>
                          <a:pt x="22375" y="3630"/>
                          <a:pt x="22536" y="3189"/>
                        </a:cubicBezTo>
                        <a:moveTo>
                          <a:pt x="14036" y="5051"/>
                        </a:moveTo>
                        <a:cubicBezTo>
                          <a:pt x="14508" y="5427"/>
                          <a:pt x="14944" y="5880"/>
                          <a:pt x="15336" y="6399"/>
                        </a:cubicBezTo>
                        <a:moveTo>
                          <a:pt x="4163" y="15648"/>
                        </a:moveTo>
                        <a:cubicBezTo>
                          <a:pt x="4060" y="15184"/>
                          <a:pt x="3984" y="14710"/>
                          <a:pt x="3936" y="14229"/>
                        </a:cubicBezTo>
                      </a:path>
                    </a:pathLst>
                  </a:custGeom>
                  <a:gradFill flip="none" rotWithShape="1">
                    <a:gsLst>
                      <a:gs pos="0">
                        <a:schemeClr val="bg1"/>
                      </a:gs>
                      <a:gs pos="50000">
                        <a:schemeClr val="bg1">
                          <a:lumMod val="75000"/>
                        </a:schemeClr>
                      </a:gs>
                      <a:gs pos="100000">
                        <a:schemeClr val="tx1">
                          <a:lumMod val="75000"/>
                          <a:lumOff val="25000"/>
                        </a:scheme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GB" dirty="0"/>
                  </a:p>
                </p:txBody>
              </p:sp>
              <p:sp>
                <p:nvSpPr>
                  <p:cNvPr id="77" name="Cloud Callout 3"/>
                  <p:cNvSpPr/>
                  <p:nvPr/>
                </p:nvSpPr>
                <p:spPr>
                  <a:xfrm>
                    <a:off x="3007730" y="3895346"/>
                    <a:ext cx="720842" cy="436989"/>
                  </a:xfrm>
                  <a:custGeom>
                    <a:avLst/>
                    <a:gdLst>
                      <a:gd name="connsiteX0" fmla="*/ 3900 w 43200"/>
                      <a:gd name="connsiteY0" fmla="*/ 14370 h 43200"/>
                      <a:gd name="connsiteX1" fmla="*/ 5623 w 43200"/>
                      <a:gd name="connsiteY1" fmla="*/ 6907 h 43200"/>
                      <a:gd name="connsiteX2" fmla="*/ 14005 w 43200"/>
                      <a:gd name="connsiteY2" fmla="*/ 5202 h 43200"/>
                      <a:gd name="connsiteX3" fmla="*/ 22456 w 43200"/>
                      <a:gd name="connsiteY3" fmla="*/ 3432 h 43200"/>
                      <a:gd name="connsiteX4" fmla="*/ 25749 w 43200"/>
                      <a:gd name="connsiteY4" fmla="*/ 200 h 43200"/>
                      <a:gd name="connsiteX5" fmla="*/ 29833 w 43200"/>
                      <a:gd name="connsiteY5" fmla="*/ 2481 h 43200"/>
                      <a:gd name="connsiteX6" fmla="*/ 35463 w 43200"/>
                      <a:gd name="connsiteY6" fmla="*/ 690 h 43200"/>
                      <a:gd name="connsiteX7" fmla="*/ 38318 w 43200"/>
                      <a:gd name="connsiteY7" fmla="*/ 5576 h 43200"/>
                      <a:gd name="connsiteX8" fmla="*/ 41982 w 43200"/>
                      <a:gd name="connsiteY8" fmla="*/ 10318 h 43200"/>
                      <a:gd name="connsiteX9" fmla="*/ 41818 w 43200"/>
                      <a:gd name="connsiteY9" fmla="*/ 15460 h 43200"/>
                      <a:gd name="connsiteX10" fmla="*/ 43016 w 43200"/>
                      <a:gd name="connsiteY10" fmla="*/ 23322 h 43200"/>
                      <a:gd name="connsiteX11" fmla="*/ 37404 w 43200"/>
                      <a:gd name="connsiteY11" fmla="*/ 30204 h 43200"/>
                      <a:gd name="connsiteX12" fmla="*/ 35395 w 43200"/>
                      <a:gd name="connsiteY12" fmla="*/ 36101 h 43200"/>
                      <a:gd name="connsiteX13" fmla="*/ 28555 w 43200"/>
                      <a:gd name="connsiteY13" fmla="*/ 36815 h 43200"/>
                      <a:gd name="connsiteX14" fmla="*/ 23667 w 43200"/>
                      <a:gd name="connsiteY14" fmla="*/ 43106 h 43200"/>
                      <a:gd name="connsiteX15" fmla="*/ 16480 w 43200"/>
                      <a:gd name="connsiteY15" fmla="*/ 39266 h 43200"/>
                      <a:gd name="connsiteX16" fmla="*/ 5804 w 43200"/>
                      <a:gd name="connsiteY16" fmla="*/ 35472 h 43200"/>
                      <a:gd name="connsiteX17" fmla="*/ 1110 w 43200"/>
                      <a:gd name="connsiteY17" fmla="*/ 31250 h 43200"/>
                      <a:gd name="connsiteX18" fmla="*/ 2113 w 43200"/>
                      <a:gd name="connsiteY18" fmla="*/ 25551 h 43200"/>
                      <a:gd name="connsiteX19" fmla="*/ -5 w 43200"/>
                      <a:gd name="connsiteY19" fmla="*/ 19704 h 43200"/>
                      <a:gd name="connsiteX20" fmla="*/ 3863 w 43200"/>
                      <a:gd name="connsiteY20" fmla="*/ 14507 h 43200"/>
                      <a:gd name="connsiteX21" fmla="*/ 3900 w 43200"/>
                      <a:gd name="connsiteY21" fmla="*/ 14370 h 43200"/>
                      <a:gd name="connsiteX0" fmla="*/ 283721 w 914400"/>
                      <a:gd name="connsiteY0" fmla="*/ 689229 h 612648"/>
                      <a:gd name="connsiteX1" fmla="*/ 266703 w 914400"/>
                      <a:gd name="connsiteY1" fmla="*/ 706247 h 612648"/>
                      <a:gd name="connsiteX2" fmla="*/ 249685 w 914400"/>
                      <a:gd name="connsiteY2" fmla="*/ 689229 h 612648"/>
                      <a:gd name="connsiteX3" fmla="*/ 266703 w 914400"/>
                      <a:gd name="connsiteY3" fmla="*/ 672211 h 612648"/>
                      <a:gd name="connsiteX4" fmla="*/ 283721 w 914400"/>
                      <a:gd name="connsiteY4" fmla="*/ 689229 h 612648"/>
                      <a:gd name="connsiteX0" fmla="*/ 310992 w 914400"/>
                      <a:gd name="connsiteY0" fmla="*/ 668620 h 612648"/>
                      <a:gd name="connsiteX1" fmla="*/ 276956 w 914400"/>
                      <a:gd name="connsiteY1" fmla="*/ 702656 h 612648"/>
                      <a:gd name="connsiteX2" fmla="*/ 242920 w 914400"/>
                      <a:gd name="connsiteY2" fmla="*/ 668620 h 612648"/>
                      <a:gd name="connsiteX3" fmla="*/ 276956 w 914400"/>
                      <a:gd name="connsiteY3" fmla="*/ 634584 h 612648"/>
                      <a:gd name="connsiteX4" fmla="*/ 310992 w 914400"/>
                      <a:gd name="connsiteY4" fmla="*/ 668620 h 612648"/>
                      <a:gd name="connsiteX0" fmla="*/ 353424 w 914400"/>
                      <a:gd name="connsiteY0" fmla="*/ 617538 h 612648"/>
                      <a:gd name="connsiteX1" fmla="*/ 302370 w 914400"/>
                      <a:gd name="connsiteY1" fmla="*/ 668592 h 612648"/>
                      <a:gd name="connsiteX2" fmla="*/ 251316 w 914400"/>
                      <a:gd name="connsiteY2" fmla="*/ 617538 h 612648"/>
                      <a:gd name="connsiteX3" fmla="*/ 302370 w 914400"/>
                      <a:gd name="connsiteY3" fmla="*/ 566484 h 612648"/>
                      <a:gd name="connsiteX4" fmla="*/ 353424 w 914400"/>
                      <a:gd name="connsiteY4" fmla="*/ 617538 h 612648"/>
                      <a:gd name="connsiteX0" fmla="*/ 4693 w 43200"/>
                      <a:gd name="connsiteY0" fmla="*/ 26177 h 43200"/>
                      <a:gd name="connsiteX1" fmla="*/ 2160 w 43200"/>
                      <a:gd name="connsiteY1" fmla="*/ 25380 h 43200"/>
                      <a:gd name="connsiteX2" fmla="*/ 6928 w 43200"/>
                      <a:gd name="connsiteY2" fmla="*/ 34899 h 43200"/>
                      <a:gd name="connsiteX3" fmla="*/ 5820 w 43200"/>
                      <a:gd name="connsiteY3" fmla="*/ 35280 h 43200"/>
                      <a:gd name="connsiteX4" fmla="*/ 16478 w 43200"/>
                      <a:gd name="connsiteY4" fmla="*/ 39090 h 43200"/>
                      <a:gd name="connsiteX5" fmla="*/ 15810 w 43200"/>
                      <a:gd name="connsiteY5" fmla="*/ 37350 h 43200"/>
                      <a:gd name="connsiteX6" fmla="*/ 28827 w 43200"/>
                      <a:gd name="connsiteY6" fmla="*/ 34751 h 43200"/>
                      <a:gd name="connsiteX7" fmla="*/ 28560 w 43200"/>
                      <a:gd name="connsiteY7" fmla="*/ 36660 h 43200"/>
                      <a:gd name="connsiteX8" fmla="*/ 34129 w 43200"/>
                      <a:gd name="connsiteY8" fmla="*/ 22954 h 43200"/>
                      <a:gd name="connsiteX9" fmla="*/ 37380 w 43200"/>
                      <a:gd name="connsiteY9" fmla="*/ 30090 h 43200"/>
                      <a:gd name="connsiteX10" fmla="*/ 41798 w 43200"/>
                      <a:gd name="connsiteY10" fmla="*/ 15354 h 43200"/>
                      <a:gd name="connsiteX11" fmla="*/ 40350 w 43200"/>
                      <a:gd name="connsiteY11" fmla="*/ 18030 h 43200"/>
                      <a:gd name="connsiteX12" fmla="*/ 38324 w 43200"/>
                      <a:gd name="connsiteY12" fmla="*/ 5426 h 43200"/>
                      <a:gd name="connsiteX13" fmla="*/ 38400 w 43200"/>
                      <a:gd name="connsiteY13" fmla="*/ 6690 h 43200"/>
                      <a:gd name="connsiteX14" fmla="*/ 29078 w 43200"/>
                      <a:gd name="connsiteY14" fmla="*/ 3952 h 43200"/>
                      <a:gd name="connsiteX15" fmla="*/ 29820 w 43200"/>
                      <a:gd name="connsiteY15" fmla="*/ 2340 h 43200"/>
                      <a:gd name="connsiteX16" fmla="*/ 22141 w 43200"/>
                      <a:gd name="connsiteY16" fmla="*/ 4720 h 43200"/>
                      <a:gd name="connsiteX17" fmla="*/ 22500 w 43200"/>
                      <a:gd name="connsiteY17" fmla="*/ 3330 h 43200"/>
                      <a:gd name="connsiteX18" fmla="*/ 14000 w 43200"/>
                      <a:gd name="connsiteY18" fmla="*/ 5192 h 43200"/>
                      <a:gd name="connsiteX19" fmla="*/ 15300 w 43200"/>
                      <a:gd name="connsiteY19" fmla="*/ 6540 h 43200"/>
                      <a:gd name="connsiteX20" fmla="*/ 4127 w 43200"/>
                      <a:gd name="connsiteY20" fmla="*/ 15789 h 43200"/>
                      <a:gd name="connsiteX21" fmla="*/ 3900 w 43200"/>
                      <a:gd name="connsiteY21" fmla="*/ 14370 h 43200"/>
                      <a:gd name="connsiteX0" fmla="*/ 3936 w 43256"/>
                      <a:gd name="connsiteY0" fmla="*/ 14229 h 49659"/>
                      <a:gd name="connsiteX1" fmla="*/ 5659 w 43256"/>
                      <a:gd name="connsiteY1" fmla="*/ 6766 h 49659"/>
                      <a:gd name="connsiteX2" fmla="*/ 14041 w 43256"/>
                      <a:gd name="connsiteY2" fmla="*/ 5061 h 49659"/>
                      <a:gd name="connsiteX3" fmla="*/ 22492 w 43256"/>
                      <a:gd name="connsiteY3" fmla="*/ 3291 h 49659"/>
                      <a:gd name="connsiteX4" fmla="*/ 25785 w 43256"/>
                      <a:gd name="connsiteY4" fmla="*/ 59 h 49659"/>
                      <a:gd name="connsiteX5" fmla="*/ 29869 w 43256"/>
                      <a:gd name="connsiteY5" fmla="*/ 2340 h 49659"/>
                      <a:gd name="connsiteX6" fmla="*/ 35499 w 43256"/>
                      <a:gd name="connsiteY6" fmla="*/ 549 h 49659"/>
                      <a:gd name="connsiteX7" fmla="*/ 38354 w 43256"/>
                      <a:gd name="connsiteY7" fmla="*/ 5435 h 49659"/>
                      <a:gd name="connsiteX8" fmla="*/ 42018 w 43256"/>
                      <a:gd name="connsiteY8" fmla="*/ 10177 h 49659"/>
                      <a:gd name="connsiteX9" fmla="*/ 41854 w 43256"/>
                      <a:gd name="connsiteY9" fmla="*/ 15319 h 49659"/>
                      <a:gd name="connsiteX10" fmla="*/ 43052 w 43256"/>
                      <a:gd name="connsiteY10" fmla="*/ 23181 h 49659"/>
                      <a:gd name="connsiteX11" fmla="*/ 37440 w 43256"/>
                      <a:gd name="connsiteY11" fmla="*/ 30063 h 49659"/>
                      <a:gd name="connsiteX12" fmla="*/ 35431 w 43256"/>
                      <a:gd name="connsiteY12" fmla="*/ 35960 h 49659"/>
                      <a:gd name="connsiteX13" fmla="*/ 28591 w 43256"/>
                      <a:gd name="connsiteY13" fmla="*/ 36674 h 49659"/>
                      <a:gd name="connsiteX14" fmla="*/ 23703 w 43256"/>
                      <a:gd name="connsiteY14" fmla="*/ 42965 h 49659"/>
                      <a:gd name="connsiteX15" fmla="*/ 16516 w 43256"/>
                      <a:gd name="connsiteY15" fmla="*/ 39125 h 49659"/>
                      <a:gd name="connsiteX16" fmla="*/ 5840 w 43256"/>
                      <a:gd name="connsiteY16" fmla="*/ 35331 h 49659"/>
                      <a:gd name="connsiteX17" fmla="*/ 1146 w 43256"/>
                      <a:gd name="connsiteY17" fmla="*/ 31109 h 49659"/>
                      <a:gd name="connsiteX18" fmla="*/ 2149 w 43256"/>
                      <a:gd name="connsiteY18" fmla="*/ 25410 h 49659"/>
                      <a:gd name="connsiteX19" fmla="*/ 31 w 43256"/>
                      <a:gd name="connsiteY19" fmla="*/ 19563 h 49659"/>
                      <a:gd name="connsiteX20" fmla="*/ 3899 w 43256"/>
                      <a:gd name="connsiteY20" fmla="*/ 14366 h 49659"/>
                      <a:gd name="connsiteX21" fmla="*/ 3936 w 43256"/>
                      <a:gd name="connsiteY21" fmla="*/ 14229 h 49659"/>
                      <a:gd name="connsiteX0" fmla="*/ 284483 w 915585"/>
                      <a:gd name="connsiteY0" fmla="*/ 687229 h 704247"/>
                      <a:gd name="connsiteX1" fmla="*/ 267465 w 915585"/>
                      <a:gd name="connsiteY1" fmla="*/ 704247 h 704247"/>
                      <a:gd name="connsiteX2" fmla="*/ 250447 w 915585"/>
                      <a:gd name="connsiteY2" fmla="*/ 687229 h 704247"/>
                      <a:gd name="connsiteX3" fmla="*/ 267465 w 915585"/>
                      <a:gd name="connsiteY3" fmla="*/ 670211 h 704247"/>
                      <a:gd name="connsiteX4" fmla="*/ 284483 w 915585"/>
                      <a:gd name="connsiteY4" fmla="*/ 687229 h 704247"/>
                      <a:gd name="connsiteX0" fmla="*/ 311754 w 915585"/>
                      <a:gd name="connsiteY0" fmla="*/ 666620 h 704247"/>
                      <a:gd name="connsiteX1" fmla="*/ 277718 w 915585"/>
                      <a:gd name="connsiteY1" fmla="*/ 700656 h 704247"/>
                      <a:gd name="connsiteX2" fmla="*/ 277718 w 915585"/>
                      <a:gd name="connsiteY2" fmla="*/ 632584 h 704247"/>
                      <a:gd name="connsiteX3" fmla="*/ 311754 w 915585"/>
                      <a:gd name="connsiteY3" fmla="*/ 666620 h 704247"/>
                      <a:gd name="connsiteX0" fmla="*/ 354186 w 915585"/>
                      <a:gd name="connsiteY0" fmla="*/ 615538 h 704247"/>
                      <a:gd name="connsiteX1" fmla="*/ 303132 w 915585"/>
                      <a:gd name="connsiteY1" fmla="*/ 666592 h 704247"/>
                      <a:gd name="connsiteX2" fmla="*/ 252078 w 915585"/>
                      <a:gd name="connsiteY2" fmla="*/ 615538 h 704247"/>
                      <a:gd name="connsiteX3" fmla="*/ 303132 w 915585"/>
                      <a:gd name="connsiteY3" fmla="*/ 564484 h 704247"/>
                      <a:gd name="connsiteX4" fmla="*/ 354186 w 915585"/>
                      <a:gd name="connsiteY4" fmla="*/ 615538 h 704247"/>
                      <a:gd name="connsiteX0" fmla="*/ 4729 w 43256"/>
                      <a:gd name="connsiteY0" fmla="*/ 26036 h 49659"/>
                      <a:gd name="connsiteX1" fmla="*/ 2196 w 43256"/>
                      <a:gd name="connsiteY1" fmla="*/ 25239 h 49659"/>
                      <a:gd name="connsiteX2" fmla="*/ 6964 w 43256"/>
                      <a:gd name="connsiteY2" fmla="*/ 34758 h 49659"/>
                      <a:gd name="connsiteX3" fmla="*/ 5856 w 43256"/>
                      <a:gd name="connsiteY3" fmla="*/ 35139 h 49659"/>
                      <a:gd name="connsiteX4" fmla="*/ 16514 w 43256"/>
                      <a:gd name="connsiteY4" fmla="*/ 38949 h 49659"/>
                      <a:gd name="connsiteX5" fmla="*/ 15846 w 43256"/>
                      <a:gd name="connsiteY5" fmla="*/ 37209 h 49659"/>
                      <a:gd name="connsiteX6" fmla="*/ 28863 w 43256"/>
                      <a:gd name="connsiteY6" fmla="*/ 34610 h 49659"/>
                      <a:gd name="connsiteX7" fmla="*/ 28596 w 43256"/>
                      <a:gd name="connsiteY7" fmla="*/ 36519 h 49659"/>
                      <a:gd name="connsiteX8" fmla="*/ 34165 w 43256"/>
                      <a:gd name="connsiteY8" fmla="*/ 22813 h 49659"/>
                      <a:gd name="connsiteX9" fmla="*/ 37416 w 43256"/>
                      <a:gd name="connsiteY9" fmla="*/ 29949 h 49659"/>
                      <a:gd name="connsiteX10" fmla="*/ 41834 w 43256"/>
                      <a:gd name="connsiteY10" fmla="*/ 15213 h 49659"/>
                      <a:gd name="connsiteX11" fmla="*/ 40386 w 43256"/>
                      <a:gd name="connsiteY11" fmla="*/ 17889 h 49659"/>
                      <a:gd name="connsiteX12" fmla="*/ 38360 w 43256"/>
                      <a:gd name="connsiteY12" fmla="*/ 5285 h 49659"/>
                      <a:gd name="connsiteX13" fmla="*/ 38436 w 43256"/>
                      <a:gd name="connsiteY13" fmla="*/ 6549 h 49659"/>
                      <a:gd name="connsiteX14" fmla="*/ 29114 w 43256"/>
                      <a:gd name="connsiteY14" fmla="*/ 3811 h 49659"/>
                      <a:gd name="connsiteX15" fmla="*/ 29856 w 43256"/>
                      <a:gd name="connsiteY15" fmla="*/ 2199 h 49659"/>
                      <a:gd name="connsiteX16" fmla="*/ 22177 w 43256"/>
                      <a:gd name="connsiteY16" fmla="*/ 4579 h 49659"/>
                      <a:gd name="connsiteX17" fmla="*/ 22536 w 43256"/>
                      <a:gd name="connsiteY17" fmla="*/ 3189 h 49659"/>
                      <a:gd name="connsiteX18" fmla="*/ 14036 w 43256"/>
                      <a:gd name="connsiteY18" fmla="*/ 5051 h 49659"/>
                      <a:gd name="connsiteX19" fmla="*/ 15336 w 43256"/>
                      <a:gd name="connsiteY19" fmla="*/ 6399 h 49659"/>
                      <a:gd name="connsiteX20" fmla="*/ 4163 w 43256"/>
                      <a:gd name="connsiteY20" fmla="*/ 15648 h 49659"/>
                      <a:gd name="connsiteX21" fmla="*/ 3936 w 43256"/>
                      <a:gd name="connsiteY21" fmla="*/ 14229 h 49659"/>
                      <a:gd name="connsiteX0" fmla="*/ 3936 w 43256"/>
                      <a:gd name="connsiteY0" fmla="*/ 14229 h 49659"/>
                      <a:gd name="connsiteX1" fmla="*/ 5659 w 43256"/>
                      <a:gd name="connsiteY1" fmla="*/ 6766 h 49659"/>
                      <a:gd name="connsiteX2" fmla="*/ 14041 w 43256"/>
                      <a:gd name="connsiteY2" fmla="*/ 5061 h 49659"/>
                      <a:gd name="connsiteX3" fmla="*/ 22492 w 43256"/>
                      <a:gd name="connsiteY3" fmla="*/ 3291 h 49659"/>
                      <a:gd name="connsiteX4" fmla="*/ 25785 w 43256"/>
                      <a:gd name="connsiteY4" fmla="*/ 59 h 49659"/>
                      <a:gd name="connsiteX5" fmla="*/ 29869 w 43256"/>
                      <a:gd name="connsiteY5" fmla="*/ 2340 h 49659"/>
                      <a:gd name="connsiteX6" fmla="*/ 35499 w 43256"/>
                      <a:gd name="connsiteY6" fmla="*/ 549 h 49659"/>
                      <a:gd name="connsiteX7" fmla="*/ 38354 w 43256"/>
                      <a:gd name="connsiteY7" fmla="*/ 5435 h 49659"/>
                      <a:gd name="connsiteX8" fmla="*/ 42018 w 43256"/>
                      <a:gd name="connsiteY8" fmla="*/ 10177 h 49659"/>
                      <a:gd name="connsiteX9" fmla="*/ 41854 w 43256"/>
                      <a:gd name="connsiteY9" fmla="*/ 15319 h 49659"/>
                      <a:gd name="connsiteX10" fmla="*/ 43052 w 43256"/>
                      <a:gd name="connsiteY10" fmla="*/ 23181 h 49659"/>
                      <a:gd name="connsiteX11" fmla="*/ 37440 w 43256"/>
                      <a:gd name="connsiteY11" fmla="*/ 30063 h 49659"/>
                      <a:gd name="connsiteX12" fmla="*/ 35431 w 43256"/>
                      <a:gd name="connsiteY12" fmla="*/ 35960 h 49659"/>
                      <a:gd name="connsiteX13" fmla="*/ 28591 w 43256"/>
                      <a:gd name="connsiteY13" fmla="*/ 36674 h 49659"/>
                      <a:gd name="connsiteX14" fmla="*/ 23703 w 43256"/>
                      <a:gd name="connsiteY14" fmla="*/ 42965 h 49659"/>
                      <a:gd name="connsiteX15" fmla="*/ 16516 w 43256"/>
                      <a:gd name="connsiteY15" fmla="*/ 39125 h 49659"/>
                      <a:gd name="connsiteX16" fmla="*/ 5840 w 43256"/>
                      <a:gd name="connsiteY16" fmla="*/ 35331 h 49659"/>
                      <a:gd name="connsiteX17" fmla="*/ 1146 w 43256"/>
                      <a:gd name="connsiteY17" fmla="*/ 31109 h 49659"/>
                      <a:gd name="connsiteX18" fmla="*/ 2149 w 43256"/>
                      <a:gd name="connsiteY18" fmla="*/ 25410 h 49659"/>
                      <a:gd name="connsiteX19" fmla="*/ 31 w 43256"/>
                      <a:gd name="connsiteY19" fmla="*/ 19563 h 49659"/>
                      <a:gd name="connsiteX20" fmla="*/ 3899 w 43256"/>
                      <a:gd name="connsiteY20" fmla="*/ 14366 h 49659"/>
                      <a:gd name="connsiteX21" fmla="*/ 3936 w 43256"/>
                      <a:gd name="connsiteY21" fmla="*/ 14229 h 49659"/>
                      <a:gd name="connsiteX0" fmla="*/ 284483 w 915585"/>
                      <a:gd name="connsiteY0" fmla="*/ 687229 h 704247"/>
                      <a:gd name="connsiteX1" fmla="*/ 267465 w 915585"/>
                      <a:gd name="connsiteY1" fmla="*/ 704247 h 704247"/>
                      <a:gd name="connsiteX2" fmla="*/ 250447 w 915585"/>
                      <a:gd name="connsiteY2" fmla="*/ 687229 h 704247"/>
                      <a:gd name="connsiteX3" fmla="*/ 267465 w 915585"/>
                      <a:gd name="connsiteY3" fmla="*/ 670211 h 704247"/>
                      <a:gd name="connsiteX4" fmla="*/ 284483 w 915585"/>
                      <a:gd name="connsiteY4" fmla="*/ 687229 h 704247"/>
                      <a:gd name="connsiteX0" fmla="*/ 311754 w 915585"/>
                      <a:gd name="connsiteY0" fmla="*/ 666620 h 704247"/>
                      <a:gd name="connsiteX1" fmla="*/ 277718 w 915585"/>
                      <a:gd name="connsiteY1" fmla="*/ 632584 h 704247"/>
                      <a:gd name="connsiteX2" fmla="*/ 311754 w 915585"/>
                      <a:gd name="connsiteY2" fmla="*/ 666620 h 704247"/>
                      <a:gd name="connsiteX0" fmla="*/ 354186 w 915585"/>
                      <a:gd name="connsiteY0" fmla="*/ 615538 h 704247"/>
                      <a:gd name="connsiteX1" fmla="*/ 303132 w 915585"/>
                      <a:gd name="connsiteY1" fmla="*/ 666592 h 704247"/>
                      <a:gd name="connsiteX2" fmla="*/ 252078 w 915585"/>
                      <a:gd name="connsiteY2" fmla="*/ 615538 h 704247"/>
                      <a:gd name="connsiteX3" fmla="*/ 303132 w 915585"/>
                      <a:gd name="connsiteY3" fmla="*/ 564484 h 704247"/>
                      <a:gd name="connsiteX4" fmla="*/ 354186 w 915585"/>
                      <a:gd name="connsiteY4" fmla="*/ 615538 h 704247"/>
                      <a:gd name="connsiteX0" fmla="*/ 4729 w 43256"/>
                      <a:gd name="connsiteY0" fmla="*/ 26036 h 49659"/>
                      <a:gd name="connsiteX1" fmla="*/ 2196 w 43256"/>
                      <a:gd name="connsiteY1" fmla="*/ 25239 h 49659"/>
                      <a:gd name="connsiteX2" fmla="*/ 6964 w 43256"/>
                      <a:gd name="connsiteY2" fmla="*/ 34758 h 49659"/>
                      <a:gd name="connsiteX3" fmla="*/ 5856 w 43256"/>
                      <a:gd name="connsiteY3" fmla="*/ 35139 h 49659"/>
                      <a:gd name="connsiteX4" fmla="*/ 16514 w 43256"/>
                      <a:gd name="connsiteY4" fmla="*/ 38949 h 49659"/>
                      <a:gd name="connsiteX5" fmla="*/ 15846 w 43256"/>
                      <a:gd name="connsiteY5" fmla="*/ 37209 h 49659"/>
                      <a:gd name="connsiteX6" fmla="*/ 28863 w 43256"/>
                      <a:gd name="connsiteY6" fmla="*/ 34610 h 49659"/>
                      <a:gd name="connsiteX7" fmla="*/ 28596 w 43256"/>
                      <a:gd name="connsiteY7" fmla="*/ 36519 h 49659"/>
                      <a:gd name="connsiteX8" fmla="*/ 34165 w 43256"/>
                      <a:gd name="connsiteY8" fmla="*/ 22813 h 49659"/>
                      <a:gd name="connsiteX9" fmla="*/ 37416 w 43256"/>
                      <a:gd name="connsiteY9" fmla="*/ 29949 h 49659"/>
                      <a:gd name="connsiteX10" fmla="*/ 41834 w 43256"/>
                      <a:gd name="connsiteY10" fmla="*/ 15213 h 49659"/>
                      <a:gd name="connsiteX11" fmla="*/ 40386 w 43256"/>
                      <a:gd name="connsiteY11" fmla="*/ 17889 h 49659"/>
                      <a:gd name="connsiteX12" fmla="*/ 38360 w 43256"/>
                      <a:gd name="connsiteY12" fmla="*/ 5285 h 49659"/>
                      <a:gd name="connsiteX13" fmla="*/ 38436 w 43256"/>
                      <a:gd name="connsiteY13" fmla="*/ 6549 h 49659"/>
                      <a:gd name="connsiteX14" fmla="*/ 29114 w 43256"/>
                      <a:gd name="connsiteY14" fmla="*/ 3811 h 49659"/>
                      <a:gd name="connsiteX15" fmla="*/ 29856 w 43256"/>
                      <a:gd name="connsiteY15" fmla="*/ 2199 h 49659"/>
                      <a:gd name="connsiteX16" fmla="*/ 22177 w 43256"/>
                      <a:gd name="connsiteY16" fmla="*/ 4579 h 49659"/>
                      <a:gd name="connsiteX17" fmla="*/ 22536 w 43256"/>
                      <a:gd name="connsiteY17" fmla="*/ 3189 h 49659"/>
                      <a:gd name="connsiteX18" fmla="*/ 14036 w 43256"/>
                      <a:gd name="connsiteY18" fmla="*/ 5051 h 49659"/>
                      <a:gd name="connsiteX19" fmla="*/ 15336 w 43256"/>
                      <a:gd name="connsiteY19" fmla="*/ 6399 h 49659"/>
                      <a:gd name="connsiteX20" fmla="*/ 4163 w 43256"/>
                      <a:gd name="connsiteY20" fmla="*/ 15648 h 49659"/>
                      <a:gd name="connsiteX21" fmla="*/ 3936 w 43256"/>
                      <a:gd name="connsiteY21" fmla="*/ 14229 h 496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50447 w 915585"/>
                      <a:gd name="connsiteY1" fmla="*/ 687229 h 687229"/>
                      <a:gd name="connsiteX2" fmla="*/ 267465 w 915585"/>
                      <a:gd name="connsiteY2" fmla="*/ 670211 h 687229"/>
                      <a:gd name="connsiteX3" fmla="*/ 284483 w 915585"/>
                      <a:gd name="connsiteY3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54186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4" fmla="*/ 354186 w 915585"/>
                      <a:gd name="connsiteY4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54186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4" fmla="*/ 354186 w 915585"/>
                      <a:gd name="connsiteY4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03132 w 915585"/>
                      <a:gd name="connsiteY0" fmla="*/ 564484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252078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7259"/>
                      <a:gd name="connsiteX1" fmla="*/ 5659 w 43256"/>
                      <a:gd name="connsiteY1" fmla="*/ 6766 h 47259"/>
                      <a:gd name="connsiteX2" fmla="*/ 14041 w 43256"/>
                      <a:gd name="connsiteY2" fmla="*/ 5061 h 47259"/>
                      <a:gd name="connsiteX3" fmla="*/ 22492 w 43256"/>
                      <a:gd name="connsiteY3" fmla="*/ 3291 h 47259"/>
                      <a:gd name="connsiteX4" fmla="*/ 25785 w 43256"/>
                      <a:gd name="connsiteY4" fmla="*/ 59 h 47259"/>
                      <a:gd name="connsiteX5" fmla="*/ 29869 w 43256"/>
                      <a:gd name="connsiteY5" fmla="*/ 2340 h 47259"/>
                      <a:gd name="connsiteX6" fmla="*/ 35499 w 43256"/>
                      <a:gd name="connsiteY6" fmla="*/ 549 h 47259"/>
                      <a:gd name="connsiteX7" fmla="*/ 38354 w 43256"/>
                      <a:gd name="connsiteY7" fmla="*/ 5435 h 47259"/>
                      <a:gd name="connsiteX8" fmla="*/ 42018 w 43256"/>
                      <a:gd name="connsiteY8" fmla="*/ 10177 h 47259"/>
                      <a:gd name="connsiteX9" fmla="*/ 41854 w 43256"/>
                      <a:gd name="connsiteY9" fmla="*/ 15319 h 47259"/>
                      <a:gd name="connsiteX10" fmla="*/ 43052 w 43256"/>
                      <a:gd name="connsiteY10" fmla="*/ 23181 h 47259"/>
                      <a:gd name="connsiteX11" fmla="*/ 37440 w 43256"/>
                      <a:gd name="connsiteY11" fmla="*/ 30063 h 47259"/>
                      <a:gd name="connsiteX12" fmla="*/ 35431 w 43256"/>
                      <a:gd name="connsiteY12" fmla="*/ 35960 h 47259"/>
                      <a:gd name="connsiteX13" fmla="*/ 28591 w 43256"/>
                      <a:gd name="connsiteY13" fmla="*/ 36674 h 47259"/>
                      <a:gd name="connsiteX14" fmla="*/ 23703 w 43256"/>
                      <a:gd name="connsiteY14" fmla="*/ 42965 h 47259"/>
                      <a:gd name="connsiteX15" fmla="*/ 16516 w 43256"/>
                      <a:gd name="connsiteY15" fmla="*/ 39125 h 47259"/>
                      <a:gd name="connsiteX16" fmla="*/ 5840 w 43256"/>
                      <a:gd name="connsiteY16" fmla="*/ 35331 h 47259"/>
                      <a:gd name="connsiteX17" fmla="*/ 1146 w 43256"/>
                      <a:gd name="connsiteY17" fmla="*/ 31109 h 47259"/>
                      <a:gd name="connsiteX18" fmla="*/ 2149 w 43256"/>
                      <a:gd name="connsiteY18" fmla="*/ 25410 h 47259"/>
                      <a:gd name="connsiteX19" fmla="*/ 31 w 43256"/>
                      <a:gd name="connsiteY19" fmla="*/ 19563 h 47259"/>
                      <a:gd name="connsiteX20" fmla="*/ 3899 w 43256"/>
                      <a:gd name="connsiteY20" fmla="*/ 14366 h 47259"/>
                      <a:gd name="connsiteX21" fmla="*/ 3936 w 43256"/>
                      <a:gd name="connsiteY21" fmla="*/ 14229 h 47259"/>
                      <a:gd name="connsiteX0" fmla="*/ 459035 w 915585"/>
                      <a:gd name="connsiteY0" fmla="*/ 494479 h 670211"/>
                      <a:gd name="connsiteX1" fmla="*/ 267465 w 915585"/>
                      <a:gd name="connsiteY1" fmla="*/ 670211 h 670211"/>
                      <a:gd name="connsiteX2" fmla="*/ 459035 w 915585"/>
                      <a:gd name="connsiteY2" fmla="*/ 494479 h 670211"/>
                      <a:gd name="connsiteX0" fmla="*/ 311754 w 915585"/>
                      <a:gd name="connsiteY0" fmla="*/ 666620 h 670211"/>
                      <a:gd name="connsiteX1" fmla="*/ 277718 w 915585"/>
                      <a:gd name="connsiteY1" fmla="*/ 632584 h 670211"/>
                      <a:gd name="connsiteX2" fmla="*/ 311754 w 915585"/>
                      <a:gd name="connsiteY2" fmla="*/ 666620 h 670211"/>
                      <a:gd name="connsiteX0" fmla="*/ 252078 w 915585"/>
                      <a:gd name="connsiteY0" fmla="*/ 615538 h 670211"/>
                      <a:gd name="connsiteX1" fmla="*/ 303132 w 915585"/>
                      <a:gd name="connsiteY1" fmla="*/ 666592 h 670211"/>
                      <a:gd name="connsiteX2" fmla="*/ 252078 w 915585"/>
                      <a:gd name="connsiteY2" fmla="*/ 615538 h 670211"/>
                      <a:gd name="connsiteX0" fmla="*/ 4729 w 43256"/>
                      <a:gd name="connsiteY0" fmla="*/ 26036 h 47259"/>
                      <a:gd name="connsiteX1" fmla="*/ 2196 w 43256"/>
                      <a:gd name="connsiteY1" fmla="*/ 25239 h 47259"/>
                      <a:gd name="connsiteX2" fmla="*/ 6964 w 43256"/>
                      <a:gd name="connsiteY2" fmla="*/ 34758 h 47259"/>
                      <a:gd name="connsiteX3" fmla="*/ 5856 w 43256"/>
                      <a:gd name="connsiteY3" fmla="*/ 35139 h 47259"/>
                      <a:gd name="connsiteX4" fmla="*/ 16514 w 43256"/>
                      <a:gd name="connsiteY4" fmla="*/ 38949 h 47259"/>
                      <a:gd name="connsiteX5" fmla="*/ 15846 w 43256"/>
                      <a:gd name="connsiteY5" fmla="*/ 37209 h 47259"/>
                      <a:gd name="connsiteX6" fmla="*/ 28863 w 43256"/>
                      <a:gd name="connsiteY6" fmla="*/ 34610 h 47259"/>
                      <a:gd name="connsiteX7" fmla="*/ 28596 w 43256"/>
                      <a:gd name="connsiteY7" fmla="*/ 36519 h 47259"/>
                      <a:gd name="connsiteX8" fmla="*/ 34165 w 43256"/>
                      <a:gd name="connsiteY8" fmla="*/ 22813 h 47259"/>
                      <a:gd name="connsiteX9" fmla="*/ 37416 w 43256"/>
                      <a:gd name="connsiteY9" fmla="*/ 29949 h 47259"/>
                      <a:gd name="connsiteX10" fmla="*/ 41834 w 43256"/>
                      <a:gd name="connsiteY10" fmla="*/ 15213 h 47259"/>
                      <a:gd name="connsiteX11" fmla="*/ 40386 w 43256"/>
                      <a:gd name="connsiteY11" fmla="*/ 17889 h 47259"/>
                      <a:gd name="connsiteX12" fmla="*/ 38360 w 43256"/>
                      <a:gd name="connsiteY12" fmla="*/ 5285 h 47259"/>
                      <a:gd name="connsiteX13" fmla="*/ 38436 w 43256"/>
                      <a:gd name="connsiteY13" fmla="*/ 6549 h 47259"/>
                      <a:gd name="connsiteX14" fmla="*/ 29114 w 43256"/>
                      <a:gd name="connsiteY14" fmla="*/ 3811 h 47259"/>
                      <a:gd name="connsiteX15" fmla="*/ 29856 w 43256"/>
                      <a:gd name="connsiteY15" fmla="*/ 2199 h 47259"/>
                      <a:gd name="connsiteX16" fmla="*/ 22177 w 43256"/>
                      <a:gd name="connsiteY16" fmla="*/ 4579 h 47259"/>
                      <a:gd name="connsiteX17" fmla="*/ 22536 w 43256"/>
                      <a:gd name="connsiteY17" fmla="*/ 3189 h 47259"/>
                      <a:gd name="connsiteX18" fmla="*/ 14036 w 43256"/>
                      <a:gd name="connsiteY18" fmla="*/ 5051 h 47259"/>
                      <a:gd name="connsiteX19" fmla="*/ 15336 w 43256"/>
                      <a:gd name="connsiteY19" fmla="*/ 6399 h 47259"/>
                      <a:gd name="connsiteX20" fmla="*/ 4163 w 43256"/>
                      <a:gd name="connsiteY20" fmla="*/ 15648 h 47259"/>
                      <a:gd name="connsiteX21" fmla="*/ 3936 w 43256"/>
                      <a:gd name="connsiteY21" fmla="*/ 14229 h 47259"/>
                      <a:gd name="connsiteX0" fmla="*/ 3936 w 43256"/>
                      <a:gd name="connsiteY0" fmla="*/ 14229 h 47259"/>
                      <a:gd name="connsiteX1" fmla="*/ 5659 w 43256"/>
                      <a:gd name="connsiteY1" fmla="*/ 6766 h 47259"/>
                      <a:gd name="connsiteX2" fmla="*/ 14041 w 43256"/>
                      <a:gd name="connsiteY2" fmla="*/ 5061 h 47259"/>
                      <a:gd name="connsiteX3" fmla="*/ 22492 w 43256"/>
                      <a:gd name="connsiteY3" fmla="*/ 3291 h 47259"/>
                      <a:gd name="connsiteX4" fmla="*/ 25785 w 43256"/>
                      <a:gd name="connsiteY4" fmla="*/ 59 h 47259"/>
                      <a:gd name="connsiteX5" fmla="*/ 29869 w 43256"/>
                      <a:gd name="connsiteY5" fmla="*/ 2340 h 47259"/>
                      <a:gd name="connsiteX6" fmla="*/ 35499 w 43256"/>
                      <a:gd name="connsiteY6" fmla="*/ 549 h 47259"/>
                      <a:gd name="connsiteX7" fmla="*/ 38354 w 43256"/>
                      <a:gd name="connsiteY7" fmla="*/ 5435 h 47259"/>
                      <a:gd name="connsiteX8" fmla="*/ 42018 w 43256"/>
                      <a:gd name="connsiteY8" fmla="*/ 10177 h 47259"/>
                      <a:gd name="connsiteX9" fmla="*/ 41854 w 43256"/>
                      <a:gd name="connsiteY9" fmla="*/ 15319 h 47259"/>
                      <a:gd name="connsiteX10" fmla="*/ 43052 w 43256"/>
                      <a:gd name="connsiteY10" fmla="*/ 23181 h 47259"/>
                      <a:gd name="connsiteX11" fmla="*/ 37440 w 43256"/>
                      <a:gd name="connsiteY11" fmla="*/ 30063 h 47259"/>
                      <a:gd name="connsiteX12" fmla="*/ 35431 w 43256"/>
                      <a:gd name="connsiteY12" fmla="*/ 35960 h 47259"/>
                      <a:gd name="connsiteX13" fmla="*/ 28591 w 43256"/>
                      <a:gd name="connsiteY13" fmla="*/ 36674 h 47259"/>
                      <a:gd name="connsiteX14" fmla="*/ 23703 w 43256"/>
                      <a:gd name="connsiteY14" fmla="*/ 42965 h 47259"/>
                      <a:gd name="connsiteX15" fmla="*/ 16516 w 43256"/>
                      <a:gd name="connsiteY15" fmla="*/ 39125 h 47259"/>
                      <a:gd name="connsiteX16" fmla="*/ 5840 w 43256"/>
                      <a:gd name="connsiteY16" fmla="*/ 35331 h 47259"/>
                      <a:gd name="connsiteX17" fmla="*/ 1146 w 43256"/>
                      <a:gd name="connsiteY17" fmla="*/ 31109 h 47259"/>
                      <a:gd name="connsiteX18" fmla="*/ 2149 w 43256"/>
                      <a:gd name="connsiteY18" fmla="*/ 25410 h 47259"/>
                      <a:gd name="connsiteX19" fmla="*/ 31 w 43256"/>
                      <a:gd name="connsiteY19" fmla="*/ 19563 h 47259"/>
                      <a:gd name="connsiteX20" fmla="*/ 3899 w 43256"/>
                      <a:gd name="connsiteY20" fmla="*/ 14366 h 47259"/>
                      <a:gd name="connsiteX21" fmla="*/ 3936 w 43256"/>
                      <a:gd name="connsiteY21" fmla="*/ 14229 h 47259"/>
                      <a:gd name="connsiteX0" fmla="*/ 459035 w 915585"/>
                      <a:gd name="connsiteY0" fmla="*/ 494479 h 670211"/>
                      <a:gd name="connsiteX1" fmla="*/ 267465 w 915585"/>
                      <a:gd name="connsiteY1" fmla="*/ 670211 h 670211"/>
                      <a:gd name="connsiteX2" fmla="*/ 459035 w 915585"/>
                      <a:gd name="connsiteY2" fmla="*/ 494479 h 670211"/>
                      <a:gd name="connsiteX0" fmla="*/ 311754 w 915585"/>
                      <a:gd name="connsiteY0" fmla="*/ 666620 h 670211"/>
                      <a:gd name="connsiteX1" fmla="*/ 277718 w 915585"/>
                      <a:gd name="connsiteY1" fmla="*/ 632584 h 670211"/>
                      <a:gd name="connsiteX2" fmla="*/ 311754 w 915585"/>
                      <a:gd name="connsiteY2" fmla="*/ 666620 h 670211"/>
                      <a:gd name="connsiteX0" fmla="*/ 252078 w 915585"/>
                      <a:gd name="connsiteY0" fmla="*/ 615538 h 670211"/>
                      <a:gd name="connsiteX1" fmla="*/ 303131 w 915585"/>
                      <a:gd name="connsiteY1" fmla="*/ 466429 h 670211"/>
                      <a:gd name="connsiteX2" fmla="*/ 252078 w 915585"/>
                      <a:gd name="connsiteY2" fmla="*/ 615538 h 670211"/>
                      <a:gd name="connsiteX0" fmla="*/ 4729 w 43256"/>
                      <a:gd name="connsiteY0" fmla="*/ 26036 h 47259"/>
                      <a:gd name="connsiteX1" fmla="*/ 2196 w 43256"/>
                      <a:gd name="connsiteY1" fmla="*/ 25239 h 47259"/>
                      <a:gd name="connsiteX2" fmla="*/ 6964 w 43256"/>
                      <a:gd name="connsiteY2" fmla="*/ 34758 h 47259"/>
                      <a:gd name="connsiteX3" fmla="*/ 5856 w 43256"/>
                      <a:gd name="connsiteY3" fmla="*/ 35139 h 47259"/>
                      <a:gd name="connsiteX4" fmla="*/ 16514 w 43256"/>
                      <a:gd name="connsiteY4" fmla="*/ 38949 h 47259"/>
                      <a:gd name="connsiteX5" fmla="*/ 15846 w 43256"/>
                      <a:gd name="connsiteY5" fmla="*/ 37209 h 47259"/>
                      <a:gd name="connsiteX6" fmla="*/ 28863 w 43256"/>
                      <a:gd name="connsiteY6" fmla="*/ 34610 h 47259"/>
                      <a:gd name="connsiteX7" fmla="*/ 28596 w 43256"/>
                      <a:gd name="connsiteY7" fmla="*/ 36519 h 47259"/>
                      <a:gd name="connsiteX8" fmla="*/ 34165 w 43256"/>
                      <a:gd name="connsiteY8" fmla="*/ 22813 h 47259"/>
                      <a:gd name="connsiteX9" fmla="*/ 37416 w 43256"/>
                      <a:gd name="connsiteY9" fmla="*/ 29949 h 47259"/>
                      <a:gd name="connsiteX10" fmla="*/ 41834 w 43256"/>
                      <a:gd name="connsiteY10" fmla="*/ 15213 h 47259"/>
                      <a:gd name="connsiteX11" fmla="*/ 40386 w 43256"/>
                      <a:gd name="connsiteY11" fmla="*/ 17889 h 47259"/>
                      <a:gd name="connsiteX12" fmla="*/ 38360 w 43256"/>
                      <a:gd name="connsiteY12" fmla="*/ 5285 h 47259"/>
                      <a:gd name="connsiteX13" fmla="*/ 38436 w 43256"/>
                      <a:gd name="connsiteY13" fmla="*/ 6549 h 47259"/>
                      <a:gd name="connsiteX14" fmla="*/ 29114 w 43256"/>
                      <a:gd name="connsiteY14" fmla="*/ 3811 h 47259"/>
                      <a:gd name="connsiteX15" fmla="*/ 29856 w 43256"/>
                      <a:gd name="connsiteY15" fmla="*/ 2199 h 47259"/>
                      <a:gd name="connsiteX16" fmla="*/ 22177 w 43256"/>
                      <a:gd name="connsiteY16" fmla="*/ 4579 h 47259"/>
                      <a:gd name="connsiteX17" fmla="*/ 22536 w 43256"/>
                      <a:gd name="connsiteY17" fmla="*/ 3189 h 47259"/>
                      <a:gd name="connsiteX18" fmla="*/ 14036 w 43256"/>
                      <a:gd name="connsiteY18" fmla="*/ 5051 h 47259"/>
                      <a:gd name="connsiteX19" fmla="*/ 15336 w 43256"/>
                      <a:gd name="connsiteY19" fmla="*/ 6399 h 47259"/>
                      <a:gd name="connsiteX20" fmla="*/ 4163 w 43256"/>
                      <a:gd name="connsiteY20" fmla="*/ 15648 h 47259"/>
                      <a:gd name="connsiteX21" fmla="*/ 3936 w 43256"/>
                      <a:gd name="connsiteY21" fmla="*/ 14229 h 47259"/>
                      <a:gd name="connsiteX0" fmla="*/ 3936 w 43256"/>
                      <a:gd name="connsiteY0" fmla="*/ 14229 h 47006"/>
                      <a:gd name="connsiteX1" fmla="*/ 5659 w 43256"/>
                      <a:gd name="connsiteY1" fmla="*/ 6766 h 47006"/>
                      <a:gd name="connsiteX2" fmla="*/ 14041 w 43256"/>
                      <a:gd name="connsiteY2" fmla="*/ 5061 h 47006"/>
                      <a:gd name="connsiteX3" fmla="*/ 22492 w 43256"/>
                      <a:gd name="connsiteY3" fmla="*/ 3291 h 47006"/>
                      <a:gd name="connsiteX4" fmla="*/ 25785 w 43256"/>
                      <a:gd name="connsiteY4" fmla="*/ 59 h 47006"/>
                      <a:gd name="connsiteX5" fmla="*/ 29869 w 43256"/>
                      <a:gd name="connsiteY5" fmla="*/ 2340 h 47006"/>
                      <a:gd name="connsiteX6" fmla="*/ 35499 w 43256"/>
                      <a:gd name="connsiteY6" fmla="*/ 549 h 47006"/>
                      <a:gd name="connsiteX7" fmla="*/ 38354 w 43256"/>
                      <a:gd name="connsiteY7" fmla="*/ 5435 h 47006"/>
                      <a:gd name="connsiteX8" fmla="*/ 42018 w 43256"/>
                      <a:gd name="connsiteY8" fmla="*/ 10177 h 47006"/>
                      <a:gd name="connsiteX9" fmla="*/ 41854 w 43256"/>
                      <a:gd name="connsiteY9" fmla="*/ 15319 h 47006"/>
                      <a:gd name="connsiteX10" fmla="*/ 43052 w 43256"/>
                      <a:gd name="connsiteY10" fmla="*/ 23181 h 47006"/>
                      <a:gd name="connsiteX11" fmla="*/ 37440 w 43256"/>
                      <a:gd name="connsiteY11" fmla="*/ 30063 h 47006"/>
                      <a:gd name="connsiteX12" fmla="*/ 35431 w 43256"/>
                      <a:gd name="connsiteY12" fmla="*/ 35960 h 47006"/>
                      <a:gd name="connsiteX13" fmla="*/ 28591 w 43256"/>
                      <a:gd name="connsiteY13" fmla="*/ 36674 h 47006"/>
                      <a:gd name="connsiteX14" fmla="*/ 23703 w 43256"/>
                      <a:gd name="connsiteY14" fmla="*/ 42965 h 47006"/>
                      <a:gd name="connsiteX15" fmla="*/ 16516 w 43256"/>
                      <a:gd name="connsiteY15" fmla="*/ 39125 h 47006"/>
                      <a:gd name="connsiteX16" fmla="*/ 5840 w 43256"/>
                      <a:gd name="connsiteY16" fmla="*/ 35331 h 47006"/>
                      <a:gd name="connsiteX17" fmla="*/ 1146 w 43256"/>
                      <a:gd name="connsiteY17" fmla="*/ 31109 h 47006"/>
                      <a:gd name="connsiteX18" fmla="*/ 2149 w 43256"/>
                      <a:gd name="connsiteY18" fmla="*/ 25410 h 47006"/>
                      <a:gd name="connsiteX19" fmla="*/ 31 w 43256"/>
                      <a:gd name="connsiteY19" fmla="*/ 19563 h 47006"/>
                      <a:gd name="connsiteX20" fmla="*/ 3899 w 43256"/>
                      <a:gd name="connsiteY20" fmla="*/ 14366 h 47006"/>
                      <a:gd name="connsiteX21" fmla="*/ 3936 w 43256"/>
                      <a:gd name="connsiteY21" fmla="*/ 14229 h 47006"/>
                      <a:gd name="connsiteX0" fmla="*/ 459035 w 915585"/>
                      <a:gd name="connsiteY0" fmla="*/ 494479 h 666620"/>
                      <a:gd name="connsiteX1" fmla="*/ 354741 w 915585"/>
                      <a:gd name="connsiteY1" fmla="*/ 462634 h 666620"/>
                      <a:gd name="connsiteX2" fmla="*/ 459035 w 915585"/>
                      <a:gd name="connsiteY2" fmla="*/ 494479 h 666620"/>
                      <a:gd name="connsiteX0" fmla="*/ 311754 w 915585"/>
                      <a:gd name="connsiteY0" fmla="*/ 666620 h 666620"/>
                      <a:gd name="connsiteX1" fmla="*/ 277718 w 915585"/>
                      <a:gd name="connsiteY1" fmla="*/ 632584 h 666620"/>
                      <a:gd name="connsiteX2" fmla="*/ 311754 w 915585"/>
                      <a:gd name="connsiteY2" fmla="*/ 666620 h 666620"/>
                      <a:gd name="connsiteX0" fmla="*/ 252078 w 915585"/>
                      <a:gd name="connsiteY0" fmla="*/ 615538 h 666620"/>
                      <a:gd name="connsiteX1" fmla="*/ 303131 w 915585"/>
                      <a:gd name="connsiteY1" fmla="*/ 466429 h 666620"/>
                      <a:gd name="connsiteX2" fmla="*/ 252078 w 915585"/>
                      <a:gd name="connsiteY2" fmla="*/ 615538 h 666620"/>
                      <a:gd name="connsiteX0" fmla="*/ 4729 w 43256"/>
                      <a:gd name="connsiteY0" fmla="*/ 26036 h 47006"/>
                      <a:gd name="connsiteX1" fmla="*/ 2196 w 43256"/>
                      <a:gd name="connsiteY1" fmla="*/ 25239 h 47006"/>
                      <a:gd name="connsiteX2" fmla="*/ 6964 w 43256"/>
                      <a:gd name="connsiteY2" fmla="*/ 34758 h 47006"/>
                      <a:gd name="connsiteX3" fmla="*/ 5856 w 43256"/>
                      <a:gd name="connsiteY3" fmla="*/ 35139 h 47006"/>
                      <a:gd name="connsiteX4" fmla="*/ 16514 w 43256"/>
                      <a:gd name="connsiteY4" fmla="*/ 38949 h 47006"/>
                      <a:gd name="connsiteX5" fmla="*/ 15846 w 43256"/>
                      <a:gd name="connsiteY5" fmla="*/ 37209 h 47006"/>
                      <a:gd name="connsiteX6" fmla="*/ 28863 w 43256"/>
                      <a:gd name="connsiteY6" fmla="*/ 34610 h 47006"/>
                      <a:gd name="connsiteX7" fmla="*/ 28596 w 43256"/>
                      <a:gd name="connsiteY7" fmla="*/ 36519 h 47006"/>
                      <a:gd name="connsiteX8" fmla="*/ 34165 w 43256"/>
                      <a:gd name="connsiteY8" fmla="*/ 22813 h 47006"/>
                      <a:gd name="connsiteX9" fmla="*/ 37416 w 43256"/>
                      <a:gd name="connsiteY9" fmla="*/ 29949 h 47006"/>
                      <a:gd name="connsiteX10" fmla="*/ 41834 w 43256"/>
                      <a:gd name="connsiteY10" fmla="*/ 15213 h 47006"/>
                      <a:gd name="connsiteX11" fmla="*/ 40386 w 43256"/>
                      <a:gd name="connsiteY11" fmla="*/ 17889 h 47006"/>
                      <a:gd name="connsiteX12" fmla="*/ 38360 w 43256"/>
                      <a:gd name="connsiteY12" fmla="*/ 5285 h 47006"/>
                      <a:gd name="connsiteX13" fmla="*/ 38436 w 43256"/>
                      <a:gd name="connsiteY13" fmla="*/ 6549 h 47006"/>
                      <a:gd name="connsiteX14" fmla="*/ 29114 w 43256"/>
                      <a:gd name="connsiteY14" fmla="*/ 3811 h 47006"/>
                      <a:gd name="connsiteX15" fmla="*/ 29856 w 43256"/>
                      <a:gd name="connsiteY15" fmla="*/ 2199 h 47006"/>
                      <a:gd name="connsiteX16" fmla="*/ 22177 w 43256"/>
                      <a:gd name="connsiteY16" fmla="*/ 4579 h 47006"/>
                      <a:gd name="connsiteX17" fmla="*/ 22536 w 43256"/>
                      <a:gd name="connsiteY17" fmla="*/ 3189 h 47006"/>
                      <a:gd name="connsiteX18" fmla="*/ 14036 w 43256"/>
                      <a:gd name="connsiteY18" fmla="*/ 5051 h 47006"/>
                      <a:gd name="connsiteX19" fmla="*/ 15336 w 43256"/>
                      <a:gd name="connsiteY19" fmla="*/ 6399 h 47006"/>
                      <a:gd name="connsiteX20" fmla="*/ 4163 w 43256"/>
                      <a:gd name="connsiteY20" fmla="*/ 15648 h 47006"/>
                      <a:gd name="connsiteX21" fmla="*/ 3936 w 43256"/>
                      <a:gd name="connsiteY21" fmla="*/ 14229 h 47006"/>
                      <a:gd name="connsiteX0" fmla="*/ 3936 w 43256"/>
                      <a:gd name="connsiteY0" fmla="*/ 14229 h 44606"/>
                      <a:gd name="connsiteX1" fmla="*/ 5659 w 43256"/>
                      <a:gd name="connsiteY1" fmla="*/ 6766 h 44606"/>
                      <a:gd name="connsiteX2" fmla="*/ 14041 w 43256"/>
                      <a:gd name="connsiteY2" fmla="*/ 5061 h 44606"/>
                      <a:gd name="connsiteX3" fmla="*/ 22492 w 43256"/>
                      <a:gd name="connsiteY3" fmla="*/ 3291 h 44606"/>
                      <a:gd name="connsiteX4" fmla="*/ 25785 w 43256"/>
                      <a:gd name="connsiteY4" fmla="*/ 59 h 44606"/>
                      <a:gd name="connsiteX5" fmla="*/ 29869 w 43256"/>
                      <a:gd name="connsiteY5" fmla="*/ 2340 h 44606"/>
                      <a:gd name="connsiteX6" fmla="*/ 35499 w 43256"/>
                      <a:gd name="connsiteY6" fmla="*/ 549 h 44606"/>
                      <a:gd name="connsiteX7" fmla="*/ 38354 w 43256"/>
                      <a:gd name="connsiteY7" fmla="*/ 5435 h 44606"/>
                      <a:gd name="connsiteX8" fmla="*/ 42018 w 43256"/>
                      <a:gd name="connsiteY8" fmla="*/ 10177 h 44606"/>
                      <a:gd name="connsiteX9" fmla="*/ 41854 w 43256"/>
                      <a:gd name="connsiteY9" fmla="*/ 15319 h 44606"/>
                      <a:gd name="connsiteX10" fmla="*/ 43052 w 43256"/>
                      <a:gd name="connsiteY10" fmla="*/ 23181 h 44606"/>
                      <a:gd name="connsiteX11" fmla="*/ 37440 w 43256"/>
                      <a:gd name="connsiteY11" fmla="*/ 30063 h 44606"/>
                      <a:gd name="connsiteX12" fmla="*/ 35431 w 43256"/>
                      <a:gd name="connsiteY12" fmla="*/ 35960 h 44606"/>
                      <a:gd name="connsiteX13" fmla="*/ 28591 w 43256"/>
                      <a:gd name="connsiteY13" fmla="*/ 36674 h 44606"/>
                      <a:gd name="connsiteX14" fmla="*/ 23703 w 43256"/>
                      <a:gd name="connsiteY14" fmla="*/ 42965 h 44606"/>
                      <a:gd name="connsiteX15" fmla="*/ 16516 w 43256"/>
                      <a:gd name="connsiteY15" fmla="*/ 39125 h 44606"/>
                      <a:gd name="connsiteX16" fmla="*/ 5840 w 43256"/>
                      <a:gd name="connsiteY16" fmla="*/ 35331 h 44606"/>
                      <a:gd name="connsiteX17" fmla="*/ 1146 w 43256"/>
                      <a:gd name="connsiteY17" fmla="*/ 31109 h 44606"/>
                      <a:gd name="connsiteX18" fmla="*/ 2149 w 43256"/>
                      <a:gd name="connsiteY18" fmla="*/ 25410 h 44606"/>
                      <a:gd name="connsiteX19" fmla="*/ 31 w 43256"/>
                      <a:gd name="connsiteY19" fmla="*/ 19563 h 44606"/>
                      <a:gd name="connsiteX20" fmla="*/ 3899 w 43256"/>
                      <a:gd name="connsiteY20" fmla="*/ 14366 h 44606"/>
                      <a:gd name="connsiteX21" fmla="*/ 3936 w 43256"/>
                      <a:gd name="connsiteY21" fmla="*/ 14229 h 44606"/>
                      <a:gd name="connsiteX0" fmla="*/ 459035 w 915585"/>
                      <a:gd name="connsiteY0" fmla="*/ 494479 h 632584"/>
                      <a:gd name="connsiteX1" fmla="*/ 354741 w 915585"/>
                      <a:gd name="connsiteY1" fmla="*/ 462634 h 632584"/>
                      <a:gd name="connsiteX2" fmla="*/ 459035 w 915585"/>
                      <a:gd name="connsiteY2" fmla="*/ 494479 h 632584"/>
                      <a:gd name="connsiteX0" fmla="*/ 452737 w 915585"/>
                      <a:gd name="connsiteY0" fmla="*/ 599899 h 632584"/>
                      <a:gd name="connsiteX1" fmla="*/ 277718 w 915585"/>
                      <a:gd name="connsiteY1" fmla="*/ 632584 h 632584"/>
                      <a:gd name="connsiteX2" fmla="*/ 452737 w 915585"/>
                      <a:gd name="connsiteY2" fmla="*/ 599899 h 632584"/>
                      <a:gd name="connsiteX0" fmla="*/ 252078 w 915585"/>
                      <a:gd name="connsiteY0" fmla="*/ 615538 h 632584"/>
                      <a:gd name="connsiteX1" fmla="*/ 303131 w 915585"/>
                      <a:gd name="connsiteY1" fmla="*/ 466429 h 632584"/>
                      <a:gd name="connsiteX2" fmla="*/ 252078 w 915585"/>
                      <a:gd name="connsiteY2" fmla="*/ 615538 h 632584"/>
                      <a:gd name="connsiteX0" fmla="*/ 4729 w 43256"/>
                      <a:gd name="connsiteY0" fmla="*/ 26036 h 44606"/>
                      <a:gd name="connsiteX1" fmla="*/ 2196 w 43256"/>
                      <a:gd name="connsiteY1" fmla="*/ 25239 h 44606"/>
                      <a:gd name="connsiteX2" fmla="*/ 6964 w 43256"/>
                      <a:gd name="connsiteY2" fmla="*/ 34758 h 44606"/>
                      <a:gd name="connsiteX3" fmla="*/ 5856 w 43256"/>
                      <a:gd name="connsiteY3" fmla="*/ 35139 h 44606"/>
                      <a:gd name="connsiteX4" fmla="*/ 16514 w 43256"/>
                      <a:gd name="connsiteY4" fmla="*/ 38949 h 44606"/>
                      <a:gd name="connsiteX5" fmla="*/ 15846 w 43256"/>
                      <a:gd name="connsiteY5" fmla="*/ 37209 h 44606"/>
                      <a:gd name="connsiteX6" fmla="*/ 28863 w 43256"/>
                      <a:gd name="connsiteY6" fmla="*/ 34610 h 44606"/>
                      <a:gd name="connsiteX7" fmla="*/ 28596 w 43256"/>
                      <a:gd name="connsiteY7" fmla="*/ 36519 h 44606"/>
                      <a:gd name="connsiteX8" fmla="*/ 34165 w 43256"/>
                      <a:gd name="connsiteY8" fmla="*/ 22813 h 44606"/>
                      <a:gd name="connsiteX9" fmla="*/ 37416 w 43256"/>
                      <a:gd name="connsiteY9" fmla="*/ 29949 h 44606"/>
                      <a:gd name="connsiteX10" fmla="*/ 41834 w 43256"/>
                      <a:gd name="connsiteY10" fmla="*/ 15213 h 44606"/>
                      <a:gd name="connsiteX11" fmla="*/ 40386 w 43256"/>
                      <a:gd name="connsiteY11" fmla="*/ 17889 h 44606"/>
                      <a:gd name="connsiteX12" fmla="*/ 38360 w 43256"/>
                      <a:gd name="connsiteY12" fmla="*/ 5285 h 44606"/>
                      <a:gd name="connsiteX13" fmla="*/ 38436 w 43256"/>
                      <a:gd name="connsiteY13" fmla="*/ 6549 h 44606"/>
                      <a:gd name="connsiteX14" fmla="*/ 29114 w 43256"/>
                      <a:gd name="connsiteY14" fmla="*/ 3811 h 44606"/>
                      <a:gd name="connsiteX15" fmla="*/ 29856 w 43256"/>
                      <a:gd name="connsiteY15" fmla="*/ 2199 h 44606"/>
                      <a:gd name="connsiteX16" fmla="*/ 22177 w 43256"/>
                      <a:gd name="connsiteY16" fmla="*/ 4579 h 44606"/>
                      <a:gd name="connsiteX17" fmla="*/ 22536 w 43256"/>
                      <a:gd name="connsiteY17" fmla="*/ 3189 h 44606"/>
                      <a:gd name="connsiteX18" fmla="*/ 14036 w 43256"/>
                      <a:gd name="connsiteY18" fmla="*/ 5051 h 44606"/>
                      <a:gd name="connsiteX19" fmla="*/ 15336 w 43256"/>
                      <a:gd name="connsiteY19" fmla="*/ 6399 h 44606"/>
                      <a:gd name="connsiteX20" fmla="*/ 4163 w 43256"/>
                      <a:gd name="connsiteY20" fmla="*/ 15648 h 44606"/>
                      <a:gd name="connsiteX21" fmla="*/ 3936 w 43256"/>
                      <a:gd name="connsiteY21" fmla="*/ 14229 h 44606"/>
                      <a:gd name="connsiteX0" fmla="*/ 3936 w 43256"/>
                      <a:gd name="connsiteY0" fmla="*/ 14229 h 43404"/>
                      <a:gd name="connsiteX1" fmla="*/ 5659 w 43256"/>
                      <a:gd name="connsiteY1" fmla="*/ 6766 h 43404"/>
                      <a:gd name="connsiteX2" fmla="*/ 14041 w 43256"/>
                      <a:gd name="connsiteY2" fmla="*/ 5061 h 43404"/>
                      <a:gd name="connsiteX3" fmla="*/ 22492 w 43256"/>
                      <a:gd name="connsiteY3" fmla="*/ 3291 h 43404"/>
                      <a:gd name="connsiteX4" fmla="*/ 25785 w 43256"/>
                      <a:gd name="connsiteY4" fmla="*/ 59 h 43404"/>
                      <a:gd name="connsiteX5" fmla="*/ 29869 w 43256"/>
                      <a:gd name="connsiteY5" fmla="*/ 2340 h 43404"/>
                      <a:gd name="connsiteX6" fmla="*/ 35499 w 43256"/>
                      <a:gd name="connsiteY6" fmla="*/ 549 h 43404"/>
                      <a:gd name="connsiteX7" fmla="*/ 38354 w 43256"/>
                      <a:gd name="connsiteY7" fmla="*/ 5435 h 43404"/>
                      <a:gd name="connsiteX8" fmla="*/ 42018 w 43256"/>
                      <a:gd name="connsiteY8" fmla="*/ 10177 h 43404"/>
                      <a:gd name="connsiteX9" fmla="*/ 41854 w 43256"/>
                      <a:gd name="connsiteY9" fmla="*/ 15319 h 43404"/>
                      <a:gd name="connsiteX10" fmla="*/ 43052 w 43256"/>
                      <a:gd name="connsiteY10" fmla="*/ 23181 h 43404"/>
                      <a:gd name="connsiteX11" fmla="*/ 37440 w 43256"/>
                      <a:gd name="connsiteY11" fmla="*/ 30063 h 43404"/>
                      <a:gd name="connsiteX12" fmla="*/ 35431 w 43256"/>
                      <a:gd name="connsiteY12" fmla="*/ 35960 h 43404"/>
                      <a:gd name="connsiteX13" fmla="*/ 28591 w 43256"/>
                      <a:gd name="connsiteY13" fmla="*/ 36674 h 43404"/>
                      <a:gd name="connsiteX14" fmla="*/ 23703 w 43256"/>
                      <a:gd name="connsiteY14" fmla="*/ 42965 h 43404"/>
                      <a:gd name="connsiteX15" fmla="*/ 16516 w 43256"/>
                      <a:gd name="connsiteY15" fmla="*/ 39125 h 43404"/>
                      <a:gd name="connsiteX16" fmla="*/ 5840 w 43256"/>
                      <a:gd name="connsiteY16" fmla="*/ 35331 h 43404"/>
                      <a:gd name="connsiteX17" fmla="*/ 1146 w 43256"/>
                      <a:gd name="connsiteY17" fmla="*/ 31109 h 43404"/>
                      <a:gd name="connsiteX18" fmla="*/ 2149 w 43256"/>
                      <a:gd name="connsiteY18" fmla="*/ 25410 h 43404"/>
                      <a:gd name="connsiteX19" fmla="*/ 31 w 43256"/>
                      <a:gd name="connsiteY19" fmla="*/ 19563 h 43404"/>
                      <a:gd name="connsiteX20" fmla="*/ 3899 w 43256"/>
                      <a:gd name="connsiteY20" fmla="*/ 14366 h 43404"/>
                      <a:gd name="connsiteX21" fmla="*/ 3936 w 43256"/>
                      <a:gd name="connsiteY21" fmla="*/ 14229 h 43404"/>
                      <a:gd name="connsiteX0" fmla="*/ 459035 w 915585"/>
                      <a:gd name="connsiteY0" fmla="*/ 494479 h 615538"/>
                      <a:gd name="connsiteX1" fmla="*/ 354741 w 915585"/>
                      <a:gd name="connsiteY1" fmla="*/ 462634 h 615538"/>
                      <a:gd name="connsiteX2" fmla="*/ 459035 w 915585"/>
                      <a:gd name="connsiteY2" fmla="*/ 494479 h 615538"/>
                      <a:gd name="connsiteX0" fmla="*/ 452737 w 915585"/>
                      <a:gd name="connsiteY0" fmla="*/ 599899 h 615538"/>
                      <a:gd name="connsiteX1" fmla="*/ 512690 w 915585"/>
                      <a:gd name="connsiteY1" fmla="*/ 602931 h 615538"/>
                      <a:gd name="connsiteX2" fmla="*/ 452737 w 915585"/>
                      <a:gd name="connsiteY2" fmla="*/ 599899 h 615538"/>
                      <a:gd name="connsiteX0" fmla="*/ 252078 w 915585"/>
                      <a:gd name="connsiteY0" fmla="*/ 615538 h 615538"/>
                      <a:gd name="connsiteX1" fmla="*/ 303131 w 915585"/>
                      <a:gd name="connsiteY1" fmla="*/ 466429 h 615538"/>
                      <a:gd name="connsiteX2" fmla="*/ 252078 w 915585"/>
                      <a:gd name="connsiteY2" fmla="*/ 615538 h 615538"/>
                      <a:gd name="connsiteX0" fmla="*/ 4729 w 43256"/>
                      <a:gd name="connsiteY0" fmla="*/ 26036 h 43404"/>
                      <a:gd name="connsiteX1" fmla="*/ 2196 w 43256"/>
                      <a:gd name="connsiteY1" fmla="*/ 25239 h 43404"/>
                      <a:gd name="connsiteX2" fmla="*/ 6964 w 43256"/>
                      <a:gd name="connsiteY2" fmla="*/ 34758 h 43404"/>
                      <a:gd name="connsiteX3" fmla="*/ 5856 w 43256"/>
                      <a:gd name="connsiteY3" fmla="*/ 35139 h 43404"/>
                      <a:gd name="connsiteX4" fmla="*/ 16514 w 43256"/>
                      <a:gd name="connsiteY4" fmla="*/ 38949 h 43404"/>
                      <a:gd name="connsiteX5" fmla="*/ 15846 w 43256"/>
                      <a:gd name="connsiteY5" fmla="*/ 37209 h 43404"/>
                      <a:gd name="connsiteX6" fmla="*/ 28863 w 43256"/>
                      <a:gd name="connsiteY6" fmla="*/ 34610 h 43404"/>
                      <a:gd name="connsiteX7" fmla="*/ 28596 w 43256"/>
                      <a:gd name="connsiteY7" fmla="*/ 36519 h 43404"/>
                      <a:gd name="connsiteX8" fmla="*/ 34165 w 43256"/>
                      <a:gd name="connsiteY8" fmla="*/ 22813 h 43404"/>
                      <a:gd name="connsiteX9" fmla="*/ 37416 w 43256"/>
                      <a:gd name="connsiteY9" fmla="*/ 29949 h 43404"/>
                      <a:gd name="connsiteX10" fmla="*/ 41834 w 43256"/>
                      <a:gd name="connsiteY10" fmla="*/ 15213 h 43404"/>
                      <a:gd name="connsiteX11" fmla="*/ 40386 w 43256"/>
                      <a:gd name="connsiteY11" fmla="*/ 17889 h 43404"/>
                      <a:gd name="connsiteX12" fmla="*/ 38360 w 43256"/>
                      <a:gd name="connsiteY12" fmla="*/ 5285 h 43404"/>
                      <a:gd name="connsiteX13" fmla="*/ 38436 w 43256"/>
                      <a:gd name="connsiteY13" fmla="*/ 6549 h 43404"/>
                      <a:gd name="connsiteX14" fmla="*/ 29114 w 43256"/>
                      <a:gd name="connsiteY14" fmla="*/ 3811 h 43404"/>
                      <a:gd name="connsiteX15" fmla="*/ 29856 w 43256"/>
                      <a:gd name="connsiteY15" fmla="*/ 2199 h 43404"/>
                      <a:gd name="connsiteX16" fmla="*/ 22177 w 43256"/>
                      <a:gd name="connsiteY16" fmla="*/ 4579 h 43404"/>
                      <a:gd name="connsiteX17" fmla="*/ 22536 w 43256"/>
                      <a:gd name="connsiteY17" fmla="*/ 3189 h 43404"/>
                      <a:gd name="connsiteX18" fmla="*/ 14036 w 43256"/>
                      <a:gd name="connsiteY18" fmla="*/ 5051 h 43404"/>
                      <a:gd name="connsiteX19" fmla="*/ 15336 w 43256"/>
                      <a:gd name="connsiteY19" fmla="*/ 6399 h 43404"/>
                      <a:gd name="connsiteX20" fmla="*/ 4163 w 43256"/>
                      <a:gd name="connsiteY20" fmla="*/ 15648 h 43404"/>
                      <a:gd name="connsiteX21" fmla="*/ 3936 w 43256"/>
                      <a:gd name="connsiteY21" fmla="*/ 14229 h 43404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459035 w 915585"/>
                      <a:gd name="connsiteY0" fmla="*/ 494479 h 612914"/>
                      <a:gd name="connsiteX1" fmla="*/ 354741 w 915585"/>
                      <a:gd name="connsiteY1" fmla="*/ 462634 h 612914"/>
                      <a:gd name="connsiteX2" fmla="*/ 459035 w 915585"/>
                      <a:gd name="connsiteY2" fmla="*/ 494479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54741 w 915585"/>
                      <a:gd name="connsiteY1" fmla="*/ 462634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14460 w 915585"/>
                      <a:gd name="connsiteY1" fmla="*/ 551596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14460 w 915585"/>
                      <a:gd name="connsiteY1" fmla="*/ 551596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562804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</a:cxnLst>
                    <a:rect l="l" t="t" r="r" b="b"/>
                    <a:pathLst>
                      <a:path w="43256" h="43219">
                        <a:moveTo>
                          <a:pt x="3936" y="14229"/>
                        </a:moveTo>
                        <a:cubicBezTo>
                          <a:pt x="3665" y="11516"/>
                          <a:pt x="4297" y="8780"/>
                          <a:pt x="5659" y="6766"/>
                        </a:cubicBezTo>
                        <a:cubicBezTo>
                          <a:pt x="7811" y="3585"/>
                          <a:pt x="11300" y="2876"/>
                          <a:pt x="14041" y="5061"/>
                        </a:cubicBezTo>
                        <a:cubicBezTo>
                          <a:pt x="15714" y="768"/>
                          <a:pt x="19950" y="-119"/>
                          <a:pt x="22492" y="3291"/>
                        </a:cubicBezTo>
                        <a:cubicBezTo>
                          <a:pt x="23133" y="1542"/>
                          <a:pt x="24364" y="333"/>
                          <a:pt x="25785" y="59"/>
                        </a:cubicBezTo>
                        <a:cubicBezTo>
                          <a:pt x="27349" y="-243"/>
                          <a:pt x="28911" y="629"/>
                          <a:pt x="29869" y="2340"/>
                        </a:cubicBezTo>
                        <a:cubicBezTo>
                          <a:pt x="31251" y="126"/>
                          <a:pt x="33537" y="-601"/>
                          <a:pt x="35499" y="549"/>
                        </a:cubicBezTo>
                        <a:cubicBezTo>
                          <a:pt x="36994" y="1425"/>
                          <a:pt x="38066" y="3259"/>
                          <a:pt x="38354" y="5435"/>
                        </a:cubicBezTo>
                        <a:cubicBezTo>
                          <a:pt x="40082" y="6077"/>
                          <a:pt x="41458" y="7857"/>
                          <a:pt x="42018" y="10177"/>
                        </a:cubicBezTo>
                        <a:cubicBezTo>
                          <a:pt x="42425" y="11861"/>
                          <a:pt x="42367" y="13690"/>
                          <a:pt x="41854" y="15319"/>
                        </a:cubicBezTo>
                        <a:cubicBezTo>
                          <a:pt x="43115" y="17553"/>
                          <a:pt x="43556" y="20449"/>
                          <a:pt x="43052" y="23181"/>
                        </a:cubicBezTo>
                        <a:cubicBezTo>
                          <a:pt x="42382" y="26813"/>
                          <a:pt x="40164" y="29533"/>
                          <a:pt x="37440" y="30063"/>
                        </a:cubicBezTo>
                        <a:cubicBezTo>
                          <a:pt x="37427" y="32330"/>
                          <a:pt x="36694" y="34480"/>
                          <a:pt x="35431" y="35960"/>
                        </a:cubicBezTo>
                        <a:cubicBezTo>
                          <a:pt x="33512" y="38209"/>
                          <a:pt x="30740" y="38498"/>
                          <a:pt x="28591" y="36674"/>
                        </a:cubicBezTo>
                        <a:cubicBezTo>
                          <a:pt x="27896" y="39807"/>
                          <a:pt x="26035" y="42202"/>
                          <a:pt x="23703" y="42965"/>
                        </a:cubicBezTo>
                        <a:cubicBezTo>
                          <a:pt x="20955" y="43864"/>
                          <a:pt x="18087" y="42332"/>
                          <a:pt x="16516" y="39125"/>
                        </a:cubicBezTo>
                        <a:cubicBezTo>
                          <a:pt x="12808" y="42169"/>
                          <a:pt x="7992" y="40458"/>
                          <a:pt x="5840" y="35331"/>
                        </a:cubicBezTo>
                        <a:cubicBezTo>
                          <a:pt x="3726" y="35668"/>
                          <a:pt x="1741" y="33883"/>
                          <a:pt x="1146" y="31109"/>
                        </a:cubicBezTo>
                        <a:cubicBezTo>
                          <a:pt x="715" y="29102"/>
                          <a:pt x="1096" y="26936"/>
                          <a:pt x="2149" y="25410"/>
                        </a:cubicBezTo>
                        <a:cubicBezTo>
                          <a:pt x="655" y="24213"/>
                          <a:pt x="-177" y="21916"/>
                          <a:pt x="31" y="19563"/>
                        </a:cubicBezTo>
                        <a:cubicBezTo>
                          <a:pt x="275" y="16808"/>
                          <a:pt x="1881" y="14650"/>
                          <a:pt x="3899" y="14366"/>
                        </a:cubicBezTo>
                        <a:cubicBezTo>
                          <a:pt x="3911" y="14320"/>
                          <a:pt x="3924" y="14275"/>
                          <a:pt x="3936" y="14229"/>
                        </a:cubicBezTo>
                        <a:close/>
                      </a:path>
                      <a:path w="915585" h="612914">
                        <a:moveTo>
                          <a:pt x="365047" y="568613"/>
                        </a:moveTo>
                        <a:lnTo>
                          <a:pt x="314460" y="551596"/>
                        </a:lnTo>
                        <a:lnTo>
                          <a:pt x="365047" y="568613"/>
                        </a:lnTo>
                        <a:close/>
                      </a:path>
                      <a:path w="915585" h="612914">
                        <a:moveTo>
                          <a:pt x="452737" y="599899"/>
                        </a:moveTo>
                        <a:lnTo>
                          <a:pt x="512690" y="602931"/>
                        </a:lnTo>
                        <a:lnTo>
                          <a:pt x="452737" y="599899"/>
                        </a:lnTo>
                        <a:close/>
                      </a:path>
                      <a:path w="915585" h="612914">
                        <a:moveTo>
                          <a:pt x="252079" y="585885"/>
                        </a:moveTo>
                        <a:lnTo>
                          <a:pt x="303131" y="562804"/>
                        </a:lnTo>
                        <a:lnTo>
                          <a:pt x="252079" y="585885"/>
                        </a:lnTo>
                        <a:close/>
                      </a:path>
                      <a:path w="43256" h="43219" fill="none" extrusionOk="0">
                        <a:moveTo>
                          <a:pt x="4729" y="26036"/>
                        </a:moveTo>
                        <a:cubicBezTo>
                          <a:pt x="3845" y="26130"/>
                          <a:pt x="2961" y="25852"/>
                          <a:pt x="2196" y="25239"/>
                        </a:cubicBezTo>
                        <a:moveTo>
                          <a:pt x="6964" y="34758"/>
                        </a:moveTo>
                        <a:cubicBezTo>
                          <a:pt x="6609" y="34951"/>
                          <a:pt x="6236" y="35079"/>
                          <a:pt x="5856" y="35139"/>
                        </a:cubicBezTo>
                        <a:moveTo>
                          <a:pt x="16514" y="38949"/>
                        </a:moveTo>
                        <a:cubicBezTo>
                          <a:pt x="16247" y="38403"/>
                          <a:pt x="16023" y="37820"/>
                          <a:pt x="15846" y="37209"/>
                        </a:cubicBezTo>
                        <a:moveTo>
                          <a:pt x="28863" y="34610"/>
                        </a:moveTo>
                        <a:cubicBezTo>
                          <a:pt x="28824" y="35257"/>
                          <a:pt x="28734" y="35897"/>
                          <a:pt x="28596" y="36519"/>
                        </a:cubicBezTo>
                        <a:moveTo>
                          <a:pt x="34165" y="22813"/>
                        </a:moveTo>
                        <a:cubicBezTo>
                          <a:pt x="36169" y="24141"/>
                          <a:pt x="37434" y="26917"/>
                          <a:pt x="37416" y="29949"/>
                        </a:cubicBezTo>
                        <a:moveTo>
                          <a:pt x="41834" y="15213"/>
                        </a:moveTo>
                        <a:cubicBezTo>
                          <a:pt x="41509" y="16245"/>
                          <a:pt x="41014" y="17161"/>
                          <a:pt x="40386" y="17889"/>
                        </a:cubicBezTo>
                        <a:moveTo>
                          <a:pt x="38360" y="5285"/>
                        </a:moveTo>
                        <a:cubicBezTo>
                          <a:pt x="38415" y="5702"/>
                          <a:pt x="38441" y="6125"/>
                          <a:pt x="38436" y="6549"/>
                        </a:cubicBezTo>
                        <a:moveTo>
                          <a:pt x="29114" y="3811"/>
                        </a:moveTo>
                        <a:cubicBezTo>
                          <a:pt x="29303" y="3228"/>
                          <a:pt x="29552" y="2685"/>
                          <a:pt x="29856" y="2199"/>
                        </a:cubicBezTo>
                        <a:moveTo>
                          <a:pt x="22177" y="4579"/>
                        </a:moveTo>
                        <a:cubicBezTo>
                          <a:pt x="22254" y="4097"/>
                          <a:pt x="22375" y="3630"/>
                          <a:pt x="22536" y="3189"/>
                        </a:cubicBezTo>
                        <a:moveTo>
                          <a:pt x="14036" y="5051"/>
                        </a:moveTo>
                        <a:cubicBezTo>
                          <a:pt x="14508" y="5427"/>
                          <a:pt x="14944" y="5880"/>
                          <a:pt x="15336" y="6399"/>
                        </a:cubicBezTo>
                        <a:moveTo>
                          <a:pt x="4163" y="15648"/>
                        </a:moveTo>
                        <a:cubicBezTo>
                          <a:pt x="4060" y="15184"/>
                          <a:pt x="3984" y="14710"/>
                          <a:pt x="3936" y="14229"/>
                        </a:cubicBezTo>
                      </a:path>
                    </a:pathLst>
                  </a:custGeom>
                  <a:gradFill flip="none" rotWithShape="1">
                    <a:gsLst>
                      <a:gs pos="0">
                        <a:schemeClr val="bg1"/>
                      </a:gs>
                      <a:gs pos="50000">
                        <a:schemeClr val="bg1">
                          <a:lumMod val="75000"/>
                        </a:schemeClr>
                      </a:gs>
                      <a:gs pos="100000">
                        <a:schemeClr val="tx1">
                          <a:lumMod val="75000"/>
                          <a:lumOff val="25000"/>
                        </a:scheme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GB" dirty="0"/>
                  </a:p>
                </p:txBody>
              </p:sp>
              <p:sp>
                <p:nvSpPr>
                  <p:cNvPr id="78" name="Cloud Callout 3"/>
                  <p:cNvSpPr/>
                  <p:nvPr/>
                </p:nvSpPr>
                <p:spPr>
                  <a:xfrm>
                    <a:off x="3456696" y="3921224"/>
                    <a:ext cx="720842" cy="436989"/>
                  </a:xfrm>
                  <a:custGeom>
                    <a:avLst/>
                    <a:gdLst>
                      <a:gd name="connsiteX0" fmla="*/ 3900 w 43200"/>
                      <a:gd name="connsiteY0" fmla="*/ 14370 h 43200"/>
                      <a:gd name="connsiteX1" fmla="*/ 5623 w 43200"/>
                      <a:gd name="connsiteY1" fmla="*/ 6907 h 43200"/>
                      <a:gd name="connsiteX2" fmla="*/ 14005 w 43200"/>
                      <a:gd name="connsiteY2" fmla="*/ 5202 h 43200"/>
                      <a:gd name="connsiteX3" fmla="*/ 22456 w 43200"/>
                      <a:gd name="connsiteY3" fmla="*/ 3432 h 43200"/>
                      <a:gd name="connsiteX4" fmla="*/ 25749 w 43200"/>
                      <a:gd name="connsiteY4" fmla="*/ 200 h 43200"/>
                      <a:gd name="connsiteX5" fmla="*/ 29833 w 43200"/>
                      <a:gd name="connsiteY5" fmla="*/ 2481 h 43200"/>
                      <a:gd name="connsiteX6" fmla="*/ 35463 w 43200"/>
                      <a:gd name="connsiteY6" fmla="*/ 690 h 43200"/>
                      <a:gd name="connsiteX7" fmla="*/ 38318 w 43200"/>
                      <a:gd name="connsiteY7" fmla="*/ 5576 h 43200"/>
                      <a:gd name="connsiteX8" fmla="*/ 41982 w 43200"/>
                      <a:gd name="connsiteY8" fmla="*/ 10318 h 43200"/>
                      <a:gd name="connsiteX9" fmla="*/ 41818 w 43200"/>
                      <a:gd name="connsiteY9" fmla="*/ 15460 h 43200"/>
                      <a:gd name="connsiteX10" fmla="*/ 43016 w 43200"/>
                      <a:gd name="connsiteY10" fmla="*/ 23322 h 43200"/>
                      <a:gd name="connsiteX11" fmla="*/ 37404 w 43200"/>
                      <a:gd name="connsiteY11" fmla="*/ 30204 h 43200"/>
                      <a:gd name="connsiteX12" fmla="*/ 35395 w 43200"/>
                      <a:gd name="connsiteY12" fmla="*/ 36101 h 43200"/>
                      <a:gd name="connsiteX13" fmla="*/ 28555 w 43200"/>
                      <a:gd name="connsiteY13" fmla="*/ 36815 h 43200"/>
                      <a:gd name="connsiteX14" fmla="*/ 23667 w 43200"/>
                      <a:gd name="connsiteY14" fmla="*/ 43106 h 43200"/>
                      <a:gd name="connsiteX15" fmla="*/ 16480 w 43200"/>
                      <a:gd name="connsiteY15" fmla="*/ 39266 h 43200"/>
                      <a:gd name="connsiteX16" fmla="*/ 5804 w 43200"/>
                      <a:gd name="connsiteY16" fmla="*/ 35472 h 43200"/>
                      <a:gd name="connsiteX17" fmla="*/ 1110 w 43200"/>
                      <a:gd name="connsiteY17" fmla="*/ 31250 h 43200"/>
                      <a:gd name="connsiteX18" fmla="*/ 2113 w 43200"/>
                      <a:gd name="connsiteY18" fmla="*/ 25551 h 43200"/>
                      <a:gd name="connsiteX19" fmla="*/ -5 w 43200"/>
                      <a:gd name="connsiteY19" fmla="*/ 19704 h 43200"/>
                      <a:gd name="connsiteX20" fmla="*/ 3863 w 43200"/>
                      <a:gd name="connsiteY20" fmla="*/ 14507 h 43200"/>
                      <a:gd name="connsiteX21" fmla="*/ 3900 w 43200"/>
                      <a:gd name="connsiteY21" fmla="*/ 14370 h 43200"/>
                      <a:gd name="connsiteX0" fmla="*/ 283721 w 914400"/>
                      <a:gd name="connsiteY0" fmla="*/ 689229 h 612648"/>
                      <a:gd name="connsiteX1" fmla="*/ 266703 w 914400"/>
                      <a:gd name="connsiteY1" fmla="*/ 706247 h 612648"/>
                      <a:gd name="connsiteX2" fmla="*/ 249685 w 914400"/>
                      <a:gd name="connsiteY2" fmla="*/ 689229 h 612648"/>
                      <a:gd name="connsiteX3" fmla="*/ 266703 w 914400"/>
                      <a:gd name="connsiteY3" fmla="*/ 672211 h 612648"/>
                      <a:gd name="connsiteX4" fmla="*/ 283721 w 914400"/>
                      <a:gd name="connsiteY4" fmla="*/ 689229 h 612648"/>
                      <a:gd name="connsiteX0" fmla="*/ 310992 w 914400"/>
                      <a:gd name="connsiteY0" fmla="*/ 668620 h 612648"/>
                      <a:gd name="connsiteX1" fmla="*/ 276956 w 914400"/>
                      <a:gd name="connsiteY1" fmla="*/ 702656 h 612648"/>
                      <a:gd name="connsiteX2" fmla="*/ 242920 w 914400"/>
                      <a:gd name="connsiteY2" fmla="*/ 668620 h 612648"/>
                      <a:gd name="connsiteX3" fmla="*/ 276956 w 914400"/>
                      <a:gd name="connsiteY3" fmla="*/ 634584 h 612648"/>
                      <a:gd name="connsiteX4" fmla="*/ 310992 w 914400"/>
                      <a:gd name="connsiteY4" fmla="*/ 668620 h 612648"/>
                      <a:gd name="connsiteX0" fmla="*/ 353424 w 914400"/>
                      <a:gd name="connsiteY0" fmla="*/ 617538 h 612648"/>
                      <a:gd name="connsiteX1" fmla="*/ 302370 w 914400"/>
                      <a:gd name="connsiteY1" fmla="*/ 668592 h 612648"/>
                      <a:gd name="connsiteX2" fmla="*/ 251316 w 914400"/>
                      <a:gd name="connsiteY2" fmla="*/ 617538 h 612648"/>
                      <a:gd name="connsiteX3" fmla="*/ 302370 w 914400"/>
                      <a:gd name="connsiteY3" fmla="*/ 566484 h 612648"/>
                      <a:gd name="connsiteX4" fmla="*/ 353424 w 914400"/>
                      <a:gd name="connsiteY4" fmla="*/ 617538 h 612648"/>
                      <a:gd name="connsiteX0" fmla="*/ 4693 w 43200"/>
                      <a:gd name="connsiteY0" fmla="*/ 26177 h 43200"/>
                      <a:gd name="connsiteX1" fmla="*/ 2160 w 43200"/>
                      <a:gd name="connsiteY1" fmla="*/ 25380 h 43200"/>
                      <a:gd name="connsiteX2" fmla="*/ 6928 w 43200"/>
                      <a:gd name="connsiteY2" fmla="*/ 34899 h 43200"/>
                      <a:gd name="connsiteX3" fmla="*/ 5820 w 43200"/>
                      <a:gd name="connsiteY3" fmla="*/ 35280 h 43200"/>
                      <a:gd name="connsiteX4" fmla="*/ 16478 w 43200"/>
                      <a:gd name="connsiteY4" fmla="*/ 39090 h 43200"/>
                      <a:gd name="connsiteX5" fmla="*/ 15810 w 43200"/>
                      <a:gd name="connsiteY5" fmla="*/ 37350 h 43200"/>
                      <a:gd name="connsiteX6" fmla="*/ 28827 w 43200"/>
                      <a:gd name="connsiteY6" fmla="*/ 34751 h 43200"/>
                      <a:gd name="connsiteX7" fmla="*/ 28560 w 43200"/>
                      <a:gd name="connsiteY7" fmla="*/ 36660 h 43200"/>
                      <a:gd name="connsiteX8" fmla="*/ 34129 w 43200"/>
                      <a:gd name="connsiteY8" fmla="*/ 22954 h 43200"/>
                      <a:gd name="connsiteX9" fmla="*/ 37380 w 43200"/>
                      <a:gd name="connsiteY9" fmla="*/ 30090 h 43200"/>
                      <a:gd name="connsiteX10" fmla="*/ 41798 w 43200"/>
                      <a:gd name="connsiteY10" fmla="*/ 15354 h 43200"/>
                      <a:gd name="connsiteX11" fmla="*/ 40350 w 43200"/>
                      <a:gd name="connsiteY11" fmla="*/ 18030 h 43200"/>
                      <a:gd name="connsiteX12" fmla="*/ 38324 w 43200"/>
                      <a:gd name="connsiteY12" fmla="*/ 5426 h 43200"/>
                      <a:gd name="connsiteX13" fmla="*/ 38400 w 43200"/>
                      <a:gd name="connsiteY13" fmla="*/ 6690 h 43200"/>
                      <a:gd name="connsiteX14" fmla="*/ 29078 w 43200"/>
                      <a:gd name="connsiteY14" fmla="*/ 3952 h 43200"/>
                      <a:gd name="connsiteX15" fmla="*/ 29820 w 43200"/>
                      <a:gd name="connsiteY15" fmla="*/ 2340 h 43200"/>
                      <a:gd name="connsiteX16" fmla="*/ 22141 w 43200"/>
                      <a:gd name="connsiteY16" fmla="*/ 4720 h 43200"/>
                      <a:gd name="connsiteX17" fmla="*/ 22500 w 43200"/>
                      <a:gd name="connsiteY17" fmla="*/ 3330 h 43200"/>
                      <a:gd name="connsiteX18" fmla="*/ 14000 w 43200"/>
                      <a:gd name="connsiteY18" fmla="*/ 5192 h 43200"/>
                      <a:gd name="connsiteX19" fmla="*/ 15300 w 43200"/>
                      <a:gd name="connsiteY19" fmla="*/ 6540 h 43200"/>
                      <a:gd name="connsiteX20" fmla="*/ 4127 w 43200"/>
                      <a:gd name="connsiteY20" fmla="*/ 15789 h 43200"/>
                      <a:gd name="connsiteX21" fmla="*/ 3900 w 43200"/>
                      <a:gd name="connsiteY21" fmla="*/ 14370 h 43200"/>
                      <a:gd name="connsiteX0" fmla="*/ 3936 w 43256"/>
                      <a:gd name="connsiteY0" fmla="*/ 14229 h 49659"/>
                      <a:gd name="connsiteX1" fmla="*/ 5659 w 43256"/>
                      <a:gd name="connsiteY1" fmla="*/ 6766 h 49659"/>
                      <a:gd name="connsiteX2" fmla="*/ 14041 w 43256"/>
                      <a:gd name="connsiteY2" fmla="*/ 5061 h 49659"/>
                      <a:gd name="connsiteX3" fmla="*/ 22492 w 43256"/>
                      <a:gd name="connsiteY3" fmla="*/ 3291 h 49659"/>
                      <a:gd name="connsiteX4" fmla="*/ 25785 w 43256"/>
                      <a:gd name="connsiteY4" fmla="*/ 59 h 49659"/>
                      <a:gd name="connsiteX5" fmla="*/ 29869 w 43256"/>
                      <a:gd name="connsiteY5" fmla="*/ 2340 h 49659"/>
                      <a:gd name="connsiteX6" fmla="*/ 35499 w 43256"/>
                      <a:gd name="connsiteY6" fmla="*/ 549 h 49659"/>
                      <a:gd name="connsiteX7" fmla="*/ 38354 w 43256"/>
                      <a:gd name="connsiteY7" fmla="*/ 5435 h 49659"/>
                      <a:gd name="connsiteX8" fmla="*/ 42018 w 43256"/>
                      <a:gd name="connsiteY8" fmla="*/ 10177 h 49659"/>
                      <a:gd name="connsiteX9" fmla="*/ 41854 w 43256"/>
                      <a:gd name="connsiteY9" fmla="*/ 15319 h 49659"/>
                      <a:gd name="connsiteX10" fmla="*/ 43052 w 43256"/>
                      <a:gd name="connsiteY10" fmla="*/ 23181 h 49659"/>
                      <a:gd name="connsiteX11" fmla="*/ 37440 w 43256"/>
                      <a:gd name="connsiteY11" fmla="*/ 30063 h 49659"/>
                      <a:gd name="connsiteX12" fmla="*/ 35431 w 43256"/>
                      <a:gd name="connsiteY12" fmla="*/ 35960 h 49659"/>
                      <a:gd name="connsiteX13" fmla="*/ 28591 w 43256"/>
                      <a:gd name="connsiteY13" fmla="*/ 36674 h 49659"/>
                      <a:gd name="connsiteX14" fmla="*/ 23703 w 43256"/>
                      <a:gd name="connsiteY14" fmla="*/ 42965 h 49659"/>
                      <a:gd name="connsiteX15" fmla="*/ 16516 w 43256"/>
                      <a:gd name="connsiteY15" fmla="*/ 39125 h 49659"/>
                      <a:gd name="connsiteX16" fmla="*/ 5840 w 43256"/>
                      <a:gd name="connsiteY16" fmla="*/ 35331 h 49659"/>
                      <a:gd name="connsiteX17" fmla="*/ 1146 w 43256"/>
                      <a:gd name="connsiteY17" fmla="*/ 31109 h 49659"/>
                      <a:gd name="connsiteX18" fmla="*/ 2149 w 43256"/>
                      <a:gd name="connsiteY18" fmla="*/ 25410 h 49659"/>
                      <a:gd name="connsiteX19" fmla="*/ 31 w 43256"/>
                      <a:gd name="connsiteY19" fmla="*/ 19563 h 49659"/>
                      <a:gd name="connsiteX20" fmla="*/ 3899 w 43256"/>
                      <a:gd name="connsiteY20" fmla="*/ 14366 h 49659"/>
                      <a:gd name="connsiteX21" fmla="*/ 3936 w 43256"/>
                      <a:gd name="connsiteY21" fmla="*/ 14229 h 49659"/>
                      <a:gd name="connsiteX0" fmla="*/ 284483 w 915585"/>
                      <a:gd name="connsiteY0" fmla="*/ 687229 h 704247"/>
                      <a:gd name="connsiteX1" fmla="*/ 267465 w 915585"/>
                      <a:gd name="connsiteY1" fmla="*/ 704247 h 704247"/>
                      <a:gd name="connsiteX2" fmla="*/ 250447 w 915585"/>
                      <a:gd name="connsiteY2" fmla="*/ 687229 h 704247"/>
                      <a:gd name="connsiteX3" fmla="*/ 267465 w 915585"/>
                      <a:gd name="connsiteY3" fmla="*/ 670211 h 704247"/>
                      <a:gd name="connsiteX4" fmla="*/ 284483 w 915585"/>
                      <a:gd name="connsiteY4" fmla="*/ 687229 h 704247"/>
                      <a:gd name="connsiteX0" fmla="*/ 311754 w 915585"/>
                      <a:gd name="connsiteY0" fmla="*/ 666620 h 704247"/>
                      <a:gd name="connsiteX1" fmla="*/ 277718 w 915585"/>
                      <a:gd name="connsiteY1" fmla="*/ 700656 h 704247"/>
                      <a:gd name="connsiteX2" fmla="*/ 277718 w 915585"/>
                      <a:gd name="connsiteY2" fmla="*/ 632584 h 704247"/>
                      <a:gd name="connsiteX3" fmla="*/ 311754 w 915585"/>
                      <a:gd name="connsiteY3" fmla="*/ 666620 h 704247"/>
                      <a:gd name="connsiteX0" fmla="*/ 354186 w 915585"/>
                      <a:gd name="connsiteY0" fmla="*/ 615538 h 704247"/>
                      <a:gd name="connsiteX1" fmla="*/ 303132 w 915585"/>
                      <a:gd name="connsiteY1" fmla="*/ 666592 h 704247"/>
                      <a:gd name="connsiteX2" fmla="*/ 252078 w 915585"/>
                      <a:gd name="connsiteY2" fmla="*/ 615538 h 704247"/>
                      <a:gd name="connsiteX3" fmla="*/ 303132 w 915585"/>
                      <a:gd name="connsiteY3" fmla="*/ 564484 h 704247"/>
                      <a:gd name="connsiteX4" fmla="*/ 354186 w 915585"/>
                      <a:gd name="connsiteY4" fmla="*/ 615538 h 704247"/>
                      <a:gd name="connsiteX0" fmla="*/ 4729 w 43256"/>
                      <a:gd name="connsiteY0" fmla="*/ 26036 h 49659"/>
                      <a:gd name="connsiteX1" fmla="*/ 2196 w 43256"/>
                      <a:gd name="connsiteY1" fmla="*/ 25239 h 49659"/>
                      <a:gd name="connsiteX2" fmla="*/ 6964 w 43256"/>
                      <a:gd name="connsiteY2" fmla="*/ 34758 h 49659"/>
                      <a:gd name="connsiteX3" fmla="*/ 5856 w 43256"/>
                      <a:gd name="connsiteY3" fmla="*/ 35139 h 49659"/>
                      <a:gd name="connsiteX4" fmla="*/ 16514 w 43256"/>
                      <a:gd name="connsiteY4" fmla="*/ 38949 h 49659"/>
                      <a:gd name="connsiteX5" fmla="*/ 15846 w 43256"/>
                      <a:gd name="connsiteY5" fmla="*/ 37209 h 49659"/>
                      <a:gd name="connsiteX6" fmla="*/ 28863 w 43256"/>
                      <a:gd name="connsiteY6" fmla="*/ 34610 h 49659"/>
                      <a:gd name="connsiteX7" fmla="*/ 28596 w 43256"/>
                      <a:gd name="connsiteY7" fmla="*/ 36519 h 49659"/>
                      <a:gd name="connsiteX8" fmla="*/ 34165 w 43256"/>
                      <a:gd name="connsiteY8" fmla="*/ 22813 h 49659"/>
                      <a:gd name="connsiteX9" fmla="*/ 37416 w 43256"/>
                      <a:gd name="connsiteY9" fmla="*/ 29949 h 49659"/>
                      <a:gd name="connsiteX10" fmla="*/ 41834 w 43256"/>
                      <a:gd name="connsiteY10" fmla="*/ 15213 h 49659"/>
                      <a:gd name="connsiteX11" fmla="*/ 40386 w 43256"/>
                      <a:gd name="connsiteY11" fmla="*/ 17889 h 49659"/>
                      <a:gd name="connsiteX12" fmla="*/ 38360 w 43256"/>
                      <a:gd name="connsiteY12" fmla="*/ 5285 h 49659"/>
                      <a:gd name="connsiteX13" fmla="*/ 38436 w 43256"/>
                      <a:gd name="connsiteY13" fmla="*/ 6549 h 49659"/>
                      <a:gd name="connsiteX14" fmla="*/ 29114 w 43256"/>
                      <a:gd name="connsiteY14" fmla="*/ 3811 h 49659"/>
                      <a:gd name="connsiteX15" fmla="*/ 29856 w 43256"/>
                      <a:gd name="connsiteY15" fmla="*/ 2199 h 49659"/>
                      <a:gd name="connsiteX16" fmla="*/ 22177 w 43256"/>
                      <a:gd name="connsiteY16" fmla="*/ 4579 h 49659"/>
                      <a:gd name="connsiteX17" fmla="*/ 22536 w 43256"/>
                      <a:gd name="connsiteY17" fmla="*/ 3189 h 49659"/>
                      <a:gd name="connsiteX18" fmla="*/ 14036 w 43256"/>
                      <a:gd name="connsiteY18" fmla="*/ 5051 h 49659"/>
                      <a:gd name="connsiteX19" fmla="*/ 15336 w 43256"/>
                      <a:gd name="connsiteY19" fmla="*/ 6399 h 49659"/>
                      <a:gd name="connsiteX20" fmla="*/ 4163 w 43256"/>
                      <a:gd name="connsiteY20" fmla="*/ 15648 h 49659"/>
                      <a:gd name="connsiteX21" fmla="*/ 3936 w 43256"/>
                      <a:gd name="connsiteY21" fmla="*/ 14229 h 49659"/>
                      <a:gd name="connsiteX0" fmla="*/ 3936 w 43256"/>
                      <a:gd name="connsiteY0" fmla="*/ 14229 h 49659"/>
                      <a:gd name="connsiteX1" fmla="*/ 5659 w 43256"/>
                      <a:gd name="connsiteY1" fmla="*/ 6766 h 49659"/>
                      <a:gd name="connsiteX2" fmla="*/ 14041 w 43256"/>
                      <a:gd name="connsiteY2" fmla="*/ 5061 h 49659"/>
                      <a:gd name="connsiteX3" fmla="*/ 22492 w 43256"/>
                      <a:gd name="connsiteY3" fmla="*/ 3291 h 49659"/>
                      <a:gd name="connsiteX4" fmla="*/ 25785 w 43256"/>
                      <a:gd name="connsiteY4" fmla="*/ 59 h 49659"/>
                      <a:gd name="connsiteX5" fmla="*/ 29869 w 43256"/>
                      <a:gd name="connsiteY5" fmla="*/ 2340 h 49659"/>
                      <a:gd name="connsiteX6" fmla="*/ 35499 w 43256"/>
                      <a:gd name="connsiteY6" fmla="*/ 549 h 49659"/>
                      <a:gd name="connsiteX7" fmla="*/ 38354 w 43256"/>
                      <a:gd name="connsiteY7" fmla="*/ 5435 h 49659"/>
                      <a:gd name="connsiteX8" fmla="*/ 42018 w 43256"/>
                      <a:gd name="connsiteY8" fmla="*/ 10177 h 49659"/>
                      <a:gd name="connsiteX9" fmla="*/ 41854 w 43256"/>
                      <a:gd name="connsiteY9" fmla="*/ 15319 h 49659"/>
                      <a:gd name="connsiteX10" fmla="*/ 43052 w 43256"/>
                      <a:gd name="connsiteY10" fmla="*/ 23181 h 49659"/>
                      <a:gd name="connsiteX11" fmla="*/ 37440 w 43256"/>
                      <a:gd name="connsiteY11" fmla="*/ 30063 h 49659"/>
                      <a:gd name="connsiteX12" fmla="*/ 35431 w 43256"/>
                      <a:gd name="connsiteY12" fmla="*/ 35960 h 49659"/>
                      <a:gd name="connsiteX13" fmla="*/ 28591 w 43256"/>
                      <a:gd name="connsiteY13" fmla="*/ 36674 h 49659"/>
                      <a:gd name="connsiteX14" fmla="*/ 23703 w 43256"/>
                      <a:gd name="connsiteY14" fmla="*/ 42965 h 49659"/>
                      <a:gd name="connsiteX15" fmla="*/ 16516 w 43256"/>
                      <a:gd name="connsiteY15" fmla="*/ 39125 h 49659"/>
                      <a:gd name="connsiteX16" fmla="*/ 5840 w 43256"/>
                      <a:gd name="connsiteY16" fmla="*/ 35331 h 49659"/>
                      <a:gd name="connsiteX17" fmla="*/ 1146 w 43256"/>
                      <a:gd name="connsiteY17" fmla="*/ 31109 h 49659"/>
                      <a:gd name="connsiteX18" fmla="*/ 2149 w 43256"/>
                      <a:gd name="connsiteY18" fmla="*/ 25410 h 49659"/>
                      <a:gd name="connsiteX19" fmla="*/ 31 w 43256"/>
                      <a:gd name="connsiteY19" fmla="*/ 19563 h 49659"/>
                      <a:gd name="connsiteX20" fmla="*/ 3899 w 43256"/>
                      <a:gd name="connsiteY20" fmla="*/ 14366 h 49659"/>
                      <a:gd name="connsiteX21" fmla="*/ 3936 w 43256"/>
                      <a:gd name="connsiteY21" fmla="*/ 14229 h 49659"/>
                      <a:gd name="connsiteX0" fmla="*/ 284483 w 915585"/>
                      <a:gd name="connsiteY0" fmla="*/ 687229 h 704247"/>
                      <a:gd name="connsiteX1" fmla="*/ 267465 w 915585"/>
                      <a:gd name="connsiteY1" fmla="*/ 704247 h 704247"/>
                      <a:gd name="connsiteX2" fmla="*/ 250447 w 915585"/>
                      <a:gd name="connsiteY2" fmla="*/ 687229 h 704247"/>
                      <a:gd name="connsiteX3" fmla="*/ 267465 w 915585"/>
                      <a:gd name="connsiteY3" fmla="*/ 670211 h 704247"/>
                      <a:gd name="connsiteX4" fmla="*/ 284483 w 915585"/>
                      <a:gd name="connsiteY4" fmla="*/ 687229 h 704247"/>
                      <a:gd name="connsiteX0" fmla="*/ 311754 w 915585"/>
                      <a:gd name="connsiteY0" fmla="*/ 666620 h 704247"/>
                      <a:gd name="connsiteX1" fmla="*/ 277718 w 915585"/>
                      <a:gd name="connsiteY1" fmla="*/ 632584 h 704247"/>
                      <a:gd name="connsiteX2" fmla="*/ 311754 w 915585"/>
                      <a:gd name="connsiteY2" fmla="*/ 666620 h 704247"/>
                      <a:gd name="connsiteX0" fmla="*/ 354186 w 915585"/>
                      <a:gd name="connsiteY0" fmla="*/ 615538 h 704247"/>
                      <a:gd name="connsiteX1" fmla="*/ 303132 w 915585"/>
                      <a:gd name="connsiteY1" fmla="*/ 666592 h 704247"/>
                      <a:gd name="connsiteX2" fmla="*/ 252078 w 915585"/>
                      <a:gd name="connsiteY2" fmla="*/ 615538 h 704247"/>
                      <a:gd name="connsiteX3" fmla="*/ 303132 w 915585"/>
                      <a:gd name="connsiteY3" fmla="*/ 564484 h 704247"/>
                      <a:gd name="connsiteX4" fmla="*/ 354186 w 915585"/>
                      <a:gd name="connsiteY4" fmla="*/ 615538 h 704247"/>
                      <a:gd name="connsiteX0" fmla="*/ 4729 w 43256"/>
                      <a:gd name="connsiteY0" fmla="*/ 26036 h 49659"/>
                      <a:gd name="connsiteX1" fmla="*/ 2196 w 43256"/>
                      <a:gd name="connsiteY1" fmla="*/ 25239 h 49659"/>
                      <a:gd name="connsiteX2" fmla="*/ 6964 w 43256"/>
                      <a:gd name="connsiteY2" fmla="*/ 34758 h 49659"/>
                      <a:gd name="connsiteX3" fmla="*/ 5856 w 43256"/>
                      <a:gd name="connsiteY3" fmla="*/ 35139 h 49659"/>
                      <a:gd name="connsiteX4" fmla="*/ 16514 w 43256"/>
                      <a:gd name="connsiteY4" fmla="*/ 38949 h 49659"/>
                      <a:gd name="connsiteX5" fmla="*/ 15846 w 43256"/>
                      <a:gd name="connsiteY5" fmla="*/ 37209 h 49659"/>
                      <a:gd name="connsiteX6" fmla="*/ 28863 w 43256"/>
                      <a:gd name="connsiteY6" fmla="*/ 34610 h 49659"/>
                      <a:gd name="connsiteX7" fmla="*/ 28596 w 43256"/>
                      <a:gd name="connsiteY7" fmla="*/ 36519 h 49659"/>
                      <a:gd name="connsiteX8" fmla="*/ 34165 w 43256"/>
                      <a:gd name="connsiteY8" fmla="*/ 22813 h 49659"/>
                      <a:gd name="connsiteX9" fmla="*/ 37416 w 43256"/>
                      <a:gd name="connsiteY9" fmla="*/ 29949 h 49659"/>
                      <a:gd name="connsiteX10" fmla="*/ 41834 w 43256"/>
                      <a:gd name="connsiteY10" fmla="*/ 15213 h 49659"/>
                      <a:gd name="connsiteX11" fmla="*/ 40386 w 43256"/>
                      <a:gd name="connsiteY11" fmla="*/ 17889 h 49659"/>
                      <a:gd name="connsiteX12" fmla="*/ 38360 w 43256"/>
                      <a:gd name="connsiteY12" fmla="*/ 5285 h 49659"/>
                      <a:gd name="connsiteX13" fmla="*/ 38436 w 43256"/>
                      <a:gd name="connsiteY13" fmla="*/ 6549 h 49659"/>
                      <a:gd name="connsiteX14" fmla="*/ 29114 w 43256"/>
                      <a:gd name="connsiteY14" fmla="*/ 3811 h 49659"/>
                      <a:gd name="connsiteX15" fmla="*/ 29856 w 43256"/>
                      <a:gd name="connsiteY15" fmla="*/ 2199 h 49659"/>
                      <a:gd name="connsiteX16" fmla="*/ 22177 w 43256"/>
                      <a:gd name="connsiteY16" fmla="*/ 4579 h 49659"/>
                      <a:gd name="connsiteX17" fmla="*/ 22536 w 43256"/>
                      <a:gd name="connsiteY17" fmla="*/ 3189 h 49659"/>
                      <a:gd name="connsiteX18" fmla="*/ 14036 w 43256"/>
                      <a:gd name="connsiteY18" fmla="*/ 5051 h 49659"/>
                      <a:gd name="connsiteX19" fmla="*/ 15336 w 43256"/>
                      <a:gd name="connsiteY19" fmla="*/ 6399 h 49659"/>
                      <a:gd name="connsiteX20" fmla="*/ 4163 w 43256"/>
                      <a:gd name="connsiteY20" fmla="*/ 15648 h 49659"/>
                      <a:gd name="connsiteX21" fmla="*/ 3936 w 43256"/>
                      <a:gd name="connsiteY21" fmla="*/ 14229 h 496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50447 w 915585"/>
                      <a:gd name="connsiteY1" fmla="*/ 687229 h 687229"/>
                      <a:gd name="connsiteX2" fmla="*/ 267465 w 915585"/>
                      <a:gd name="connsiteY2" fmla="*/ 670211 h 687229"/>
                      <a:gd name="connsiteX3" fmla="*/ 284483 w 915585"/>
                      <a:gd name="connsiteY3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54186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4" fmla="*/ 354186 w 915585"/>
                      <a:gd name="connsiteY4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54186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4" fmla="*/ 354186 w 915585"/>
                      <a:gd name="connsiteY4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03132 w 915585"/>
                      <a:gd name="connsiteY0" fmla="*/ 564484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252078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7259"/>
                      <a:gd name="connsiteX1" fmla="*/ 5659 w 43256"/>
                      <a:gd name="connsiteY1" fmla="*/ 6766 h 47259"/>
                      <a:gd name="connsiteX2" fmla="*/ 14041 w 43256"/>
                      <a:gd name="connsiteY2" fmla="*/ 5061 h 47259"/>
                      <a:gd name="connsiteX3" fmla="*/ 22492 w 43256"/>
                      <a:gd name="connsiteY3" fmla="*/ 3291 h 47259"/>
                      <a:gd name="connsiteX4" fmla="*/ 25785 w 43256"/>
                      <a:gd name="connsiteY4" fmla="*/ 59 h 47259"/>
                      <a:gd name="connsiteX5" fmla="*/ 29869 w 43256"/>
                      <a:gd name="connsiteY5" fmla="*/ 2340 h 47259"/>
                      <a:gd name="connsiteX6" fmla="*/ 35499 w 43256"/>
                      <a:gd name="connsiteY6" fmla="*/ 549 h 47259"/>
                      <a:gd name="connsiteX7" fmla="*/ 38354 w 43256"/>
                      <a:gd name="connsiteY7" fmla="*/ 5435 h 47259"/>
                      <a:gd name="connsiteX8" fmla="*/ 42018 w 43256"/>
                      <a:gd name="connsiteY8" fmla="*/ 10177 h 47259"/>
                      <a:gd name="connsiteX9" fmla="*/ 41854 w 43256"/>
                      <a:gd name="connsiteY9" fmla="*/ 15319 h 47259"/>
                      <a:gd name="connsiteX10" fmla="*/ 43052 w 43256"/>
                      <a:gd name="connsiteY10" fmla="*/ 23181 h 47259"/>
                      <a:gd name="connsiteX11" fmla="*/ 37440 w 43256"/>
                      <a:gd name="connsiteY11" fmla="*/ 30063 h 47259"/>
                      <a:gd name="connsiteX12" fmla="*/ 35431 w 43256"/>
                      <a:gd name="connsiteY12" fmla="*/ 35960 h 47259"/>
                      <a:gd name="connsiteX13" fmla="*/ 28591 w 43256"/>
                      <a:gd name="connsiteY13" fmla="*/ 36674 h 47259"/>
                      <a:gd name="connsiteX14" fmla="*/ 23703 w 43256"/>
                      <a:gd name="connsiteY14" fmla="*/ 42965 h 47259"/>
                      <a:gd name="connsiteX15" fmla="*/ 16516 w 43256"/>
                      <a:gd name="connsiteY15" fmla="*/ 39125 h 47259"/>
                      <a:gd name="connsiteX16" fmla="*/ 5840 w 43256"/>
                      <a:gd name="connsiteY16" fmla="*/ 35331 h 47259"/>
                      <a:gd name="connsiteX17" fmla="*/ 1146 w 43256"/>
                      <a:gd name="connsiteY17" fmla="*/ 31109 h 47259"/>
                      <a:gd name="connsiteX18" fmla="*/ 2149 w 43256"/>
                      <a:gd name="connsiteY18" fmla="*/ 25410 h 47259"/>
                      <a:gd name="connsiteX19" fmla="*/ 31 w 43256"/>
                      <a:gd name="connsiteY19" fmla="*/ 19563 h 47259"/>
                      <a:gd name="connsiteX20" fmla="*/ 3899 w 43256"/>
                      <a:gd name="connsiteY20" fmla="*/ 14366 h 47259"/>
                      <a:gd name="connsiteX21" fmla="*/ 3936 w 43256"/>
                      <a:gd name="connsiteY21" fmla="*/ 14229 h 47259"/>
                      <a:gd name="connsiteX0" fmla="*/ 459035 w 915585"/>
                      <a:gd name="connsiteY0" fmla="*/ 494479 h 670211"/>
                      <a:gd name="connsiteX1" fmla="*/ 267465 w 915585"/>
                      <a:gd name="connsiteY1" fmla="*/ 670211 h 670211"/>
                      <a:gd name="connsiteX2" fmla="*/ 459035 w 915585"/>
                      <a:gd name="connsiteY2" fmla="*/ 494479 h 670211"/>
                      <a:gd name="connsiteX0" fmla="*/ 311754 w 915585"/>
                      <a:gd name="connsiteY0" fmla="*/ 666620 h 670211"/>
                      <a:gd name="connsiteX1" fmla="*/ 277718 w 915585"/>
                      <a:gd name="connsiteY1" fmla="*/ 632584 h 670211"/>
                      <a:gd name="connsiteX2" fmla="*/ 311754 w 915585"/>
                      <a:gd name="connsiteY2" fmla="*/ 666620 h 670211"/>
                      <a:gd name="connsiteX0" fmla="*/ 252078 w 915585"/>
                      <a:gd name="connsiteY0" fmla="*/ 615538 h 670211"/>
                      <a:gd name="connsiteX1" fmla="*/ 303132 w 915585"/>
                      <a:gd name="connsiteY1" fmla="*/ 666592 h 670211"/>
                      <a:gd name="connsiteX2" fmla="*/ 252078 w 915585"/>
                      <a:gd name="connsiteY2" fmla="*/ 615538 h 670211"/>
                      <a:gd name="connsiteX0" fmla="*/ 4729 w 43256"/>
                      <a:gd name="connsiteY0" fmla="*/ 26036 h 47259"/>
                      <a:gd name="connsiteX1" fmla="*/ 2196 w 43256"/>
                      <a:gd name="connsiteY1" fmla="*/ 25239 h 47259"/>
                      <a:gd name="connsiteX2" fmla="*/ 6964 w 43256"/>
                      <a:gd name="connsiteY2" fmla="*/ 34758 h 47259"/>
                      <a:gd name="connsiteX3" fmla="*/ 5856 w 43256"/>
                      <a:gd name="connsiteY3" fmla="*/ 35139 h 47259"/>
                      <a:gd name="connsiteX4" fmla="*/ 16514 w 43256"/>
                      <a:gd name="connsiteY4" fmla="*/ 38949 h 47259"/>
                      <a:gd name="connsiteX5" fmla="*/ 15846 w 43256"/>
                      <a:gd name="connsiteY5" fmla="*/ 37209 h 47259"/>
                      <a:gd name="connsiteX6" fmla="*/ 28863 w 43256"/>
                      <a:gd name="connsiteY6" fmla="*/ 34610 h 47259"/>
                      <a:gd name="connsiteX7" fmla="*/ 28596 w 43256"/>
                      <a:gd name="connsiteY7" fmla="*/ 36519 h 47259"/>
                      <a:gd name="connsiteX8" fmla="*/ 34165 w 43256"/>
                      <a:gd name="connsiteY8" fmla="*/ 22813 h 47259"/>
                      <a:gd name="connsiteX9" fmla="*/ 37416 w 43256"/>
                      <a:gd name="connsiteY9" fmla="*/ 29949 h 47259"/>
                      <a:gd name="connsiteX10" fmla="*/ 41834 w 43256"/>
                      <a:gd name="connsiteY10" fmla="*/ 15213 h 47259"/>
                      <a:gd name="connsiteX11" fmla="*/ 40386 w 43256"/>
                      <a:gd name="connsiteY11" fmla="*/ 17889 h 47259"/>
                      <a:gd name="connsiteX12" fmla="*/ 38360 w 43256"/>
                      <a:gd name="connsiteY12" fmla="*/ 5285 h 47259"/>
                      <a:gd name="connsiteX13" fmla="*/ 38436 w 43256"/>
                      <a:gd name="connsiteY13" fmla="*/ 6549 h 47259"/>
                      <a:gd name="connsiteX14" fmla="*/ 29114 w 43256"/>
                      <a:gd name="connsiteY14" fmla="*/ 3811 h 47259"/>
                      <a:gd name="connsiteX15" fmla="*/ 29856 w 43256"/>
                      <a:gd name="connsiteY15" fmla="*/ 2199 h 47259"/>
                      <a:gd name="connsiteX16" fmla="*/ 22177 w 43256"/>
                      <a:gd name="connsiteY16" fmla="*/ 4579 h 47259"/>
                      <a:gd name="connsiteX17" fmla="*/ 22536 w 43256"/>
                      <a:gd name="connsiteY17" fmla="*/ 3189 h 47259"/>
                      <a:gd name="connsiteX18" fmla="*/ 14036 w 43256"/>
                      <a:gd name="connsiteY18" fmla="*/ 5051 h 47259"/>
                      <a:gd name="connsiteX19" fmla="*/ 15336 w 43256"/>
                      <a:gd name="connsiteY19" fmla="*/ 6399 h 47259"/>
                      <a:gd name="connsiteX20" fmla="*/ 4163 w 43256"/>
                      <a:gd name="connsiteY20" fmla="*/ 15648 h 47259"/>
                      <a:gd name="connsiteX21" fmla="*/ 3936 w 43256"/>
                      <a:gd name="connsiteY21" fmla="*/ 14229 h 47259"/>
                      <a:gd name="connsiteX0" fmla="*/ 3936 w 43256"/>
                      <a:gd name="connsiteY0" fmla="*/ 14229 h 47259"/>
                      <a:gd name="connsiteX1" fmla="*/ 5659 w 43256"/>
                      <a:gd name="connsiteY1" fmla="*/ 6766 h 47259"/>
                      <a:gd name="connsiteX2" fmla="*/ 14041 w 43256"/>
                      <a:gd name="connsiteY2" fmla="*/ 5061 h 47259"/>
                      <a:gd name="connsiteX3" fmla="*/ 22492 w 43256"/>
                      <a:gd name="connsiteY3" fmla="*/ 3291 h 47259"/>
                      <a:gd name="connsiteX4" fmla="*/ 25785 w 43256"/>
                      <a:gd name="connsiteY4" fmla="*/ 59 h 47259"/>
                      <a:gd name="connsiteX5" fmla="*/ 29869 w 43256"/>
                      <a:gd name="connsiteY5" fmla="*/ 2340 h 47259"/>
                      <a:gd name="connsiteX6" fmla="*/ 35499 w 43256"/>
                      <a:gd name="connsiteY6" fmla="*/ 549 h 47259"/>
                      <a:gd name="connsiteX7" fmla="*/ 38354 w 43256"/>
                      <a:gd name="connsiteY7" fmla="*/ 5435 h 47259"/>
                      <a:gd name="connsiteX8" fmla="*/ 42018 w 43256"/>
                      <a:gd name="connsiteY8" fmla="*/ 10177 h 47259"/>
                      <a:gd name="connsiteX9" fmla="*/ 41854 w 43256"/>
                      <a:gd name="connsiteY9" fmla="*/ 15319 h 47259"/>
                      <a:gd name="connsiteX10" fmla="*/ 43052 w 43256"/>
                      <a:gd name="connsiteY10" fmla="*/ 23181 h 47259"/>
                      <a:gd name="connsiteX11" fmla="*/ 37440 w 43256"/>
                      <a:gd name="connsiteY11" fmla="*/ 30063 h 47259"/>
                      <a:gd name="connsiteX12" fmla="*/ 35431 w 43256"/>
                      <a:gd name="connsiteY12" fmla="*/ 35960 h 47259"/>
                      <a:gd name="connsiteX13" fmla="*/ 28591 w 43256"/>
                      <a:gd name="connsiteY13" fmla="*/ 36674 h 47259"/>
                      <a:gd name="connsiteX14" fmla="*/ 23703 w 43256"/>
                      <a:gd name="connsiteY14" fmla="*/ 42965 h 47259"/>
                      <a:gd name="connsiteX15" fmla="*/ 16516 w 43256"/>
                      <a:gd name="connsiteY15" fmla="*/ 39125 h 47259"/>
                      <a:gd name="connsiteX16" fmla="*/ 5840 w 43256"/>
                      <a:gd name="connsiteY16" fmla="*/ 35331 h 47259"/>
                      <a:gd name="connsiteX17" fmla="*/ 1146 w 43256"/>
                      <a:gd name="connsiteY17" fmla="*/ 31109 h 47259"/>
                      <a:gd name="connsiteX18" fmla="*/ 2149 w 43256"/>
                      <a:gd name="connsiteY18" fmla="*/ 25410 h 47259"/>
                      <a:gd name="connsiteX19" fmla="*/ 31 w 43256"/>
                      <a:gd name="connsiteY19" fmla="*/ 19563 h 47259"/>
                      <a:gd name="connsiteX20" fmla="*/ 3899 w 43256"/>
                      <a:gd name="connsiteY20" fmla="*/ 14366 h 47259"/>
                      <a:gd name="connsiteX21" fmla="*/ 3936 w 43256"/>
                      <a:gd name="connsiteY21" fmla="*/ 14229 h 47259"/>
                      <a:gd name="connsiteX0" fmla="*/ 459035 w 915585"/>
                      <a:gd name="connsiteY0" fmla="*/ 494479 h 670211"/>
                      <a:gd name="connsiteX1" fmla="*/ 267465 w 915585"/>
                      <a:gd name="connsiteY1" fmla="*/ 670211 h 670211"/>
                      <a:gd name="connsiteX2" fmla="*/ 459035 w 915585"/>
                      <a:gd name="connsiteY2" fmla="*/ 494479 h 670211"/>
                      <a:gd name="connsiteX0" fmla="*/ 311754 w 915585"/>
                      <a:gd name="connsiteY0" fmla="*/ 666620 h 670211"/>
                      <a:gd name="connsiteX1" fmla="*/ 277718 w 915585"/>
                      <a:gd name="connsiteY1" fmla="*/ 632584 h 670211"/>
                      <a:gd name="connsiteX2" fmla="*/ 311754 w 915585"/>
                      <a:gd name="connsiteY2" fmla="*/ 666620 h 670211"/>
                      <a:gd name="connsiteX0" fmla="*/ 252078 w 915585"/>
                      <a:gd name="connsiteY0" fmla="*/ 615538 h 670211"/>
                      <a:gd name="connsiteX1" fmla="*/ 303131 w 915585"/>
                      <a:gd name="connsiteY1" fmla="*/ 466429 h 670211"/>
                      <a:gd name="connsiteX2" fmla="*/ 252078 w 915585"/>
                      <a:gd name="connsiteY2" fmla="*/ 615538 h 670211"/>
                      <a:gd name="connsiteX0" fmla="*/ 4729 w 43256"/>
                      <a:gd name="connsiteY0" fmla="*/ 26036 h 47259"/>
                      <a:gd name="connsiteX1" fmla="*/ 2196 w 43256"/>
                      <a:gd name="connsiteY1" fmla="*/ 25239 h 47259"/>
                      <a:gd name="connsiteX2" fmla="*/ 6964 w 43256"/>
                      <a:gd name="connsiteY2" fmla="*/ 34758 h 47259"/>
                      <a:gd name="connsiteX3" fmla="*/ 5856 w 43256"/>
                      <a:gd name="connsiteY3" fmla="*/ 35139 h 47259"/>
                      <a:gd name="connsiteX4" fmla="*/ 16514 w 43256"/>
                      <a:gd name="connsiteY4" fmla="*/ 38949 h 47259"/>
                      <a:gd name="connsiteX5" fmla="*/ 15846 w 43256"/>
                      <a:gd name="connsiteY5" fmla="*/ 37209 h 47259"/>
                      <a:gd name="connsiteX6" fmla="*/ 28863 w 43256"/>
                      <a:gd name="connsiteY6" fmla="*/ 34610 h 47259"/>
                      <a:gd name="connsiteX7" fmla="*/ 28596 w 43256"/>
                      <a:gd name="connsiteY7" fmla="*/ 36519 h 47259"/>
                      <a:gd name="connsiteX8" fmla="*/ 34165 w 43256"/>
                      <a:gd name="connsiteY8" fmla="*/ 22813 h 47259"/>
                      <a:gd name="connsiteX9" fmla="*/ 37416 w 43256"/>
                      <a:gd name="connsiteY9" fmla="*/ 29949 h 47259"/>
                      <a:gd name="connsiteX10" fmla="*/ 41834 w 43256"/>
                      <a:gd name="connsiteY10" fmla="*/ 15213 h 47259"/>
                      <a:gd name="connsiteX11" fmla="*/ 40386 w 43256"/>
                      <a:gd name="connsiteY11" fmla="*/ 17889 h 47259"/>
                      <a:gd name="connsiteX12" fmla="*/ 38360 w 43256"/>
                      <a:gd name="connsiteY12" fmla="*/ 5285 h 47259"/>
                      <a:gd name="connsiteX13" fmla="*/ 38436 w 43256"/>
                      <a:gd name="connsiteY13" fmla="*/ 6549 h 47259"/>
                      <a:gd name="connsiteX14" fmla="*/ 29114 w 43256"/>
                      <a:gd name="connsiteY14" fmla="*/ 3811 h 47259"/>
                      <a:gd name="connsiteX15" fmla="*/ 29856 w 43256"/>
                      <a:gd name="connsiteY15" fmla="*/ 2199 h 47259"/>
                      <a:gd name="connsiteX16" fmla="*/ 22177 w 43256"/>
                      <a:gd name="connsiteY16" fmla="*/ 4579 h 47259"/>
                      <a:gd name="connsiteX17" fmla="*/ 22536 w 43256"/>
                      <a:gd name="connsiteY17" fmla="*/ 3189 h 47259"/>
                      <a:gd name="connsiteX18" fmla="*/ 14036 w 43256"/>
                      <a:gd name="connsiteY18" fmla="*/ 5051 h 47259"/>
                      <a:gd name="connsiteX19" fmla="*/ 15336 w 43256"/>
                      <a:gd name="connsiteY19" fmla="*/ 6399 h 47259"/>
                      <a:gd name="connsiteX20" fmla="*/ 4163 w 43256"/>
                      <a:gd name="connsiteY20" fmla="*/ 15648 h 47259"/>
                      <a:gd name="connsiteX21" fmla="*/ 3936 w 43256"/>
                      <a:gd name="connsiteY21" fmla="*/ 14229 h 47259"/>
                      <a:gd name="connsiteX0" fmla="*/ 3936 w 43256"/>
                      <a:gd name="connsiteY0" fmla="*/ 14229 h 47006"/>
                      <a:gd name="connsiteX1" fmla="*/ 5659 w 43256"/>
                      <a:gd name="connsiteY1" fmla="*/ 6766 h 47006"/>
                      <a:gd name="connsiteX2" fmla="*/ 14041 w 43256"/>
                      <a:gd name="connsiteY2" fmla="*/ 5061 h 47006"/>
                      <a:gd name="connsiteX3" fmla="*/ 22492 w 43256"/>
                      <a:gd name="connsiteY3" fmla="*/ 3291 h 47006"/>
                      <a:gd name="connsiteX4" fmla="*/ 25785 w 43256"/>
                      <a:gd name="connsiteY4" fmla="*/ 59 h 47006"/>
                      <a:gd name="connsiteX5" fmla="*/ 29869 w 43256"/>
                      <a:gd name="connsiteY5" fmla="*/ 2340 h 47006"/>
                      <a:gd name="connsiteX6" fmla="*/ 35499 w 43256"/>
                      <a:gd name="connsiteY6" fmla="*/ 549 h 47006"/>
                      <a:gd name="connsiteX7" fmla="*/ 38354 w 43256"/>
                      <a:gd name="connsiteY7" fmla="*/ 5435 h 47006"/>
                      <a:gd name="connsiteX8" fmla="*/ 42018 w 43256"/>
                      <a:gd name="connsiteY8" fmla="*/ 10177 h 47006"/>
                      <a:gd name="connsiteX9" fmla="*/ 41854 w 43256"/>
                      <a:gd name="connsiteY9" fmla="*/ 15319 h 47006"/>
                      <a:gd name="connsiteX10" fmla="*/ 43052 w 43256"/>
                      <a:gd name="connsiteY10" fmla="*/ 23181 h 47006"/>
                      <a:gd name="connsiteX11" fmla="*/ 37440 w 43256"/>
                      <a:gd name="connsiteY11" fmla="*/ 30063 h 47006"/>
                      <a:gd name="connsiteX12" fmla="*/ 35431 w 43256"/>
                      <a:gd name="connsiteY12" fmla="*/ 35960 h 47006"/>
                      <a:gd name="connsiteX13" fmla="*/ 28591 w 43256"/>
                      <a:gd name="connsiteY13" fmla="*/ 36674 h 47006"/>
                      <a:gd name="connsiteX14" fmla="*/ 23703 w 43256"/>
                      <a:gd name="connsiteY14" fmla="*/ 42965 h 47006"/>
                      <a:gd name="connsiteX15" fmla="*/ 16516 w 43256"/>
                      <a:gd name="connsiteY15" fmla="*/ 39125 h 47006"/>
                      <a:gd name="connsiteX16" fmla="*/ 5840 w 43256"/>
                      <a:gd name="connsiteY16" fmla="*/ 35331 h 47006"/>
                      <a:gd name="connsiteX17" fmla="*/ 1146 w 43256"/>
                      <a:gd name="connsiteY17" fmla="*/ 31109 h 47006"/>
                      <a:gd name="connsiteX18" fmla="*/ 2149 w 43256"/>
                      <a:gd name="connsiteY18" fmla="*/ 25410 h 47006"/>
                      <a:gd name="connsiteX19" fmla="*/ 31 w 43256"/>
                      <a:gd name="connsiteY19" fmla="*/ 19563 h 47006"/>
                      <a:gd name="connsiteX20" fmla="*/ 3899 w 43256"/>
                      <a:gd name="connsiteY20" fmla="*/ 14366 h 47006"/>
                      <a:gd name="connsiteX21" fmla="*/ 3936 w 43256"/>
                      <a:gd name="connsiteY21" fmla="*/ 14229 h 47006"/>
                      <a:gd name="connsiteX0" fmla="*/ 459035 w 915585"/>
                      <a:gd name="connsiteY0" fmla="*/ 494479 h 666620"/>
                      <a:gd name="connsiteX1" fmla="*/ 354741 w 915585"/>
                      <a:gd name="connsiteY1" fmla="*/ 462634 h 666620"/>
                      <a:gd name="connsiteX2" fmla="*/ 459035 w 915585"/>
                      <a:gd name="connsiteY2" fmla="*/ 494479 h 666620"/>
                      <a:gd name="connsiteX0" fmla="*/ 311754 w 915585"/>
                      <a:gd name="connsiteY0" fmla="*/ 666620 h 666620"/>
                      <a:gd name="connsiteX1" fmla="*/ 277718 w 915585"/>
                      <a:gd name="connsiteY1" fmla="*/ 632584 h 666620"/>
                      <a:gd name="connsiteX2" fmla="*/ 311754 w 915585"/>
                      <a:gd name="connsiteY2" fmla="*/ 666620 h 666620"/>
                      <a:gd name="connsiteX0" fmla="*/ 252078 w 915585"/>
                      <a:gd name="connsiteY0" fmla="*/ 615538 h 666620"/>
                      <a:gd name="connsiteX1" fmla="*/ 303131 w 915585"/>
                      <a:gd name="connsiteY1" fmla="*/ 466429 h 666620"/>
                      <a:gd name="connsiteX2" fmla="*/ 252078 w 915585"/>
                      <a:gd name="connsiteY2" fmla="*/ 615538 h 666620"/>
                      <a:gd name="connsiteX0" fmla="*/ 4729 w 43256"/>
                      <a:gd name="connsiteY0" fmla="*/ 26036 h 47006"/>
                      <a:gd name="connsiteX1" fmla="*/ 2196 w 43256"/>
                      <a:gd name="connsiteY1" fmla="*/ 25239 h 47006"/>
                      <a:gd name="connsiteX2" fmla="*/ 6964 w 43256"/>
                      <a:gd name="connsiteY2" fmla="*/ 34758 h 47006"/>
                      <a:gd name="connsiteX3" fmla="*/ 5856 w 43256"/>
                      <a:gd name="connsiteY3" fmla="*/ 35139 h 47006"/>
                      <a:gd name="connsiteX4" fmla="*/ 16514 w 43256"/>
                      <a:gd name="connsiteY4" fmla="*/ 38949 h 47006"/>
                      <a:gd name="connsiteX5" fmla="*/ 15846 w 43256"/>
                      <a:gd name="connsiteY5" fmla="*/ 37209 h 47006"/>
                      <a:gd name="connsiteX6" fmla="*/ 28863 w 43256"/>
                      <a:gd name="connsiteY6" fmla="*/ 34610 h 47006"/>
                      <a:gd name="connsiteX7" fmla="*/ 28596 w 43256"/>
                      <a:gd name="connsiteY7" fmla="*/ 36519 h 47006"/>
                      <a:gd name="connsiteX8" fmla="*/ 34165 w 43256"/>
                      <a:gd name="connsiteY8" fmla="*/ 22813 h 47006"/>
                      <a:gd name="connsiteX9" fmla="*/ 37416 w 43256"/>
                      <a:gd name="connsiteY9" fmla="*/ 29949 h 47006"/>
                      <a:gd name="connsiteX10" fmla="*/ 41834 w 43256"/>
                      <a:gd name="connsiteY10" fmla="*/ 15213 h 47006"/>
                      <a:gd name="connsiteX11" fmla="*/ 40386 w 43256"/>
                      <a:gd name="connsiteY11" fmla="*/ 17889 h 47006"/>
                      <a:gd name="connsiteX12" fmla="*/ 38360 w 43256"/>
                      <a:gd name="connsiteY12" fmla="*/ 5285 h 47006"/>
                      <a:gd name="connsiteX13" fmla="*/ 38436 w 43256"/>
                      <a:gd name="connsiteY13" fmla="*/ 6549 h 47006"/>
                      <a:gd name="connsiteX14" fmla="*/ 29114 w 43256"/>
                      <a:gd name="connsiteY14" fmla="*/ 3811 h 47006"/>
                      <a:gd name="connsiteX15" fmla="*/ 29856 w 43256"/>
                      <a:gd name="connsiteY15" fmla="*/ 2199 h 47006"/>
                      <a:gd name="connsiteX16" fmla="*/ 22177 w 43256"/>
                      <a:gd name="connsiteY16" fmla="*/ 4579 h 47006"/>
                      <a:gd name="connsiteX17" fmla="*/ 22536 w 43256"/>
                      <a:gd name="connsiteY17" fmla="*/ 3189 h 47006"/>
                      <a:gd name="connsiteX18" fmla="*/ 14036 w 43256"/>
                      <a:gd name="connsiteY18" fmla="*/ 5051 h 47006"/>
                      <a:gd name="connsiteX19" fmla="*/ 15336 w 43256"/>
                      <a:gd name="connsiteY19" fmla="*/ 6399 h 47006"/>
                      <a:gd name="connsiteX20" fmla="*/ 4163 w 43256"/>
                      <a:gd name="connsiteY20" fmla="*/ 15648 h 47006"/>
                      <a:gd name="connsiteX21" fmla="*/ 3936 w 43256"/>
                      <a:gd name="connsiteY21" fmla="*/ 14229 h 47006"/>
                      <a:gd name="connsiteX0" fmla="*/ 3936 w 43256"/>
                      <a:gd name="connsiteY0" fmla="*/ 14229 h 44606"/>
                      <a:gd name="connsiteX1" fmla="*/ 5659 w 43256"/>
                      <a:gd name="connsiteY1" fmla="*/ 6766 h 44606"/>
                      <a:gd name="connsiteX2" fmla="*/ 14041 w 43256"/>
                      <a:gd name="connsiteY2" fmla="*/ 5061 h 44606"/>
                      <a:gd name="connsiteX3" fmla="*/ 22492 w 43256"/>
                      <a:gd name="connsiteY3" fmla="*/ 3291 h 44606"/>
                      <a:gd name="connsiteX4" fmla="*/ 25785 w 43256"/>
                      <a:gd name="connsiteY4" fmla="*/ 59 h 44606"/>
                      <a:gd name="connsiteX5" fmla="*/ 29869 w 43256"/>
                      <a:gd name="connsiteY5" fmla="*/ 2340 h 44606"/>
                      <a:gd name="connsiteX6" fmla="*/ 35499 w 43256"/>
                      <a:gd name="connsiteY6" fmla="*/ 549 h 44606"/>
                      <a:gd name="connsiteX7" fmla="*/ 38354 w 43256"/>
                      <a:gd name="connsiteY7" fmla="*/ 5435 h 44606"/>
                      <a:gd name="connsiteX8" fmla="*/ 42018 w 43256"/>
                      <a:gd name="connsiteY8" fmla="*/ 10177 h 44606"/>
                      <a:gd name="connsiteX9" fmla="*/ 41854 w 43256"/>
                      <a:gd name="connsiteY9" fmla="*/ 15319 h 44606"/>
                      <a:gd name="connsiteX10" fmla="*/ 43052 w 43256"/>
                      <a:gd name="connsiteY10" fmla="*/ 23181 h 44606"/>
                      <a:gd name="connsiteX11" fmla="*/ 37440 w 43256"/>
                      <a:gd name="connsiteY11" fmla="*/ 30063 h 44606"/>
                      <a:gd name="connsiteX12" fmla="*/ 35431 w 43256"/>
                      <a:gd name="connsiteY12" fmla="*/ 35960 h 44606"/>
                      <a:gd name="connsiteX13" fmla="*/ 28591 w 43256"/>
                      <a:gd name="connsiteY13" fmla="*/ 36674 h 44606"/>
                      <a:gd name="connsiteX14" fmla="*/ 23703 w 43256"/>
                      <a:gd name="connsiteY14" fmla="*/ 42965 h 44606"/>
                      <a:gd name="connsiteX15" fmla="*/ 16516 w 43256"/>
                      <a:gd name="connsiteY15" fmla="*/ 39125 h 44606"/>
                      <a:gd name="connsiteX16" fmla="*/ 5840 w 43256"/>
                      <a:gd name="connsiteY16" fmla="*/ 35331 h 44606"/>
                      <a:gd name="connsiteX17" fmla="*/ 1146 w 43256"/>
                      <a:gd name="connsiteY17" fmla="*/ 31109 h 44606"/>
                      <a:gd name="connsiteX18" fmla="*/ 2149 w 43256"/>
                      <a:gd name="connsiteY18" fmla="*/ 25410 h 44606"/>
                      <a:gd name="connsiteX19" fmla="*/ 31 w 43256"/>
                      <a:gd name="connsiteY19" fmla="*/ 19563 h 44606"/>
                      <a:gd name="connsiteX20" fmla="*/ 3899 w 43256"/>
                      <a:gd name="connsiteY20" fmla="*/ 14366 h 44606"/>
                      <a:gd name="connsiteX21" fmla="*/ 3936 w 43256"/>
                      <a:gd name="connsiteY21" fmla="*/ 14229 h 44606"/>
                      <a:gd name="connsiteX0" fmla="*/ 459035 w 915585"/>
                      <a:gd name="connsiteY0" fmla="*/ 494479 h 632584"/>
                      <a:gd name="connsiteX1" fmla="*/ 354741 w 915585"/>
                      <a:gd name="connsiteY1" fmla="*/ 462634 h 632584"/>
                      <a:gd name="connsiteX2" fmla="*/ 459035 w 915585"/>
                      <a:gd name="connsiteY2" fmla="*/ 494479 h 632584"/>
                      <a:gd name="connsiteX0" fmla="*/ 452737 w 915585"/>
                      <a:gd name="connsiteY0" fmla="*/ 599899 h 632584"/>
                      <a:gd name="connsiteX1" fmla="*/ 277718 w 915585"/>
                      <a:gd name="connsiteY1" fmla="*/ 632584 h 632584"/>
                      <a:gd name="connsiteX2" fmla="*/ 452737 w 915585"/>
                      <a:gd name="connsiteY2" fmla="*/ 599899 h 632584"/>
                      <a:gd name="connsiteX0" fmla="*/ 252078 w 915585"/>
                      <a:gd name="connsiteY0" fmla="*/ 615538 h 632584"/>
                      <a:gd name="connsiteX1" fmla="*/ 303131 w 915585"/>
                      <a:gd name="connsiteY1" fmla="*/ 466429 h 632584"/>
                      <a:gd name="connsiteX2" fmla="*/ 252078 w 915585"/>
                      <a:gd name="connsiteY2" fmla="*/ 615538 h 632584"/>
                      <a:gd name="connsiteX0" fmla="*/ 4729 w 43256"/>
                      <a:gd name="connsiteY0" fmla="*/ 26036 h 44606"/>
                      <a:gd name="connsiteX1" fmla="*/ 2196 w 43256"/>
                      <a:gd name="connsiteY1" fmla="*/ 25239 h 44606"/>
                      <a:gd name="connsiteX2" fmla="*/ 6964 w 43256"/>
                      <a:gd name="connsiteY2" fmla="*/ 34758 h 44606"/>
                      <a:gd name="connsiteX3" fmla="*/ 5856 w 43256"/>
                      <a:gd name="connsiteY3" fmla="*/ 35139 h 44606"/>
                      <a:gd name="connsiteX4" fmla="*/ 16514 w 43256"/>
                      <a:gd name="connsiteY4" fmla="*/ 38949 h 44606"/>
                      <a:gd name="connsiteX5" fmla="*/ 15846 w 43256"/>
                      <a:gd name="connsiteY5" fmla="*/ 37209 h 44606"/>
                      <a:gd name="connsiteX6" fmla="*/ 28863 w 43256"/>
                      <a:gd name="connsiteY6" fmla="*/ 34610 h 44606"/>
                      <a:gd name="connsiteX7" fmla="*/ 28596 w 43256"/>
                      <a:gd name="connsiteY7" fmla="*/ 36519 h 44606"/>
                      <a:gd name="connsiteX8" fmla="*/ 34165 w 43256"/>
                      <a:gd name="connsiteY8" fmla="*/ 22813 h 44606"/>
                      <a:gd name="connsiteX9" fmla="*/ 37416 w 43256"/>
                      <a:gd name="connsiteY9" fmla="*/ 29949 h 44606"/>
                      <a:gd name="connsiteX10" fmla="*/ 41834 w 43256"/>
                      <a:gd name="connsiteY10" fmla="*/ 15213 h 44606"/>
                      <a:gd name="connsiteX11" fmla="*/ 40386 w 43256"/>
                      <a:gd name="connsiteY11" fmla="*/ 17889 h 44606"/>
                      <a:gd name="connsiteX12" fmla="*/ 38360 w 43256"/>
                      <a:gd name="connsiteY12" fmla="*/ 5285 h 44606"/>
                      <a:gd name="connsiteX13" fmla="*/ 38436 w 43256"/>
                      <a:gd name="connsiteY13" fmla="*/ 6549 h 44606"/>
                      <a:gd name="connsiteX14" fmla="*/ 29114 w 43256"/>
                      <a:gd name="connsiteY14" fmla="*/ 3811 h 44606"/>
                      <a:gd name="connsiteX15" fmla="*/ 29856 w 43256"/>
                      <a:gd name="connsiteY15" fmla="*/ 2199 h 44606"/>
                      <a:gd name="connsiteX16" fmla="*/ 22177 w 43256"/>
                      <a:gd name="connsiteY16" fmla="*/ 4579 h 44606"/>
                      <a:gd name="connsiteX17" fmla="*/ 22536 w 43256"/>
                      <a:gd name="connsiteY17" fmla="*/ 3189 h 44606"/>
                      <a:gd name="connsiteX18" fmla="*/ 14036 w 43256"/>
                      <a:gd name="connsiteY18" fmla="*/ 5051 h 44606"/>
                      <a:gd name="connsiteX19" fmla="*/ 15336 w 43256"/>
                      <a:gd name="connsiteY19" fmla="*/ 6399 h 44606"/>
                      <a:gd name="connsiteX20" fmla="*/ 4163 w 43256"/>
                      <a:gd name="connsiteY20" fmla="*/ 15648 h 44606"/>
                      <a:gd name="connsiteX21" fmla="*/ 3936 w 43256"/>
                      <a:gd name="connsiteY21" fmla="*/ 14229 h 44606"/>
                      <a:gd name="connsiteX0" fmla="*/ 3936 w 43256"/>
                      <a:gd name="connsiteY0" fmla="*/ 14229 h 43404"/>
                      <a:gd name="connsiteX1" fmla="*/ 5659 w 43256"/>
                      <a:gd name="connsiteY1" fmla="*/ 6766 h 43404"/>
                      <a:gd name="connsiteX2" fmla="*/ 14041 w 43256"/>
                      <a:gd name="connsiteY2" fmla="*/ 5061 h 43404"/>
                      <a:gd name="connsiteX3" fmla="*/ 22492 w 43256"/>
                      <a:gd name="connsiteY3" fmla="*/ 3291 h 43404"/>
                      <a:gd name="connsiteX4" fmla="*/ 25785 w 43256"/>
                      <a:gd name="connsiteY4" fmla="*/ 59 h 43404"/>
                      <a:gd name="connsiteX5" fmla="*/ 29869 w 43256"/>
                      <a:gd name="connsiteY5" fmla="*/ 2340 h 43404"/>
                      <a:gd name="connsiteX6" fmla="*/ 35499 w 43256"/>
                      <a:gd name="connsiteY6" fmla="*/ 549 h 43404"/>
                      <a:gd name="connsiteX7" fmla="*/ 38354 w 43256"/>
                      <a:gd name="connsiteY7" fmla="*/ 5435 h 43404"/>
                      <a:gd name="connsiteX8" fmla="*/ 42018 w 43256"/>
                      <a:gd name="connsiteY8" fmla="*/ 10177 h 43404"/>
                      <a:gd name="connsiteX9" fmla="*/ 41854 w 43256"/>
                      <a:gd name="connsiteY9" fmla="*/ 15319 h 43404"/>
                      <a:gd name="connsiteX10" fmla="*/ 43052 w 43256"/>
                      <a:gd name="connsiteY10" fmla="*/ 23181 h 43404"/>
                      <a:gd name="connsiteX11" fmla="*/ 37440 w 43256"/>
                      <a:gd name="connsiteY11" fmla="*/ 30063 h 43404"/>
                      <a:gd name="connsiteX12" fmla="*/ 35431 w 43256"/>
                      <a:gd name="connsiteY12" fmla="*/ 35960 h 43404"/>
                      <a:gd name="connsiteX13" fmla="*/ 28591 w 43256"/>
                      <a:gd name="connsiteY13" fmla="*/ 36674 h 43404"/>
                      <a:gd name="connsiteX14" fmla="*/ 23703 w 43256"/>
                      <a:gd name="connsiteY14" fmla="*/ 42965 h 43404"/>
                      <a:gd name="connsiteX15" fmla="*/ 16516 w 43256"/>
                      <a:gd name="connsiteY15" fmla="*/ 39125 h 43404"/>
                      <a:gd name="connsiteX16" fmla="*/ 5840 w 43256"/>
                      <a:gd name="connsiteY16" fmla="*/ 35331 h 43404"/>
                      <a:gd name="connsiteX17" fmla="*/ 1146 w 43256"/>
                      <a:gd name="connsiteY17" fmla="*/ 31109 h 43404"/>
                      <a:gd name="connsiteX18" fmla="*/ 2149 w 43256"/>
                      <a:gd name="connsiteY18" fmla="*/ 25410 h 43404"/>
                      <a:gd name="connsiteX19" fmla="*/ 31 w 43256"/>
                      <a:gd name="connsiteY19" fmla="*/ 19563 h 43404"/>
                      <a:gd name="connsiteX20" fmla="*/ 3899 w 43256"/>
                      <a:gd name="connsiteY20" fmla="*/ 14366 h 43404"/>
                      <a:gd name="connsiteX21" fmla="*/ 3936 w 43256"/>
                      <a:gd name="connsiteY21" fmla="*/ 14229 h 43404"/>
                      <a:gd name="connsiteX0" fmla="*/ 459035 w 915585"/>
                      <a:gd name="connsiteY0" fmla="*/ 494479 h 615538"/>
                      <a:gd name="connsiteX1" fmla="*/ 354741 w 915585"/>
                      <a:gd name="connsiteY1" fmla="*/ 462634 h 615538"/>
                      <a:gd name="connsiteX2" fmla="*/ 459035 w 915585"/>
                      <a:gd name="connsiteY2" fmla="*/ 494479 h 615538"/>
                      <a:gd name="connsiteX0" fmla="*/ 452737 w 915585"/>
                      <a:gd name="connsiteY0" fmla="*/ 599899 h 615538"/>
                      <a:gd name="connsiteX1" fmla="*/ 512690 w 915585"/>
                      <a:gd name="connsiteY1" fmla="*/ 602931 h 615538"/>
                      <a:gd name="connsiteX2" fmla="*/ 452737 w 915585"/>
                      <a:gd name="connsiteY2" fmla="*/ 599899 h 615538"/>
                      <a:gd name="connsiteX0" fmla="*/ 252078 w 915585"/>
                      <a:gd name="connsiteY0" fmla="*/ 615538 h 615538"/>
                      <a:gd name="connsiteX1" fmla="*/ 303131 w 915585"/>
                      <a:gd name="connsiteY1" fmla="*/ 466429 h 615538"/>
                      <a:gd name="connsiteX2" fmla="*/ 252078 w 915585"/>
                      <a:gd name="connsiteY2" fmla="*/ 615538 h 615538"/>
                      <a:gd name="connsiteX0" fmla="*/ 4729 w 43256"/>
                      <a:gd name="connsiteY0" fmla="*/ 26036 h 43404"/>
                      <a:gd name="connsiteX1" fmla="*/ 2196 w 43256"/>
                      <a:gd name="connsiteY1" fmla="*/ 25239 h 43404"/>
                      <a:gd name="connsiteX2" fmla="*/ 6964 w 43256"/>
                      <a:gd name="connsiteY2" fmla="*/ 34758 h 43404"/>
                      <a:gd name="connsiteX3" fmla="*/ 5856 w 43256"/>
                      <a:gd name="connsiteY3" fmla="*/ 35139 h 43404"/>
                      <a:gd name="connsiteX4" fmla="*/ 16514 w 43256"/>
                      <a:gd name="connsiteY4" fmla="*/ 38949 h 43404"/>
                      <a:gd name="connsiteX5" fmla="*/ 15846 w 43256"/>
                      <a:gd name="connsiteY5" fmla="*/ 37209 h 43404"/>
                      <a:gd name="connsiteX6" fmla="*/ 28863 w 43256"/>
                      <a:gd name="connsiteY6" fmla="*/ 34610 h 43404"/>
                      <a:gd name="connsiteX7" fmla="*/ 28596 w 43256"/>
                      <a:gd name="connsiteY7" fmla="*/ 36519 h 43404"/>
                      <a:gd name="connsiteX8" fmla="*/ 34165 w 43256"/>
                      <a:gd name="connsiteY8" fmla="*/ 22813 h 43404"/>
                      <a:gd name="connsiteX9" fmla="*/ 37416 w 43256"/>
                      <a:gd name="connsiteY9" fmla="*/ 29949 h 43404"/>
                      <a:gd name="connsiteX10" fmla="*/ 41834 w 43256"/>
                      <a:gd name="connsiteY10" fmla="*/ 15213 h 43404"/>
                      <a:gd name="connsiteX11" fmla="*/ 40386 w 43256"/>
                      <a:gd name="connsiteY11" fmla="*/ 17889 h 43404"/>
                      <a:gd name="connsiteX12" fmla="*/ 38360 w 43256"/>
                      <a:gd name="connsiteY12" fmla="*/ 5285 h 43404"/>
                      <a:gd name="connsiteX13" fmla="*/ 38436 w 43256"/>
                      <a:gd name="connsiteY13" fmla="*/ 6549 h 43404"/>
                      <a:gd name="connsiteX14" fmla="*/ 29114 w 43256"/>
                      <a:gd name="connsiteY14" fmla="*/ 3811 h 43404"/>
                      <a:gd name="connsiteX15" fmla="*/ 29856 w 43256"/>
                      <a:gd name="connsiteY15" fmla="*/ 2199 h 43404"/>
                      <a:gd name="connsiteX16" fmla="*/ 22177 w 43256"/>
                      <a:gd name="connsiteY16" fmla="*/ 4579 h 43404"/>
                      <a:gd name="connsiteX17" fmla="*/ 22536 w 43256"/>
                      <a:gd name="connsiteY17" fmla="*/ 3189 h 43404"/>
                      <a:gd name="connsiteX18" fmla="*/ 14036 w 43256"/>
                      <a:gd name="connsiteY18" fmla="*/ 5051 h 43404"/>
                      <a:gd name="connsiteX19" fmla="*/ 15336 w 43256"/>
                      <a:gd name="connsiteY19" fmla="*/ 6399 h 43404"/>
                      <a:gd name="connsiteX20" fmla="*/ 4163 w 43256"/>
                      <a:gd name="connsiteY20" fmla="*/ 15648 h 43404"/>
                      <a:gd name="connsiteX21" fmla="*/ 3936 w 43256"/>
                      <a:gd name="connsiteY21" fmla="*/ 14229 h 43404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459035 w 915585"/>
                      <a:gd name="connsiteY0" fmla="*/ 494479 h 612914"/>
                      <a:gd name="connsiteX1" fmla="*/ 354741 w 915585"/>
                      <a:gd name="connsiteY1" fmla="*/ 462634 h 612914"/>
                      <a:gd name="connsiteX2" fmla="*/ 459035 w 915585"/>
                      <a:gd name="connsiteY2" fmla="*/ 494479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54741 w 915585"/>
                      <a:gd name="connsiteY1" fmla="*/ 462634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14460 w 915585"/>
                      <a:gd name="connsiteY1" fmla="*/ 551596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14460 w 915585"/>
                      <a:gd name="connsiteY1" fmla="*/ 551596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562804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</a:cxnLst>
                    <a:rect l="l" t="t" r="r" b="b"/>
                    <a:pathLst>
                      <a:path w="43256" h="43219">
                        <a:moveTo>
                          <a:pt x="3936" y="14229"/>
                        </a:moveTo>
                        <a:cubicBezTo>
                          <a:pt x="3665" y="11516"/>
                          <a:pt x="4297" y="8780"/>
                          <a:pt x="5659" y="6766"/>
                        </a:cubicBezTo>
                        <a:cubicBezTo>
                          <a:pt x="7811" y="3585"/>
                          <a:pt x="11300" y="2876"/>
                          <a:pt x="14041" y="5061"/>
                        </a:cubicBezTo>
                        <a:cubicBezTo>
                          <a:pt x="15714" y="768"/>
                          <a:pt x="19950" y="-119"/>
                          <a:pt x="22492" y="3291"/>
                        </a:cubicBezTo>
                        <a:cubicBezTo>
                          <a:pt x="23133" y="1542"/>
                          <a:pt x="24364" y="333"/>
                          <a:pt x="25785" y="59"/>
                        </a:cubicBezTo>
                        <a:cubicBezTo>
                          <a:pt x="27349" y="-243"/>
                          <a:pt x="28911" y="629"/>
                          <a:pt x="29869" y="2340"/>
                        </a:cubicBezTo>
                        <a:cubicBezTo>
                          <a:pt x="31251" y="126"/>
                          <a:pt x="33537" y="-601"/>
                          <a:pt x="35499" y="549"/>
                        </a:cubicBezTo>
                        <a:cubicBezTo>
                          <a:pt x="36994" y="1425"/>
                          <a:pt x="38066" y="3259"/>
                          <a:pt x="38354" y="5435"/>
                        </a:cubicBezTo>
                        <a:cubicBezTo>
                          <a:pt x="40082" y="6077"/>
                          <a:pt x="41458" y="7857"/>
                          <a:pt x="42018" y="10177"/>
                        </a:cubicBezTo>
                        <a:cubicBezTo>
                          <a:pt x="42425" y="11861"/>
                          <a:pt x="42367" y="13690"/>
                          <a:pt x="41854" y="15319"/>
                        </a:cubicBezTo>
                        <a:cubicBezTo>
                          <a:pt x="43115" y="17553"/>
                          <a:pt x="43556" y="20449"/>
                          <a:pt x="43052" y="23181"/>
                        </a:cubicBezTo>
                        <a:cubicBezTo>
                          <a:pt x="42382" y="26813"/>
                          <a:pt x="40164" y="29533"/>
                          <a:pt x="37440" y="30063"/>
                        </a:cubicBezTo>
                        <a:cubicBezTo>
                          <a:pt x="37427" y="32330"/>
                          <a:pt x="36694" y="34480"/>
                          <a:pt x="35431" y="35960"/>
                        </a:cubicBezTo>
                        <a:cubicBezTo>
                          <a:pt x="33512" y="38209"/>
                          <a:pt x="30740" y="38498"/>
                          <a:pt x="28591" y="36674"/>
                        </a:cubicBezTo>
                        <a:cubicBezTo>
                          <a:pt x="27896" y="39807"/>
                          <a:pt x="26035" y="42202"/>
                          <a:pt x="23703" y="42965"/>
                        </a:cubicBezTo>
                        <a:cubicBezTo>
                          <a:pt x="20955" y="43864"/>
                          <a:pt x="18087" y="42332"/>
                          <a:pt x="16516" y="39125"/>
                        </a:cubicBezTo>
                        <a:cubicBezTo>
                          <a:pt x="12808" y="42169"/>
                          <a:pt x="7992" y="40458"/>
                          <a:pt x="5840" y="35331"/>
                        </a:cubicBezTo>
                        <a:cubicBezTo>
                          <a:pt x="3726" y="35668"/>
                          <a:pt x="1741" y="33883"/>
                          <a:pt x="1146" y="31109"/>
                        </a:cubicBezTo>
                        <a:cubicBezTo>
                          <a:pt x="715" y="29102"/>
                          <a:pt x="1096" y="26936"/>
                          <a:pt x="2149" y="25410"/>
                        </a:cubicBezTo>
                        <a:cubicBezTo>
                          <a:pt x="655" y="24213"/>
                          <a:pt x="-177" y="21916"/>
                          <a:pt x="31" y="19563"/>
                        </a:cubicBezTo>
                        <a:cubicBezTo>
                          <a:pt x="275" y="16808"/>
                          <a:pt x="1881" y="14650"/>
                          <a:pt x="3899" y="14366"/>
                        </a:cubicBezTo>
                        <a:cubicBezTo>
                          <a:pt x="3911" y="14320"/>
                          <a:pt x="3924" y="14275"/>
                          <a:pt x="3936" y="14229"/>
                        </a:cubicBezTo>
                        <a:close/>
                      </a:path>
                      <a:path w="915585" h="612914">
                        <a:moveTo>
                          <a:pt x="365047" y="568613"/>
                        </a:moveTo>
                        <a:lnTo>
                          <a:pt x="314460" y="551596"/>
                        </a:lnTo>
                        <a:lnTo>
                          <a:pt x="365047" y="568613"/>
                        </a:lnTo>
                        <a:close/>
                      </a:path>
                      <a:path w="915585" h="612914">
                        <a:moveTo>
                          <a:pt x="452737" y="599899"/>
                        </a:moveTo>
                        <a:lnTo>
                          <a:pt x="512690" y="602931"/>
                        </a:lnTo>
                        <a:lnTo>
                          <a:pt x="452737" y="599899"/>
                        </a:lnTo>
                        <a:close/>
                      </a:path>
                      <a:path w="915585" h="612914">
                        <a:moveTo>
                          <a:pt x="252079" y="585885"/>
                        </a:moveTo>
                        <a:lnTo>
                          <a:pt x="303131" y="562804"/>
                        </a:lnTo>
                        <a:lnTo>
                          <a:pt x="252079" y="585885"/>
                        </a:lnTo>
                        <a:close/>
                      </a:path>
                      <a:path w="43256" h="43219" fill="none" extrusionOk="0">
                        <a:moveTo>
                          <a:pt x="4729" y="26036"/>
                        </a:moveTo>
                        <a:cubicBezTo>
                          <a:pt x="3845" y="26130"/>
                          <a:pt x="2961" y="25852"/>
                          <a:pt x="2196" y="25239"/>
                        </a:cubicBezTo>
                        <a:moveTo>
                          <a:pt x="6964" y="34758"/>
                        </a:moveTo>
                        <a:cubicBezTo>
                          <a:pt x="6609" y="34951"/>
                          <a:pt x="6236" y="35079"/>
                          <a:pt x="5856" y="35139"/>
                        </a:cubicBezTo>
                        <a:moveTo>
                          <a:pt x="16514" y="38949"/>
                        </a:moveTo>
                        <a:cubicBezTo>
                          <a:pt x="16247" y="38403"/>
                          <a:pt x="16023" y="37820"/>
                          <a:pt x="15846" y="37209"/>
                        </a:cubicBezTo>
                        <a:moveTo>
                          <a:pt x="28863" y="34610"/>
                        </a:moveTo>
                        <a:cubicBezTo>
                          <a:pt x="28824" y="35257"/>
                          <a:pt x="28734" y="35897"/>
                          <a:pt x="28596" y="36519"/>
                        </a:cubicBezTo>
                        <a:moveTo>
                          <a:pt x="34165" y="22813"/>
                        </a:moveTo>
                        <a:cubicBezTo>
                          <a:pt x="36169" y="24141"/>
                          <a:pt x="37434" y="26917"/>
                          <a:pt x="37416" y="29949"/>
                        </a:cubicBezTo>
                        <a:moveTo>
                          <a:pt x="41834" y="15213"/>
                        </a:moveTo>
                        <a:cubicBezTo>
                          <a:pt x="41509" y="16245"/>
                          <a:pt x="41014" y="17161"/>
                          <a:pt x="40386" y="17889"/>
                        </a:cubicBezTo>
                        <a:moveTo>
                          <a:pt x="38360" y="5285"/>
                        </a:moveTo>
                        <a:cubicBezTo>
                          <a:pt x="38415" y="5702"/>
                          <a:pt x="38441" y="6125"/>
                          <a:pt x="38436" y="6549"/>
                        </a:cubicBezTo>
                        <a:moveTo>
                          <a:pt x="29114" y="3811"/>
                        </a:moveTo>
                        <a:cubicBezTo>
                          <a:pt x="29303" y="3228"/>
                          <a:pt x="29552" y="2685"/>
                          <a:pt x="29856" y="2199"/>
                        </a:cubicBezTo>
                        <a:moveTo>
                          <a:pt x="22177" y="4579"/>
                        </a:moveTo>
                        <a:cubicBezTo>
                          <a:pt x="22254" y="4097"/>
                          <a:pt x="22375" y="3630"/>
                          <a:pt x="22536" y="3189"/>
                        </a:cubicBezTo>
                        <a:moveTo>
                          <a:pt x="14036" y="5051"/>
                        </a:moveTo>
                        <a:cubicBezTo>
                          <a:pt x="14508" y="5427"/>
                          <a:pt x="14944" y="5880"/>
                          <a:pt x="15336" y="6399"/>
                        </a:cubicBezTo>
                        <a:moveTo>
                          <a:pt x="4163" y="15648"/>
                        </a:moveTo>
                        <a:cubicBezTo>
                          <a:pt x="4060" y="15184"/>
                          <a:pt x="3984" y="14710"/>
                          <a:pt x="3936" y="14229"/>
                        </a:cubicBezTo>
                      </a:path>
                    </a:pathLst>
                  </a:custGeom>
                  <a:gradFill flip="none" rotWithShape="1">
                    <a:gsLst>
                      <a:gs pos="0">
                        <a:schemeClr val="bg1"/>
                      </a:gs>
                      <a:gs pos="50000">
                        <a:schemeClr val="bg1">
                          <a:lumMod val="75000"/>
                        </a:schemeClr>
                      </a:gs>
                      <a:gs pos="100000">
                        <a:schemeClr val="tx1">
                          <a:lumMod val="75000"/>
                          <a:lumOff val="25000"/>
                        </a:scheme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GB" dirty="0"/>
                  </a:p>
                </p:txBody>
              </p:sp>
              <p:sp>
                <p:nvSpPr>
                  <p:cNvPr id="79" name="Cloud Callout 3"/>
                  <p:cNvSpPr/>
                  <p:nvPr/>
                </p:nvSpPr>
                <p:spPr>
                  <a:xfrm>
                    <a:off x="6271095" y="3352830"/>
                    <a:ext cx="720842" cy="436989"/>
                  </a:xfrm>
                  <a:custGeom>
                    <a:avLst/>
                    <a:gdLst>
                      <a:gd name="connsiteX0" fmla="*/ 3900 w 43200"/>
                      <a:gd name="connsiteY0" fmla="*/ 14370 h 43200"/>
                      <a:gd name="connsiteX1" fmla="*/ 5623 w 43200"/>
                      <a:gd name="connsiteY1" fmla="*/ 6907 h 43200"/>
                      <a:gd name="connsiteX2" fmla="*/ 14005 w 43200"/>
                      <a:gd name="connsiteY2" fmla="*/ 5202 h 43200"/>
                      <a:gd name="connsiteX3" fmla="*/ 22456 w 43200"/>
                      <a:gd name="connsiteY3" fmla="*/ 3432 h 43200"/>
                      <a:gd name="connsiteX4" fmla="*/ 25749 w 43200"/>
                      <a:gd name="connsiteY4" fmla="*/ 200 h 43200"/>
                      <a:gd name="connsiteX5" fmla="*/ 29833 w 43200"/>
                      <a:gd name="connsiteY5" fmla="*/ 2481 h 43200"/>
                      <a:gd name="connsiteX6" fmla="*/ 35463 w 43200"/>
                      <a:gd name="connsiteY6" fmla="*/ 690 h 43200"/>
                      <a:gd name="connsiteX7" fmla="*/ 38318 w 43200"/>
                      <a:gd name="connsiteY7" fmla="*/ 5576 h 43200"/>
                      <a:gd name="connsiteX8" fmla="*/ 41982 w 43200"/>
                      <a:gd name="connsiteY8" fmla="*/ 10318 h 43200"/>
                      <a:gd name="connsiteX9" fmla="*/ 41818 w 43200"/>
                      <a:gd name="connsiteY9" fmla="*/ 15460 h 43200"/>
                      <a:gd name="connsiteX10" fmla="*/ 43016 w 43200"/>
                      <a:gd name="connsiteY10" fmla="*/ 23322 h 43200"/>
                      <a:gd name="connsiteX11" fmla="*/ 37404 w 43200"/>
                      <a:gd name="connsiteY11" fmla="*/ 30204 h 43200"/>
                      <a:gd name="connsiteX12" fmla="*/ 35395 w 43200"/>
                      <a:gd name="connsiteY12" fmla="*/ 36101 h 43200"/>
                      <a:gd name="connsiteX13" fmla="*/ 28555 w 43200"/>
                      <a:gd name="connsiteY13" fmla="*/ 36815 h 43200"/>
                      <a:gd name="connsiteX14" fmla="*/ 23667 w 43200"/>
                      <a:gd name="connsiteY14" fmla="*/ 43106 h 43200"/>
                      <a:gd name="connsiteX15" fmla="*/ 16480 w 43200"/>
                      <a:gd name="connsiteY15" fmla="*/ 39266 h 43200"/>
                      <a:gd name="connsiteX16" fmla="*/ 5804 w 43200"/>
                      <a:gd name="connsiteY16" fmla="*/ 35472 h 43200"/>
                      <a:gd name="connsiteX17" fmla="*/ 1110 w 43200"/>
                      <a:gd name="connsiteY17" fmla="*/ 31250 h 43200"/>
                      <a:gd name="connsiteX18" fmla="*/ 2113 w 43200"/>
                      <a:gd name="connsiteY18" fmla="*/ 25551 h 43200"/>
                      <a:gd name="connsiteX19" fmla="*/ -5 w 43200"/>
                      <a:gd name="connsiteY19" fmla="*/ 19704 h 43200"/>
                      <a:gd name="connsiteX20" fmla="*/ 3863 w 43200"/>
                      <a:gd name="connsiteY20" fmla="*/ 14507 h 43200"/>
                      <a:gd name="connsiteX21" fmla="*/ 3900 w 43200"/>
                      <a:gd name="connsiteY21" fmla="*/ 14370 h 43200"/>
                      <a:gd name="connsiteX0" fmla="*/ 283721 w 914400"/>
                      <a:gd name="connsiteY0" fmla="*/ 689229 h 612648"/>
                      <a:gd name="connsiteX1" fmla="*/ 266703 w 914400"/>
                      <a:gd name="connsiteY1" fmla="*/ 706247 h 612648"/>
                      <a:gd name="connsiteX2" fmla="*/ 249685 w 914400"/>
                      <a:gd name="connsiteY2" fmla="*/ 689229 h 612648"/>
                      <a:gd name="connsiteX3" fmla="*/ 266703 w 914400"/>
                      <a:gd name="connsiteY3" fmla="*/ 672211 h 612648"/>
                      <a:gd name="connsiteX4" fmla="*/ 283721 w 914400"/>
                      <a:gd name="connsiteY4" fmla="*/ 689229 h 612648"/>
                      <a:gd name="connsiteX0" fmla="*/ 310992 w 914400"/>
                      <a:gd name="connsiteY0" fmla="*/ 668620 h 612648"/>
                      <a:gd name="connsiteX1" fmla="*/ 276956 w 914400"/>
                      <a:gd name="connsiteY1" fmla="*/ 702656 h 612648"/>
                      <a:gd name="connsiteX2" fmla="*/ 242920 w 914400"/>
                      <a:gd name="connsiteY2" fmla="*/ 668620 h 612648"/>
                      <a:gd name="connsiteX3" fmla="*/ 276956 w 914400"/>
                      <a:gd name="connsiteY3" fmla="*/ 634584 h 612648"/>
                      <a:gd name="connsiteX4" fmla="*/ 310992 w 914400"/>
                      <a:gd name="connsiteY4" fmla="*/ 668620 h 612648"/>
                      <a:gd name="connsiteX0" fmla="*/ 353424 w 914400"/>
                      <a:gd name="connsiteY0" fmla="*/ 617538 h 612648"/>
                      <a:gd name="connsiteX1" fmla="*/ 302370 w 914400"/>
                      <a:gd name="connsiteY1" fmla="*/ 668592 h 612648"/>
                      <a:gd name="connsiteX2" fmla="*/ 251316 w 914400"/>
                      <a:gd name="connsiteY2" fmla="*/ 617538 h 612648"/>
                      <a:gd name="connsiteX3" fmla="*/ 302370 w 914400"/>
                      <a:gd name="connsiteY3" fmla="*/ 566484 h 612648"/>
                      <a:gd name="connsiteX4" fmla="*/ 353424 w 914400"/>
                      <a:gd name="connsiteY4" fmla="*/ 617538 h 612648"/>
                      <a:gd name="connsiteX0" fmla="*/ 4693 w 43200"/>
                      <a:gd name="connsiteY0" fmla="*/ 26177 h 43200"/>
                      <a:gd name="connsiteX1" fmla="*/ 2160 w 43200"/>
                      <a:gd name="connsiteY1" fmla="*/ 25380 h 43200"/>
                      <a:gd name="connsiteX2" fmla="*/ 6928 w 43200"/>
                      <a:gd name="connsiteY2" fmla="*/ 34899 h 43200"/>
                      <a:gd name="connsiteX3" fmla="*/ 5820 w 43200"/>
                      <a:gd name="connsiteY3" fmla="*/ 35280 h 43200"/>
                      <a:gd name="connsiteX4" fmla="*/ 16478 w 43200"/>
                      <a:gd name="connsiteY4" fmla="*/ 39090 h 43200"/>
                      <a:gd name="connsiteX5" fmla="*/ 15810 w 43200"/>
                      <a:gd name="connsiteY5" fmla="*/ 37350 h 43200"/>
                      <a:gd name="connsiteX6" fmla="*/ 28827 w 43200"/>
                      <a:gd name="connsiteY6" fmla="*/ 34751 h 43200"/>
                      <a:gd name="connsiteX7" fmla="*/ 28560 w 43200"/>
                      <a:gd name="connsiteY7" fmla="*/ 36660 h 43200"/>
                      <a:gd name="connsiteX8" fmla="*/ 34129 w 43200"/>
                      <a:gd name="connsiteY8" fmla="*/ 22954 h 43200"/>
                      <a:gd name="connsiteX9" fmla="*/ 37380 w 43200"/>
                      <a:gd name="connsiteY9" fmla="*/ 30090 h 43200"/>
                      <a:gd name="connsiteX10" fmla="*/ 41798 w 43200"/>
                      <a:gd name="connsiteY10" fmla="*/ 15354 h 43200"/>
                      <a:gd name="connsiteX11" fmla="*/ 40350 w 43200"/>
                      <a:gd name="connsiteY11" fmla="*/ 18030 h 43200"/>
                      <a:gd name="connsiteX12" fmla="*/ 38324 w 43200"/>
                      <a:gd name="connsiteY12" fmla="*/ 5426 h 43200"/>
                      <a:gd name="connsiteX13" fmla="*/ 38400 w 43200"/>
                      <a:gd name="connsiteY13" fmla="*/ 6690 h 43200"/>
                      <a:gd name="connsiteX14" fmla="*/ 29078 w 43200"/>
                      <a:gd name="connsiteY14" fmla="*/ 3952 h 43200"/>
                      <a:gd name="connsiteX15" fmla="*/ 29820 w 43200"/>
                      <a:gd name="connsiteY15" fmla="*/ 2340 h 43200"/>
                      <a:gd name="connsiteX16" fmla="*/ 22141 w 43200"/>
                      <a:gd name="connsiteY16" fmla="*/ 4720 h 43200"/>
                      <a:gd name="connsiteX17" fmla="*/ 22500 w 43200"/>
                      <a:gd name="connsiteY17" fmla="*/ 3330 h 43200"/>
                      <a:gd name="connsiteX18" fmla="*/ 14000 w 43200"/>
                      <a:gd name="connsiteY18" fmla="*/ 5192 h 43200"/>
                      <a:gd name="connsiteX19" fmla="*/ 15300 w 43200"/>
                      <a:gd name="connsiteY19" fmla="*/ 6540 h 43200"/>
                      <a:gd name="connsiteX20" fmla="*/ 4127 w 43200"/>
                      <a:gd name="connsiteY20" fmla="*/ 15789 h 43200"/>
                      <a:gd name="connsiteX21" fmla="*/ 3900 w 43200"/>
                      <a:gd name="connsiteY21" fmla="*/ 14370 h 43200"/>
                      <a:gd name="connsiteX0" fmla="*/ 3936 w 43256"/>
                      <a:gd name="connsiteY0" fmla="*/ 14229 h 49659"/>
                      <a:gd name="connsiteX1" fmla="*/ 5659 w 43256"/>
                      <a:gd name="connsiteY1" fmla="*/ 6766 h 49659"/>
                      <a:gd name="connsiteX2" fmla="*/ 14041 w 43256"/>
                      <a:gd name="connsiteY2" fmla="*/ 5061 h 49659"/>
                      <a:gd name="connsiteX3" fmla="*/ 22492 w 43256"/>
                      <a:gd name="connsiteY3" fmla="*/ 3291 h 49659"/>
                      <a:gd name="connsiteX4" fmla="*/ 25785 w 43256"/>
                      <a:gd name="connsiteY4" fmla="*/ 59 h 49659"/>
                      <a:gd name="connsiteX5" fmla="*/ 29869 w 43256"/>
                      <a:gd name="connsiteY5" fmla="*/ 2340 h 49659"/>
                      <a:gd name="connsiteX6" fmla="*/ 35499 w 43256"/>
                      <a:gd name="connsiteY6" fmla="*/ 549 h 49659"/>
                      <a:gd name="connsiteX7" fmla="*/ 38354 w 43256"/>
                      <a:gd name="connsiteY7" fmla="*/ 5435 h 49659"/>
                      <a:gd name="connsiteX8" fmla="*/ 42018 w 43256"/>
                      <a:gd name="connsiteY8" fmla="*/ 10177 h 49659"/>
                      <a:gd name="connsiteX9" fmla="*/ 41854 w 43256"/>
                      <a:gd name="connsiteY9" fmla="*/ 15319 h 49659"/>
                      <a:gd name="connsiteX10" fmla="*/ 43052 w 43256"/>
                      <a:gd name="connsiteY10" fmla="*/ 23181 h 49659"/>
                      <a:gd name="connsiteX11" fmla="*/ 37440 w 43256"/>
                      <a:gd name="connsiteY11" fmla="*/ 30063 h 49659"/>
                      <a:gd name="connsiteX12" fmla="*/ 35431 w 43256"/>
                      <a:gd name="connsiteY12" fmla="*/ 35960 h 49659"/>
                      <a:gd name="connsiteX13" fmla="*/ 28591 w 43256"/>
                      <a:gd name="connsiteY13" fmla="*/ 36674 h 49659"/>
                      <a:gd name="connsiteX14" fmla="*/ 23703 w 43256"/>
                      <a:gd name="connsiteY14" fmla="*/ 42965 h 49659"/>
                      <a:gd name="connsiteX15" fmla="*/ 16516 w 43256"/>
                      <a:gd name="connsiteY15" fmla="*/ 39125 h 49659"/>
                      <a:gd name="connsiteX16" fmla="*/ 5840 w 43256"/>
                      <a:gd name="connsiteY16" fmla="*/ 35331 h 49659"/>
                      <a:gd name="connsiteX17" fmla="*/ 1146 w 43256"/>
                      <a:gd name="connsiteY17" fmla="*/ 31109 h 49659"/>
                      <a:gd name="connsiteX18" fmla="*/ 2149 w 43256"/>
                      <a:gd name="connsiteY18" fmla="*/ 25410 h 49659"/>
                      <a:gd name="connsiteX19" fmla="*/ 31 w 43256"/>
                      <a:gd name="connsiteY19" fmla="*/ 19563 h 49659"/>
                      <a:gd name="connsiteX20" fmla="*/ 3899 w 43256"/>
                      <a:gd name="connsiteY20" fmla="*/ 14366 h 49659"/>
                      <a:gd name="connsiteX21" fmla="*/ 3936 w 43256"/>
                      <a:gd name="connsiteY21" fmla="*/ 14229 h 49659"/>
                      <a:gd name="connsiteX0" fmla="*/ 284483 w 915585"/>
                      <a:gd name="connsiteY0" fmla="*/ 687229 h 704247"/>
                      <a:gd name="connsiteX1" fmla="*/ 267465 w 915585"/>
                      <a:gd name="connsiteY1" fmla="*/ 704247 h 704247"/>
                      <a:gd name="connsiteX2" fmla="*/ 250447 w 915585"/>
                      <a:gd name="connsiteY2" fmla="*/ 687229 h 704247"/>
                      <a:gd name="connsiteX3" fmla="*/ 267465 w 915585"/>
                      <a:gd name="connsiteY3" fmla="*/ 670211 h 704247"/>
                      <a:gd name="connsiteX4" fmla="*/ 284483 w 915585"/>
                      <a:gd name="connsiteY4" fmla="*/ 687229 h 704247"/>
                      <a:gd name="connsiteX0" fmla="*/ 311754 w 915585"/>
                      <a:gd name="connsiteY0" fmla="*/ 666620 h 704247"/>
                      <a:gd name="connsiteX1" fmla="*/ 277718 w 915585"/>
                      <a:gd name="connsiteY1" fmla="*/ 700656 h 704247"/>
                      <a:gd name="connsiteX2" fmla="*/ 277718 w 915585"/>
                      <a:gd name="connsiteY2" fmla="*/ 632584 h 704247"/>
                      <a:gd name="connsiteX3" fmla="*/ 311754 w 915585"/>
                      <a:gd name="connsiteY3" fmla="*/ 666620 h 704247"/>
                      <a:gd name="connsiteX0" fmla="*/ 354186 w 915585"/>
                      <a:gd name="connsiteY0" fmla="*/ 615538 h 704247"/>
                      <a:gd name="connsiteX1" fmla="*/ 303132 w 915585"/>
                      <a:gd name="connsiteY1" fmla="*/ 666592 h 704247"/>
                      <a:gd name="connsiteX2" fmla="*/ 252078 w 915585"/>
                      <a:gd name="connsiteY2" fmla="*/ 615538 h 704247"/>
                      <a:gd name="connsiteX3" fmla="*/ 303132 w 915585"/>
                      <a:gd name="connsiteY3" fmla="*/ 564484 h 704247"/>
                      <a:gd name="connsiteX4" fmla="*/ 354186 w 915585"/>
                      <a:gd name="connsiteY4" fmla="*/ 615538 h 704247"/>
                      <a:gd name="connsiteX0" fmla="*/ 4729 w 43256"/>
                      <a:gd name="connsiteY0" fmla="*/ 26036 h 49659"/>
                      <a:gd name="connsiteX1" fmla="*/ 2196 w 43256"/>
                      <a:gd name="connsiteY1" fmla="*/ 25239 h 49659"/>
                      <a:gd name="connsiteX2" fmla="*/ 6964 w 43256"/>
                      <a:gd name="connsiteY2" fmla="*/ 34758 h 49659"/>
                      <a:gd name="connsiteX3" fmla="*/ 5856 w 43256"/>
                      <a:gd name="connsiteY3" fmla="*/ 35139 h 49659"/>
                      <a:gd name="connsiteX4" fmla="*/ 16514 w 43256"/>
                      <a:gd name="connsiteY4" fmla="*/ 38949 h 49659"/>
                      <a:gd name="connsiteX5" fmla="*/ 15846 w 43256"/>
                      <a:gd name="connsiteY5" fmla="*/ 37209 h 49659"/>
                      <a:gd name="connsiteX6" fmla="*/ 28863 w 43256"/>
                      <a:gd name="connsiteY6" fmla="*/ 34610 h 49659"/>
                      <a:gd name="connsiteX7" fmla="*/ 28596 w 43256"/>
                      <a:gd name="connsiteY7" fmla="*/ 36519 h 49659"/>
                      <a:gd name="connsiteX8" fmla="*/ 34165 w 43256"/>
                      <a:gd name="connsiteY8" fmla="*/ 22813 h 49659"/>
                      <a:gd name="connsiteX9" fmla="*/ 37416 w 43256"/>
                      <a:gd name="connsiteY9" fmla="*/ 29949 h 49659"/>
                      <a:gd name="connsiteX10" fmla="*/ 41834 w 43256"/>
                      <a:gd name="connsiteY10" fmla="*/ 15213 h 49659"/>
                      <a:gd name="connsiteX11" fmla="*/ 40386 w 43256"/>
                      <a:gd name="connsiteY11" fmla="*/ 17889 h 49659"/>
                      <a:gd name="connsiteX12" fmla="*/ 38360 w 43256"/>
                      <a:gd name="connsiteY12" fmla="*/ 5285 h 49659"/>
                      <a:gd name="connsiteX13" fmla="*/ 38436 w 43256"/>
                      <a:gd name="connsiteY13" fmla="*/ 6549 h 49659"/>
                      <a:gd name="connsiteX14" fmla="*/ 29114 w 43256"/>
                      <a:gd name="connsiteY14" fmla="*/ 3811 h 49659"/>
                      <a:gd name="connsiteX15" fmla="*/ 29856 w 43256"/>
                      <a:gd name="connsiteY15" fmla="*/ 2199 h 49659"/>
                      <a:gd name="connsiteX16" fmla="*/ 22177 w 43256"/>
                      <a:gd name="connsiteY16" fmla="*/ 4579 h 49659"/>
                      <a:gd name="connsiteX17" fmla="*/ 22536 w 43256"/>
                      <a:gd name="connsiteY17" fmla="*/ 3189 h 49659"/>
                      <a:gd name="connsiteX18" fmla="*/ 14036 w 43256"/>
                      <a:gd name="connsiteY18" fmla="*/ 5051 h 49659"/>
                      <a:gd name="connsiteX19" fmla="*/ 15336 w 43256"/>
                      <a:gd name="connsiteY19" fmla="*/ 6399 h 49659"/>
                      <a:gd name="connsiteX20" fmla="*/ 4163 w 43256"/>
                      <a:gd name="connsiteY20" fmla="*/ 15648 h 49659"/>
                      <a:gd name="connsiteX21" fmla="*/ 3936 w 43256"/>
                      <a:gd name="connsiteY21" fmla="*/ 14229 h 49659"/>
                      <a:gd name="connsiteX0" fmla="*/ 3936 w 43256"/>
                      <a:gd name="connsiteY0" fmla="*/ 14229 h 49659"/>
                      <a:gd name="connsiteX1" fmla="*/ 5659 w 43256"/>
                      <a:gd name="connsiteY1" fmla="*/ 6766 h 49659"/>
                      <a:gd name="connsiteX2" fmla="*/ 14041 w 43256"/>
                      <a:gd name="connsiteY2" fmla="*/ 5061 h 49659"/>
                      <a:gd name="connsiteX3" fmla="*/ 22492 w 43256"/>
                      <a:gd name="connsiteY3" fmla="*/ 3291 h 49659"/>
                      <a:gd name="connsiteX4" fmla="*/ 25785 w 43256"/>
                      <a:gd name="connsiteY4" fmla="*/ 59 h 49659"/>
                      <a:gd name="connsiteX5" fmla="*/ 29869 w 43256"/>
                      <a:gd name="connsiteY5" fmla="*/ 2340 h 49659"/>
                      <a:gd name="connsiteX6" fmla="*/ 35499 w 43256"/>
                      <a:gd name="connsiteY6" fmla="*/ 549 h 49659"/>
                      <a:gd name="connsiteX7" fmla="*/ 38354 w 43256"/>
                      <a:gd name="connsiteY7" fmla="*/ 5435 h 49659"/>
                      <a:gd name="connsiteX8" fmla="*/ 42018 w 43256"/>
                      <a:gd name="connsiteY8" fmla="*/ 10177 h 49659"/>
                      <a:gd name="connsiteX9" fmla="*/ 41854 w 43256"/>
                      <a:gd name="connsiteY9" fmla="*/ 15319 h 49659"/>
                      <a:gd name="connsiteX10" fmla="*/ 43052 w 43256"/>
                      <a:gd name="connsiteY10" fmla="*/ 23181 h 49659"/>
                      <a:gd name="connsiteX11" fmla="*/ 37440 w 43256"/>
                      <a:gd name="connsiteY11" fmla="*/ 30063 h 49659"/>
                      <a:gd name="connsiteX12" fmla="*/ 35431 w 43256"/>
                      <a:gd name="connsiteY12" fmla="*/ 35960 h 49659"/>
                      <a:gd name="connsiteX13" fmla="*/ 28591 w 43256"/>
                      <a:gd name="connsiteY13" fmla="*/ 36674 h 49659"/>
                      <a:gd name="connsiteX14" fmla="*/ 23703 w 43256"/>
                      <a:gd name="connsiteY14" fmla="*/ 42965 h 49659"/>
                      <a:gd name="connsiteX15" fmla="*/ 16516 w 43256"/>
                      <a:gd name="connsiteY15" fmla="*/ 39125 h 49659"/>
                      <a:gd name="connsiteX16" fmla="*/ 5840 w 43256"/>
                      <a:gd name="connsiteY16" fmla="*/ 35331 h 49659"/>
                      <a:gd name="connsiteX17" fmla="*/ 1146 w 43256"/>
                      <a:gd name="connsiteY17" fmla="*/ 31109 h 49659"/>
                      <a:gd name="connsiteX18" fmla="*/ 2149 w 43256"/>
                      <a:gd name="connsiteY18" fmla="*/ 25410 h 49659"/>
                      <a:gd name="connsiteX19" fmla="*/ 31 w 43256"/>
                      <a:gd name="connsiteY19" fmla="*/ 19563 h 49659"/>
                      <a:gd name="connsiteX20" fmla="*/ 3899 w 43256"/>
                      <a:gd name="connsiteY20" fmla="*/ 14366 h 49659"/>
                      <a:gd name="connsiteX21" fmla="*/ 3936 w 43256"/>
                      <a:gd name="connsiteY21" fmla="*/ 14229 h 49659"/>
                      <a:gd name="connsiteX0" fmla="*/ 284483 w 915585"/>
                      <a:gd name="connsiteY0" fmla="*/ 687229 h 704247"/>
                      <a:gd name="connsiteX1" fmla="*/ 267465 w 915585"/>
                      <a:gd name="connsiteY1" fmla="*/ 704247 h 704247"/>
                      <a:gd name="connsiteX2" fmla="*/ 250447 w 915585"/>
                      <a:gd name="connsiteY2" fmla="*/ 687229 h 704247"/>
                      <a:gd name="connsiteX3" fmla="*/ 267465 w 915585"/>
                      <a:gd name="connsiteY3" fmla="*/ 670211 h 704247"/>
                      <a:gd name="connsiteX4" fmla="*/ 284483 w 915585"/>
                      <a:gd name="connsiteY4" fmla="*/ 687229 h 704247"/>
                      <a:gd name="connsiteX0" fmla="*/ 311754 w 915585"/>
                      <a:gd name="connsiteY0" fmla="*/ 666620 h 704247"/>
                      <a:gd name="connsiteX1" fmla="*/ 277718 w 915585"/>
                      <a:gd name="connsiteY1" fmla="*/ 632584 h 704247"/>
                      <a:gd name="connsiteX2" fmla="*/ 311754 w 915585"/>
                      <a:gd name="connsiteY2" fmla="*/ 666620 h 704247"/>
                      <a:gd name="connsiteX0" fmla="*/ 354186 w 915585"/>
                      <a:gd name="connsiteY0" fmla="*/ 615538 h 704247"/>
                      <a:gd name="connsiteX1" fmla="*/ 303132 w 915585"/>
                      <a:gd name="connsiteY1" fmla="*/ 666592 h 704247"/>
                      <a:gd name="connsiteX2" fmla="*/ 252078 w 915585"/>
                      <a:gd name="connsiteY2" fmla="*/ 615538 h 704247"/>
                      <a:gd name="connsiteX3" fmla="*/ 303132 w 915585"/>
                      <a:gd name="connsiteY3" fmla="*/ 564484 h 704247"/>
                      <a:gd name="connsiteX4" fmla="*/ 354186 w 915585"/>
                      <a:gd name="connsiteY4" fmla="*/ 615538 h 704247"/>
                      <a:gd name="connsiteX0" fmla="*/ 4729 w 43256"/>
                      <a:gd name="connsiteY0" fmla="*/ 26036 h 49659"/>
                      <a:gd name="connsiteX1" fmla="*/ 2196 w 43256"/>
                      <a:gd name="connsiteY1" fmla="*/ 25239 h 49659"/>
                      <a:gd name="connsiteX2" fmla="*/ 6964 w 43256"/>
                      <a:gd name="connsiteY2" fmla="*/ 34758 h 49659"/>
                      <a:gd name="connsiteX3" fmla="*/ 5856 w 43256"/>
                      <a:gd name="connsiteY3" fmla="*/ 35139 h 49659"/>
                      <a:gd name="connsiteX4" fmla="*/ 16514 w 43256"/>
                      <a:gd name="connsiteY4" fmla="*/ 38949 h 49659"/>
                      <a:gd name="connsiteX5" fmla="*/ 15846 w 43256"/>
                      <a:gd name="connsiteY5" fmla="*/ 37209 h 49659"/>
                      <a:gd name="connsiteX6" fmla="*/ 28863 w 43256"/>
                      <a:gd name="connsiteY6" fmla="*/ 34610 h 49659"/>
                      <a:gd name="connsiteX7" fmla="*/ 28596 w 43256"/>
                      <a:gd name="connsiteY7" fmla="*/ 36519 h 49659"/>
                      <a:gd name="connsiteX8" fmla="*/ 34165 w 43256"/>
                      <a:gd name="connsiteY8" fmla="*/ 22813 h 49659"/>
                      <a:gd name="connsiteX9" fmla="*/ 37416 w 43256"/>
                      <a:gd name="connsiteY9" fmla="*/ 29949 h 49659"/>
                      <a:gd name="connsiteX10" fmla="*/ 41834 w 43256"/>
                      <a:gd name="connsiteY10" fmla="*/ 15213 h 49659"/>
                      <a:gd name="connsiteX11" fmla="*/ 40386 w 43256"/>
                      <a:gd name="connsiteY11" fmla="*/ 17889 h 49659"/>
                      <a:gd name="connsiteX12" fmla="*/ 38360 w 43256"/>
                      <a:gd name="connsiteY12" fmla="*/ 5285 h 49659"/>
                      <a:gd name="connsiteX13" fmla="*/ 38436 w 43256"/>
                      <a:gd name="connsiteY13" fmla="*/ 6549 h 49659"/>
                      <a:gd name="connsiteX14" fmla="*/ 29114 w 43256"/>
                      <a:gd name="connsiteY14" fmla="*/ 3811 h 49659"/>
                      <a:gd name="connsiteX15" fmla="*/ 29856 w 43256"/>
                      <a:gd name="connsiteY15" fmla="*/ 2199 h 49659"/>
                      <a:gd name="connsiteX16" fmla="*/ 22177 w 43256"/>
                      <a:gd name="connsiteY16" fmla="*/ 4579 h 49659"/>
                      <a:gd name="connsiteX17" fmla="*/ 22536 w 43256"/>
                      <a:gd name="connsiteY17" fmla="*/ 3189 h 49659"/>
                      <a:gd name="connsiteX18" fmla="*/ 14036 w 43256"/>
                      <a:gd name="connsiteY18" fmla="*/ 5051 h 49659"/>
                      <a:gd name="connsiteX19" fmla="*/ 15336 w 43256"/>
                      <a:gd name="connsiteY19" fmla="*/ 6399 h 49659"/>
                      <a:gd name="connsiteX20" fmla="*/ 4163 w 43256"/>
                      <a:gd name="connsiteY20" fmla="*/ 15648 h 49659"/>
                      <a:gd name="connsiteX21" fmla="*/ 3936 w 43256"/>
                      <a:gd name="connsiteY21" fmla="*/ 14229 h 496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50447 w 915585"/>
                      <a:gd name="connsiteY1" fmla="*/ 687229 h 687229"/>
                      <a:gd name="connsiteX2" fmla="*/ 267465 w 915585"/>
                      <a:gd name="connsiteY2" fmla="*/ 670211 h 687229"/>
                      <a:gd name="connsiteX3" fmla="*/ 284483 w 915585"/>
                      <a:gd name="connsiteY3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54186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4" fmla="*/ 354186 w 915585"/>
                      <a:gd name="connsiteY4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54186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4" fmla="*/ 354186 w 915585"/>
                      <a:gd name="connsiteY4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03132 w 915585"/>
                      <a:gd name="connsiteY0" fmla="*/ 564484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252078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7259"/>
                      <a:gd name="connsiteX1" fmla="*/ 5659 w 43256"/>
                      <a:gd name="connsiteY1" fmla="*/ 6766 h 47259"/>
                      <a:gd name="connsiteX2" fmla="*/ 14041 w 43256"/>
                      <a:gd name="connsiteY2" fmla="*/ 5061 h 47259"/>
                      <a:gd name="connsiteX3" fmla="*/ 22492 w 43256"/>
                      <a:gd name="connsiteY3" fmla="*/ 3291 h 47259"/>
                      <a:gd name="connsiteX4" fmla="*/ 25785 w 43256"/>
                      <a:gd name="connsiteY4" fmla="*/ 59 h 47259"/>
                      <a:gd name="connsiteX5" fmla="*/ 29869 w 43256"/>
                      <a:gd name="connsiteY5" fmla="*/ 2340 h 47259"/>
                      <a:gd name="connsiteX6" fmla="*/ 35499 w 43256"/>
                      <a:gd name="connsiteY6" fmla="*/ 549 h 47259"/>
                      <a:gd name="connsiteX7" fmla="*/ 38354 w 43256"/>
                      <a:gd name="connsiteY7" fmla="*/ 5435 h 47259"/>
                      <a:gd name="connsiteX8" fmla="*/ 42018 w 43256"/>
                      <a:gd name="connsiteY8" fmla="*/ 10177 h 47259"/>
                      <a:gd name="connsiteX9" fmla="*/ 41854 w 43256"/>
                      <a:gd name="connsiteY9" fmla="*/ 15319 h 47259"/>
                      <a:gd name="connsiteX10" fmla="*/ 43052 w 43256"/>
                      <a:gd name="connsiteY10" fmla="*/ 23181 h 47259"/>
                      <a:gd name="connsiteX11" fmla="*/ 37440 w 43256"/>
                      <a:gd name="connsiteY11" fmla="*/ 30063 h 47259"/>
                      <a:gd name="connsiteX12" fmla="*/ 35431 w 43256"/>
                      <a:gd name="connsiteY12" fmla="*/ 35960 h 47259"/>
                      <a:gd name="connsiteX13" fmla="*/ 28591 w 43256"/>
                      <a:gd name="connsiteY13" fmla="*/ 36674 h 47259"/>
                      <a:gd name="connsiteX14" fmla="*/ 23703 w 43256"/>
                      <a:gd name="connsiteY14" fmla="*/ 42965 h 47259"/>
                      <a:gd name="connsiteX15" fmla="*/ 16516 w 43256"/>
                      <a:gd name="connsiteY15" fmla="*/ 39125 h 47259"/>
                      <a:gd name="connsiteX16" fmla="*/ 5840 w 43256"/>
                      <a:gd name="connsiteY16" fmla="*/ 35331 h 47259"/>
                      <a:gd name="connsiteX17" fmla="*/ 1146 w 43256"/>
                      <a:gd name="connsiteY17" fmla="*/ 31109 h 47259"/>
                      <a:gd name="connsiteX18" fmla="*/ 2149 w 43256"/>
                      <a:gd name="connsiteY18" fmla="*/ 25410 h 47259"/>
                      <a:gd name="connsiteX19" fmla="*/ 31 w 43256"/>
                      <a:gd name="connsiteY19" fmla="*/ 19563 h 47259"/>
                      <a:gd name="connsiteX20" fmla="*/ 3899 w 43256"/>
                      <a:gd name="connsiteY20" fmla="*/ 14366 h 47259"/>
                      <a:gd name="connsiteX21" fmla="*/ 3936 w 43256"/>
                      <a:gd name="connsiteY21" fmla="*/ 14229 h 47259"/>
                      <a:gd name="connsiteX0" fmla="*/ 459035 w 915585"/>
                      <a:gd name="connsiteY0" fmla="*/ 494479 h 670211"/>
                      <a:gd name="connsiteX1" fmla="*/ 267465 w 915585"/>
                      <a:gd name="connsiteY1" fmla="*/ 670211 h 670211"/>
                      <a:gd name="connsiteX2" fmla="*/ 459035 w 915585"/>
                      <a:gd name="connsiteY2" fmla="*/ 494479 h 670211"/>
                      <a:gd name="connsiteX0" fmla="*/ 311754 w 915585"/>
                      <a:gd name="connsiteY0" fmla="*/ 666620 h 670211"/>
                      <a:gd name="connsiteX1" fmla="*/ 277718 w 915585"/>
                      <a:gd name="connsiteY1" fmla="*/ 632584 h 670211"/>
                      <a:gd name="connsiteX2" fmla="*/ 311754 w 915585"/>
                      <a:gd name="connsiteY2" fmla="*/ 666620 h 670211"/>
                      <a:gd name="connsiteX0" fmla="*/ 252078 w 915585"/>
                      <a:gd name="connsiteY0" fmla="*/ 615538 h 670211"/>
                      <a:gd name="connsiteX1" fmla="*/ 303132 w 915585"/>
                      <a:gd name="connsiteY1" fmla="*/ 666592 h 670211"/>
                      <a:gd name="connsiteX2" fmla="*/ 252078 w 915585"/>
                      <a:gd name="connsiteY2" fmla="*/ 615538 h 670211"/>
                      <a:gd name="connsiteX0" fmla="*/ 4729 w 43256"/>
                      <a:gd name="connsiteY0" fmla="*/ 26036 h 47259"/>
                      <a:gd name="connsiteX1" fmla="*/ 2196 w 43256"/>
                      <a:gd name="connsiteY1" fmla="*/ 25239 h 47259"/>
                      <a:gd name="connsiteX2" fmla="*/ 6964 w 43256"/>
                      <a:gd name="connsiteY2" fmla="*/ 34758 h 47259"/>
                      <a:gd name="connsiteX3" fmla="*/ 5856 w 43256"/>
                      <a:gd name="connsiteY3" fmla="*/ 35139 h 47259"/>
                      <a:gd name="connsiteX4" fmla="*/ 16514 w 43256"/>
                      <a:gd name="connsiteY4" fmla="*/ 38949 h 47259"/>
                      <a:gd name="connsiteX5" fmla="*/ 15846 w 43256"/>
                      <a:gd name="connsiteY5" fmla="*/ 37209 h 47259"/>
                      <a:gd name="connsiteX6" fmla="*/ 28863 w 43256"/>
                      <a:gd name="connsiteY6" fmla="*/ 34610 h 47259"/>
                      <a:gd name="connsiteX7" fmla="*/ 28596 w 43256"/>
                      <a:gd name="connsiteY7" fmla="*/ 36519 h 47259"/>
                      <a:gd name="connsiteX8" fmla="*/ 34165 w 43256"/>
                      <a:gd name="connsiteY8" fmla="*/ 22813 h 47259"/>
                      <a:gd name="connsiteX9" fmla="*/ 37416 w 43256"/>
                      <a:gd name="connsiteY9" fmla="*/ 29949 h 47259"/>
                      <a:gd name="connsiteX10" fmla="*/ 41834 w 43256"/>
                      <a:gd name="connsiteY10" fmla="*/ 15213 h 47259"/>
                      <a:gd name="connsiteX11" fmla="*/ 40386 w 43256"/>
                      <a:gd name="connsiteY11" fmla="*/ 17889 h 47259"/>
                      <a:gd name="connsiteX12" fmla="*/ 38360 w 43256"/>
                      <a:gd name="connsiteY12" fmla="*/ 5285 h 47259"/>
                      <a:gd name="connsiteX13" fmla="*/ 38436 w 43256"/>
                      <a:gd name="connsiteY13" fmla="*/ 6549 h 47259"/>
                      <a:gd name="connsiteX14" fmla="*/ 29114 w 43256"/>
                      <a:gd name="connsiteY14" fmla="*/ 3811 h 47259"/>
                      <a:gd name="connsiteX15" fmla="*/ 29856 w 43256"/>
                      <a:gd name="connsiteY15" fmla="*/ 2199 h 47259"/>
                      <a:gd name="connsiteX16" fmla="*/ 22177 w 43256"/>
                      <a:gd name="connsiteY16" fmla="*/ 4579 h 47259"/>
                      <a:gd name="connsiteX17" fmla="*/ 22536 w 43256"/>
                      <a:gd name="connsiteY17" fmla="*/ 3189 h 47259"/>
                      <a:gd name="connsiteX18" fmla="*/ 14036 w 43256"/>
                      <a:gd name="connsiteY18" fmla="*/ 5051 h 47259"/>
                      <a:gd name="connsiteX19" fmla="*/ 15336 w 43256"/>
                      <a:gd name="connsiteY19" fmla="*/ 6399 h 47259"/>
                      <a:gd name="connsiteX20" fmla="*/ 4163 w 43256"/>
                      <a:gd name="connsiteY20" fmla="*/ 15648 h 47259"/>
                      <a:gd name="connsiteX21" fmla="*/ 3936 w 43256"/>
                      <a:gd name="connsiteY21" fmla="*/ 14229 h 47259"/>
                      <a:gd name="connsiteX0" fmla="*/ 3936 w 43256"/>
                      <a:gd name="connsiteY0" fmla="*/ 14229 h 47259"/>
                      <a:gd name="connsiteX1" fmla="*/ 5659 w 43256"/>
                      <a:gd name="connsiteY1" fmla="*/ 6766 h 47259"/>
                      <a:gd name="connsiteX2" fmla="*/ 14041 w 43256"/>
                      <a:gd name="connsiteY2" fmla="*/ 5061 h 47259"/>
                      <a:gd name="connsiteX3" fmla="*/ 22492 w 43256"/>
                      <a:gd name="connsiteY3" fmla="*/ 3291 h 47259"/>
                      <a:gd name="connsiteX4" fmla="*/ 25785 w 43256"/>
                      <a:gd name="connsiteY4" fmla="*/ 59 h 47259"/>
                      <a:gd name="connsiteX5" fmla="*/ 29869 w 43256"/>
                      <a:gd name="connsiteY5" fmla="*/ 2340 h 47259"/>
                      <a:gd name="connsiteX6" fmla="*/ 35499 w 43256"/>
                      <a:gd name="connsiteY6" fmla="*/ 549 h 47259"/>
                      <a:gd name="connsiteX7" fmla="*/ 38354 w 43256"/>
                      <a:gd name="connsiteY7" fmla="*/ 5435 h 47259"/>
                      <a:gd name="connsiteX8" fmla="*/ 42018 w 43256"/>
                      <a:gd name="connsiteY8" fmla="*/ 10177 h 47259"/>
                      <a:gd name="connsiteX9" fmla="*/ 41854 w 43256"/>
                      <a:gd name="connsiteY9" fmla="*/ 15319 h 47259"/>
                      <a:gd name="connsiteX10" fmla="*/ 43052 w 43256"/>
                      <a:gd name="connsiteY10" fmla="*/ 23181 h 47259"/>
                      <a:gd name="connsiteX11" fmla="*/ 37440 w 43256"/>
                      <a:gd name="connsiteY11" fmla="*/ 30063 h 47259"/>
                      <a:gd name="connsiteX12" fmla="*/ 35431 w 43256"/>
                      <a:gd name="connsiteY12" fmla="*/ 35960 h 47259"/>
                      <a:gd name="connsiteX13" fmla="*/ 28591 w 43256"/>
                      <a:gd name="connsiteY13" fmla="*/ 36674 h 47259"/>
                      <a:gd name="connsiteX14" fmla="*/ 23703 w 43256"/>
                      <a:gd name="connsiteY14" fmla="*/ 42965 h 47259"/>
                      <a:gd name="connsiteX15" fmla="*/ 16516 w 43256"/>
                      <a:gd name="connsiteY15" fmla="*/ 39125 h 47259"/>
                      <a:gd name="connsiteX16" fmla="*/ 5840 w 43256"/>
                      <a:gd name="connsiteY16" fmla="*/ 35331 h 47259"/>
                      <a:gd name="connsiteX17" fmla="*/ 1146 w 43256"/>
                      <a:gd name="connsiteY17" fmla="*/ 31109 h 47259"/>
                      <a:gd name="connsiteX18" fmla="*/ 2149 w 43256"/>
                      <a:gd name="connsiteY18" fmla="*/ 25410 h 47259"/>
                      <a:gd name="connsiteX19" fmla="*/ 31 w 43256"/>
                      <a:gd name="connsiteY19" fmla="*/ 19563 h 47259"/>
                      <a:gd name="connsiteX20" fmla="*/ 3899 w 43256"/>
                      <a:gd name="connsiteY20" fmla="*/ 14366 h 47259"/>
                      <a:gd name="connsiteX21" fmla="*/ 3936 w 43256"/>
                      <a:gd name="connsiteY21" fmla="*/ 14229 h 47259"/>
                      <a:gd name="connsiteX0" fmla="*/ 459035 w 915585"/>
                      <a:gd name="connsiteY0" fmla="*/ 494479 h 670211"/>
                      <a:gd name="connsiteX1" fmla="*/ 267465 w 915585"/>
                      <a:gd name="connsiteY1" fmla="*/ 670211 h 670211"/>
                      <a:gd name="connsiteX2" fmla="*/ 459035 w 915585"/>
                      <a:gd name="connsiteY2" fmla="*/ 494479 h 670211"/>
                      <a:gd name="connsiteX0" fmla="*/ 311754 w 915585"/>
                      <a:gd name="connsiteY0" fmla="*/ 666620 h 670211"/>
                      <a:gd name="connsiteX1" fmla="*/ 277718 w 915585"/>
                      <a:gd name="connsiteY1" fmla="*/ 632584 h 670211"/>
                      <a:gd name="connsiteX2" fmla="*/ 311754 w 915585"/>
                      <a:gd name="connsiteY2" fmla="*/ 666620 h 670211"/>
                      <a:gd name="connsiteX0" fmla="*/ 252078 w 915585"/>
                      <a:gd name="connsiteY0" fmla="*/ 615538 h 670211"/>
                      <a:gd name="connsiteX1" fmla="*/ 303131 w 915585"/>
                      <a:gd name="connsiteY1" fmla="*/ 466429 h 670211"/>
                      <a:gd name="connsiteX2" fmla="*/ 252078 w 915585"/>
                      <a:gd name="connsiteY2" fmla="*/ 615538 h 670211"/>
                      <a:gd name="connsiteX0" fmla="*/ 4729 w 43256"/>
                      <a:gd name="connsiteY0" fmla="*/ 26036 h 47259"/>
                      <a:gd name="connsiteX1" fmla="*/ 2196 w 43256"/>
                      <a:gd name="connsiteY1" fmla="*/ 25239 h 47259"/>
                      <a:gd name="connsiteX2" fmla="*/ 6964 w 43256"/>
                      <a:gd name="connsiteY2" fmla="*/ 34758 h 47259"/>
                      <a:gd name="connsiteX3" fmla="*/ 5856 w 43256"/>
                      <a:gd name="connsiteY3" fmla="*/ 35139 h 47259"/>
                      <a:gd name="connsiteX4" fmla="*/ 16514 w 43256"/>
                      <a:gd name="connsiteY4" fmla="*/ 38949 h 47259"/>
                      <a:gd name="connsiteX5" fmla="*/ 15846 w 43256"/>
                      <a:gd name="connsiteY5" fmla="*/ 37209 h 47259"/>
                      <a:gd name="connsiteX6" fmla="*/ 28863 w 43256"/>
                      <a:gd name="connsiteY6" fmla="*/ 34610 h 47259"/>
                      <a:gd name="connsiteX7" fmla="*/ 28596 w 43256"/>
                      <a:gd name="connsiteY7" fmla="*/ 36519 h 47259"/>
                      <a:gd name="connsiteX8" fmla="*/ 34165 w 43256"/>
                      <a:gd name="connsiteY8" fmla="*/ 22813 h 47259"/>
                      <a:gd name="connsiteX9" fmla="*/ 37416 w 43256"/>
                      <a:gd name="connsiteY9" fmla="*/ 29949 h 47259"/>
                      <a:gd name="connsiteX10" fmla="*/ 41834 w 43256"/>
                      <a:gd name="connsiteY10" fmla="*/ 15213 h 47259"/>
                      <a:gd name="connsiteX11" fmla="*/ 40386 w 43256"/>
                      <a:gd name="connsiteY11" fmla="*/ 17889 h 47259"/>
                      <a:gd name="connsiteX12" fmla="*/ 38360 w 43256"/>
                      <a:gd name="connsiteY12" fmla="*/ 5285 h 47259"/>
                      <a:gd name="connsiteX13" fmla="*/ 38436 w 43256"/>
                      <a:gd name="connsiteY13" fmla="*/ 6549 h 47259"/>
                      <a:gd name="connsiteX14" fmla="*/ 29114 w 43256"/>
                      <a:gd name="connsiteY14" fmla="*/ 3811 h 47259"/>
                      <a:gd name="connsiteX15" fmla="*/ 29856 w 43256"/>
                      <a:gd name="connsiteY15" fmla="*/ 2199 h 47259"/>
                      <a:gd name="connsiteX16" fmla="*/ 22177 w 43256"/>
                      <a:gd name="connsiteY16" fmla="*/ 4579 h 47259"/>
                      <a:gd name="connsiteX17" fmla="*/ 22536 w 43256"/>
                      <a:gd name="connsiteY17" fmla="*/ 3189 h 47259"/>
                      <a:gd name="connsiteX18" fmla="*/ 14036 w 43256"/>
                      <a:gd name="connsiteY18" fmla="*/ 5051 h 47259"/>
                      <a:gd name="connsiteX19" fmla="*/ 15336 w 43256"/>
                      <a:gd name="connsiteY19" fmla="*/ 6399 h 47259"/>
                      <a:gd name="connsiteX20" fmla="*/ 4163 w 43256"/>
                      <a:gd name="connsiteY20" fmla="*/ 15648 h 47259"/>
                      <a:gd name="connsiteX21" fmla="*/ 3936 w 43256"/>
                      <a:gd name="connsiteY21" fmla="*/ 14229 h 47259"/>
                      <a:gd name="connsiteX0" fmla="*/ 3936 w 43256"/>
                      <a:gd name="connsiteY0" fmla="*/ 14229 h 47006"/>
                      <a:gd name="connsiteX1" fmla="*/ 5659 w 43256"/>
                      <a:gd name="connsiteY1" fmla="*/ 6766 h 47006"/>
                      <a:gd name="connsiteX2" fmla="*/ 14041 w 43256"/>
                      <a:gd name="connsiteY2" fmla="*/ 5061 h 47006"/>
                      <a:gd name="connsiteX3" fmla="*/ 22492 w 43256"/>
                      <a:gd name="connsiteY3" fmla="*/ 3291 h 47006"/>
                      <a:gd name="connsiteX4" fmla="*/ 25785 w 43256"/>
                      <a:gd name="connsiteY4" fmla="*/ 59 h 47006"/>
                      <a:gd name="connsiteX5" fmla="*/ 29869 w 43256"/>
                      <a:gd name="connsiteY5" fmla="*/ 2340 h 47006"/>
                      <a:gd name="connsiteX6" fmla="*/ 35499 w 43256"/>
                      <a:gd name="connsiteY6" fmla="*/ 549 h 47006"/>
                      <a:gd name="connsiteX7" fmla="*/ 38354 w 43256"/>
                      <a:gd name="connsiteY7" fmla="*/ 5435 h 47006"/>
                      <a:gd name="connsiteX8" fmla="*/ 42018 w 43256"/>
                      <a:gd name="connsiteY8" fmla="*/ 10177 h 47006"/>
                      <a:gd name="connsiteX9" fmla="*/ 41854 w 43256"/>
                      <a:gd name="connsiteY9" fmla="*/ 15319 h 47006"/>
                      <a:gd name="connsiteX10" fmla="*/ 43052 w 43256"/>
                      <a:gd name="connsiteY10" fmla="*/ 23181 h 47006"/>
                      <a:gd name="connsiteX11" fmla="*/ 37440 w 43256"/>
                      <a:gd name="connsiteY11" fmla="*/ 30063 h 47006"/>
                      <a:gd name="connsiteX12" fmla="*/ 35431 w 43256"/>
                      <a:gd name="connsiteY12" fmla="*/ 35960 h 47006"/>
                      <a:gd name="connsiteX13" fmla="*/ 28591 w 43256"/>
                      <a:gd name="connsiteY13" fmla="*/ 36674 h 47006"/>
                      <a:gd name="connsiteX14" fmla="*/ 23703 w 43256"/>
                      <a:gd name="connsiteY14" fmla="*/ 42965 h 47006"/>
                      <a:gd name="connsiteX15" fmla="*/ 16516 w 43256"/>
                      <a:gd name="connsiteY15" fmla="*/ 39125 h 47006"/>
                      <a:gd name="connsiteX16" fmla="*/ 5840 w 43256"/>
                      <a:gd name="connsiteY16" fmla="*/ 35331 h 47006"/>
                      <a:gd name="connsiteX17" fmla="*/ 1146 w 43256"/>
                      <a:gd name="connsiteY17" fmla="*/ 31109 h 47006"/>
                      <a:gd name="connsiteX18" fmla="*/ 2149 w 43256"/>
                      <a:gd name="connsiteY18" fmla="*/ 25410 h 47006"/>
                      <a:gd name="connsiteX19" fmla="*/ 31 w 43256"/>
                      <a:gd name="connsiteY19" fmla="*/ 19563 h 47006"/>
                      <a:gd name="connsiteX20" fmla="*/ 3899 w 43256"/>
                      <a:gd name="connsiteY20" fmla="*/ 14366 h 47006"/>
                      <a:gd name="connsiteX21" fmla="*/ 3936 w 43256"/>
                      <a:gd name="connsiteY21" fmla="*/ 14229 h 47006"/>
                      <a:gd name="connsiteX0" fmla="*/ 459035 w 915585"/>
                      <a:gd name="connsiteY0" fmla="*/ 494479 h 666620"/>
                      <a:gd name="connsiteX1" fmla="*/ 354741 w 915585"/>
                      <a:gd name="connsiteY1" fmla="*/ 462634 h 666620"/>
                      <a:gd name="connsiteX2" fmla="*/ 459035 w 915585"/>
                      <a:gd name="connsiteY2" fmla="*/ 494479 h 666620"/>
                      <a:gd name="connsiteX0" fmla="*/ 311754 w 915585"/>
                      <a:gd name="connsiteY0" fmla="*/ 666620 h 666620"/>
                      <a:gd name="connsiteX1" fmla="*/ 277718 w 915585"/>
                      <a:gd name="connsiteY1" fmla="*/ 632584 h 666620"/>
                      <a:gd name="connsiteX2" fmla="*/ 311754 w 915585"/>
                      <a:gd name="connsiteY2" fmla="*/ 666620 h 666620"/>
                      <a:gd name="connsiteX0" fmla="*/ 252078 w 915585"/>
                      <a:gd name="connsiteY0" fmla="*/ 615538 h 666620"/>
                      <a:gd name="connsiteX1" fmla="*/ 303131 w 915585"/>
                      <a:gd name="connsiteY1" fmla="*/ 466429 h 666620"/>
                      <a:gd name="connsiteX2" fmla="*/ 252078 w 915585"/>
                      <a:gd name="connsiteY2" fmla="*/ 615538 h 666620"/>
                      <a:gd name="connsiteX0" fmla="*/ 4729 w 43256"/>
                      <a:gd name="connsiteY0" fmla="*/ 26036 h 47006"/>
                      <a:gd name="connsiteX1" fmla="*/ 2196 w 43256"/>
                      <a:gd name="connsiteY1" fmla="*/ 25239 h 47006"/>
                      <a:gd name="connsiteX2" fmla="*/ 6964 w 43256"/>
                      <a:gd name="connsiteY2" fmla="*/ 34758 h 47006"/>
                      <a:gd name="connsiteX3" fmla="*/ 5856 w 43256"/>
                      <a:gd name="connsiteY3" fmla="*/ 35139 h 47006"/>
                      <a:gd name="connsiteX4" fmla="*/ 16514 w 43256"/>
                      <a:gd name="connsiteY4" fmla="*/ 38949 h 47006"/>
                      <a:gd name="connsiteX5" fmla="*/ 15846 w 43256"/>
                      <a:gd name="connsiteY5" fmla="*/ 37209 h 47006"/>
                      <a:gd name="connsiteX6" fmla="*/ 28863 w 43256"/>
                      <a:gd name="connsiteY6" fmla="*/ 34610 h 47006"/>
                      <a:gd name="connsiteX7" fmla="*/ 28596 w 43256"/>
                      <a:gd name="connsiteY7" fmla="*/ 36519 h 47006"/>
                      <a:gd name="connsiteX8" fmla="*/ 34165 w 43256"/>
                      <a:gd name="connsiteY8" fmla="*/ 22813 h 47006"/>
                      <a:gd name="connsiteX9" fmla="*/ 37416 w 43256"/>
                      <a:gd name="connsiteY9" fmla="*/ 29949 h 47006"/>
                      <a:gd name="connsiteX10" fmla="*/ 41834 w 43256"/>
                      <a:gd name="connsiteY10" fmla="*/ 15213 h 47006"/>
                      <a:gd name="connsiteX11" fmla="*/ 40386 w 43256"/>
                      <a:gd name="connsiteY11" fmla="*/ 17889 h 47006"/>
                      <a:gd name="connsiteX12" fmla="*/ 38360 w 43256"/>
                      <a:gd name="connsiteY12" fmla="*/ 5285 h 47006"/>
                      <a:gd name="connsiteX13" fmla="*/ 38436 w 43256"/>
                      <a:gd name="connsiteY13" fmla="*/ 6549 h 47006"/>
                      <a:gd name="connsiteX14" fmla="*/ 29114 w 43256"/>
                      <a:gd name="connsiteY14" fmla="*/ 3811 h 47006"/>
                      <a:gd name="connsiteX15" fmla="*/ 29856 w 43256"/>
                      <a:gd name="connsiteY15" fmla="*/ 2199 h 47006"/>
                      <a:gd name="connsiteX16" fmla="*/ 22177 w 43256"/>
                      <a:gd name="connsiteY16" fmla="*/ 4579 h 47006"/>
                      <a:gd name="connsiteX17" fmla="*/ 22536 w 43256"/>
                      <a:gd name="connsiteY17" fmla="*/ 3189 h 47006"/>
                      <a:gd name="connsiteX18" fmla="*/ 14036 w 43256"/>
                      <a:gd name="connsiteY18" fmla="*/ 5051 h 47006"/>
                      <a:gd name="connsiteX19" fmla="*/ 15336 w 43256"/>
                      <a:gd name="connsiteY19" fmla="*/ 6399 h 47006"/>
                      <a:gd name="connsiteX20" fmla="*/ 4163 w 43256"/>
                      <a:gd name="connsiteY20" fmla="*/ 15648 h 47006"/>
                      <a:gd name="connsiteX21" fmla="*/ 3936 w 43256"/>
                      <a:gd name="connsiteY21" fmla="*/ 14229 h 47006"/>
                      <a:gd name="connsiteX0" fmla="*/ 3936 w 43256"/>
                      <a:gd name="connsiteY0" fmla="*/ 14229 h 44606"/>
                      <a:gd name="connsiteX1" fmla="*/ 5659 w 43256"/>
                      <a:gd name="connsiteY1" fmla="*/ 6766 h 44606"/>
                      <a:gd name="connsiteX2" fmla="*/ 14041 w 43256"/>
                      <a:gd name="connsiteY2" fmla="*/ 5061 h 44606"/>
                      <a:gd name="connsiteX3" fmla="*/ 22492 w 43256"/>
                      <a:gd name="connsiteY3" fmla="*/ 3291 h 44606"/>
                      <a:gd name="connsiteX4" fmla="*/ 25785 w 43256"/>
                      <a:gd name="connsiteY4" fmla="*/ 59 h 44606"/>
                      <a:gd name="connsiteX5" fmla="*/ 29869 w 43256"/>
                      <a:gd name="connsiteY5" fmla="*/ 2340 h 44606"/>
                      <a:gd name="connsiteX6" fmla="*/ 35499 w 43256"/>
                      <a:gd name="connsiteY6" fmla="*/ 549 h 44606"/>
                      <a:gd name="connsiteX7" fmla="*/ 38354 w 43256"/>
                      <a:gd name="connsiteY7" fmla="*/ 5435 h 44606"/>
                      <a:gd name="connsiteX8" fmla="*/ 42018 w 43256"/>
                      <a:gd name="connsiteY8" fmla="*/ 10177 h 44606"/>
                      <a:gd name="connsiteX9" fmla="*/ 41854 w 43256"/>
                      <a:gd name="connsiteY9" fmla="*/ 15319 h 44606"/>
                      <a:gd name="connsiteX10" fmla="*/ 43052 w 43256"/>
                      <a:gd name="connsiteY10" fmla="*/ 23181 h 44606"/>
                      <a:gd name="connsiteX11" fmla="*/ 37440 w 43256"/>
                      <a:gd name="connsiteY11" fmla="*/ 30063 h 44606"/>
                      <a:gd name="connsiteX12" fmla="*/ 35431 w 43256"/>
                      <a:gd name="connsiteY12" fmla="*/ 35960 h 44606"/>
                      <a:gd name="connsiteX13" fmla="*/ 28591 w 43256"/>
                      <a:gd name="connsiteY13" fmla="*/ 36674 h 44606"/>
                      <a:gd name="connsiteX14" fmla="*/ 23703 w 43256"/>
                      <a:gd name="connsiteY14" fmla="*/ 42965 h 44606"/>
                      <a:gd name="connsiteX15" fmla="*/ 16516 w 43256"/>
                      <a:gd name="connsiteY15" fmla="*/ 39125 h 44606"/>
                      <a:gd name="connsiteX16" fmla="*/ 5840 w 43256"/>
                      <a:gd name="connsiteY16" fmla="*/ 35331 h 44606"/>
                      <a:gd name="connsiteX17" fmla="*/ 1146 w 43256"/>
                      <a:gd name="connsiteY17" fmla="*/ 31109 h 44606"/>
                      <a:gd name="connsiteX18" fmla="*/ 2149 w 43256"/>
                      <a:gd name="connsiteY18" fmla="*/ 25410 h 44606"/>
                      <a:gd name="connsiteX19" fmla="*/ 31 w 43256"/>
                      <a:gd name="connsiteY19" fmla="*/ 19563 h 44606"/>
                      <a:gd name="connsiteX20" fmla="*/ 3899 w 43256"/>
                      <a:gd name="connsiteY20" fmla="*/ 14366 h 44606"/>
                      <a:gd name="connsiteX21" fmla="*/ 3936 w 43256"/>
                      <a:gd name="connsiteY21" fmla="*/ 14229 h 44606"/>
                      <a:gd name="connsiteX0" fmla="*/ 459035 w 915585"/>
                      <a:gd name="connsiteY0" fmla="*/ 494479 h 632584"/>
                      <a:gd name="connsiteX1" fmla="*/ 354741 w 915585"/>
                      <a:gd name="connsiteY1" fmla="*/ 462634 h 632584"/>
                      <a:gd name="connsiteX2" fmla="*/ 459035 w 915585"/>
                      <a:gd name="connsiteY2" fmla="*/ 494479 h 632584"/>
                      <a:gd name="connsiteX0" fmla="*/ 452737 w 915585"/>
                      <a:gd name="connsiteY0" fmla="*/ 599899 h 632584"/>
                      <a:gd name="connsiteX1" fmla="*/ 277718 w 915585"/>
                      <a:gd name="connsiteY1" fmla="*/ 632584 h 632584"/>
                      <a:gd name="connsiteX2" fmla="*/ 452737 w 915585"/>
                      <a:gd name="connsiteY2" fmla="*/ 599899 h 632584"/>
                      <a:gd name="connsiteX0" fmla="*/ 252078 w 915585"/>
                      <a:gd name="connsiteY0" fmla="*/ 615538 h 632584"/>
                      <a:gd name="connsiteX1" fmla="*/ 303131 w 915585"/>
                      <a:gd name="connsiteY1" fmla="*/ 466429 h 632584"/>
                      <a:gd name="connsiteX2" fmla="*/ 252078 w 915585"/>
                      <a:gd name="connsiteY2" fmla="*/ 615538 h 632584"/>
                      <a:gd name="connsiteX0" fmla="*/ 4729 w 43256"/>
                      <a:gd name="connsiteY0" fmla="*/ 26036 h 44606"/>
                      <a:gd name="connsiteX1" fmla="*/ 2196 w 43256"/>
                      <a:gd name="connsiteY1" fmla="*/ 25239 h 44606"/>
                      <a:gd name="connsiteX2" fmla="*/ 6964 w 43256"/>
                      <a:gd name="connsiteY2" fmla="*/ 34758 h 44606"/>
                      <a:gd name="connsiteX3" fmla="*/ 5856 w 43256"/>
                      <a:gd name="connsiteY3" fmla="*/ 35139 h 44606"/>
                      <a:gd name="connsiteX4" fmla="*/ 16514 w 43256"/>
                      <a:gd name="connsiteY4" fmla="*/ 38949 h 44606"/>
                      <a:gd name="connsiteX5" fmla="*/ 15846 w 43256"/>
                      <a:gd name="connsiteY5" fmla="*/ 37209 h 44606"/>
                      <a:gd name="connsiteX6" fmla="*/ 28863 w 43256"/>
                      <a:gd name="connsiteY6" fmla="*/ 34610 h 44606"/>
                      <a:gd name="connsiteX7" fmla="*/ 28596 w 43256"/>
                      <a:gd name="connsiteY7" fmla="*/ 36519 h 44606"/>
                      <a:gd name="connsiteX8" fmla="*/ 34165 w 43256"/>
                      <a:gd name="connsiteY8" fmla="*/ 22813 h 44606"/>
                      <a:gd name="connsiteX9" fmla="*/ 37416 w 43256"/>
                      <a:gd name="connsiteY9" fmla="*/ 29949 h 44606"/>
                      <a:gd name="connsiteX10" fmla="*/ 41834 w 43256"/>
                      <a:gd name="connsiteY10" fmla="*/ 15213 h 44606"/>
                      <a:gd name="connsiteX11" fmla="*/ 40386 w 43256"/>
                      <a:gd name="connsiteY11" fmla="*/ 17889 h 44606"/>
                      <a:gd name="connsiteX12" fmla="*/ 38360 w 43256"/>
                      <a:gd name="connsiteY12" fmla="*/ 5285 h 44606"/>
                      <a:gd name="connsiteX13" fmla="*/ 38436 w 43256"/>
                      <a:gd name="connsiteY13" fmla="*/ 6549 h 44606"/>
                      <a:gd name="connsiteX14" fmla="*/ 29114 w 43256"/>
                      <a:gd name="connsiteY14" fmla="*/ 3811 h 44606"/>
                      <a:gd name="connsiteX15" fmla="*/ 29856 w 43256"/>
                      <a:gd name="connsiteY15" fmla="*/ 2199 h 44606"/>
                      <a:gd name="connsiteX16" fmla="*/ 22177 w 43256"/>
                      <a:gd name="connsiteY16" fmla="*/ 4579 h 44606"/>
                      <a:gd name="connsiteX17" fmla="*/ 22536 w 43256"/>
                      <a:gd name="connsiteY17" fmla="*/ 3189 h 44606"/>
                      <a:gd name="connsiteX18" fmla="*/ 14036 w 43256"/>
                      <a:gd name="connsiteY18" fmla="*/ 5051 h 44606"/>
                      <a:gd name="connsiteX19" fmla="*/ 15336 w 43256"/>
                      <a:gd name="connsiteY19" fmla="*/ 6399 h 44606"/>
                      <a:gd name="connsiteX20" fmla="*/ 4163 w 43256"/>
                      <a:gd name="connsiteY20" fmla="*/ 15648 h 44606"/>
                      <a:gd name="connsiteX21" fmla="*/ 3936 w 43256"/>
                      <a:gd name="connsiteY21" fmla="*/ 14229 h 44606"/>
                      <a:gd name="connsiteX0" fmla="*/ 3936 w 43256"/>
                      <a:gd name="connsiteY0" fmla="*/ 14229 h 43404"/>
                      <a:gd name="connsiteX1" fmla="*/ 5659 w 43256"/>
                      <a:gd name="connsiteY1" fmla="*/ 6766 h 43404"/>
                      <a:gd name="connsiteX2" fmla="*/ 14041 w 43256"/>
                      <a:gd name="connsiteY2" fmla="*/ 5061 h 43404"/>
                      <a:gd name="connsiteX3" fmla="*/ 22492 w 43256"/>
                      <a:gd name="connsiteY3" fmla="*/ 3291 h 43404"/>
                      <a:gd name="connsiteX4" fmla="*/ 25785 w 43256"/>
                      <a:gd name="connsiteY4" fmla="*/ 59 h 43404"/>
                      <a:gd name="connsiteX5" fmla="*/ 29869 w 43256"/>
                      <a:gd name="connsiteY5" fmla="*/ 2340 h 43404"/>
                      <a:gd name="connsiteX6" fmla="*/ 35499 w 43256"/>
                      <a:gd name="connsiteY6" fmla="*/ 549 h 43404"/>
                      <a:gd name="connsiteX7" fmla="*/ 38354 w 43256"/>
                      <a:gd name="connsiteY7" fmla="*/ 5435 h 43404"/>
                      <a:gd name="connsiteX8" fmla="*/ 42018 w 43256"/>
                      <a:gd name="connsiteY8" fmla="*/ 10177 h 43404"/>
                      <a:gd name="connsiteX9" fmla="*/ 41854 w 43256"/>
                      <a:gd name="connsiteY9" fmla="*/ 15319 h 43404"/>
                      <a:gd name="connsiteX10" fmla="*/ 43052 w 43256"/>
                      <a:gd name="connsiteY10" fmla="*/ 23181 h 43404"/>
                      <a:gd name="connsiteX11" fmla="*/ 37440 w 43256"/>
                      <a:gd name="connsiteY11" fmla="*/ 30063 h 43404"/>
                      <a:gd name="connsiteX12" fmla="*/ 35431 w 43256"/>
                      <a:gd name="connsiteY12" fmla="*/ 35960 h 43404"/>
                      <a:gd name="connsiteX13" fmla="*/ 28591 w 43256"/>
                      <a:gd name="connsiteY13" fmla="*/ 36674 h 43404"/>
                      <a:gd name="connsiteX14" fmla="*/ 23703 w 43256"/>
                      <a:gd name="connsiteY14" fmla="*/ 42965 h 43404"/>
                      <a:gd name="connsiteX15" fmla="*/ 16516 w 43256"/>
                      <a:gd name="connsiteY15" fmla="*/ 39125 h 43404"/>
                      <a:gd name="connsiteX16" fmla="*/ 5840 w 43256"/>
                      <a:gd name="connsiteY16" fmla="*/ 35331 h 43404"/>
                      <a:gd name="connsiteX17" fmla="*/ 1146 w 43256"/>
                      <a:gd name="connsiteY17" fmla="*/ 31109 h 43404"/>
                      <a:gd name="connsiteX18" fmla="*/ 2149 w 43256"/>
                      <a:gd name="connsiteY18" fmla="*/ 25410 h 43404"/>
                      <a:gd name="connsiteX19" fmla="*/ 31 w 43256"/>
                      <a:gd name="connsiteY19" fmla="*/ 19563 h 43404"/>
                      <a:gd name="connsiteX20" fmla="*/ 3899 w 43256"/>
                      <a:gd name="connsiteY20" fmla="*/ 14366 h 43404"/>
                      <a:gd name="connsiteX21" fmla="*/ 3936 w 43256"/>
                      <a:gd name="connsiteY21" fmla="*/ 14229 h 43404"/>
                      <a:gd name="connsiteX0" fmla="*/ 459035 w 915585"/>
                      <a:gd name="connsiteY0" fmla="*/ 494479 h 615538"/>
                      <a:gd name="connsiteX1" fmla="*/ 354741 w 915585"/>
                      <a:gd name="connsiteY1" fmla="*/ 462634 h 615538"/>
                      <a:gd name="connsiteX2" fmla="*/ 459035 w 915585"/>
                      <a:gd name="connsiteY2" fmla="*/ 494479 h 615538"/>
                      <a:gd name="connsiteX0" fmla="*/ 452737 w 915585"/>
                      <a:gd name="connsiteY0" fmla="*/ 599899 h 615538"/>
                      <a:gd name="connsiteX1" fmla="*/ 512690 w 915585"/>
                      <a:gd name="connsiteY1" fmla="*/ 602931 h 615538"/>
                      <a:gd name="connsiteX2" fmla="*/ 452737 w 915585"/>
                      <a:gd name="connsiteY2" fmla="*/ 599899 h 615538"/>
                      <a:gd name="connsiteX0" fmla="*/ 252078 w 915585"/>
                      <a:gd name="connsiteY0" fmla="*/ 615538 h 615538"/>
                      <a:gd name="connsiteX1" fmla="*/ 303131 w 915585"/>
                      <a:gd name="connsiteY1" fmla="*/ 466429 h 615538"/>
                      <a:gd name="connsiteX2" fmla="*/ 252078 w 915585"/>
                      <a:gd name="connsiteY2" fmla="*/ 615538 h 615538"/>
                      <a:gd name="connsiteX0" fmla="*/ 4729 w 43256"/>
                      <a:gd name="connsiteY0" fmla="*/ 26036 h 43404"/>
                      <a:gd name="connsiteX1" fmla="*/ 2196 w 43256"/>
                      <a:gd name="connsiteY1" fmla="*/ 25239 h 43404"/>
                      <a:gd name="connsiteX2" fmla="*/ 6964 w 43256"/>
                      <a:gd name="connsiteY2" fmla="*/ 34758 h 43404"/>
                      <a:gd name="connsiteX3" fmla="*/ 5856 w 43256"/>
                      <a:gd name="connsiteY3" fmla="*/ 35139 h 43404"/>
                      <a:gd name="connsiteX4" fmla="*/ 16514 w 43256"/>
                      <a:gd name="connsiteY4" fmla="*/ 38949 h 43404"/>
                      <a:gd name="connsiteX5" fmla="*/ 15846 w 43256"/>
                      <a:gd name="connsiteY5" fmla="*/ 37209 h 43404"/>
                      <a:gd name="connsiteX6" fmla="*/ 28863 w 43256"/>
                      <a:gd name="connsiteY6" fmla="*/ 34610 h 43404"/>
                      <a:gd name="connsiteX7" fmla="*/ 28596 w 43256"/>
                      <a:gd name="connsiteY7" fmla="*/ 36519 h 43404"/>
                      <a:gd name="connsiteX8" fmla="*/ 34165 w 43256"/>
                      <a:gd name="connsiteY8" fmla="*/ 22813 h 43404"/>
                      <a:gd name="connsiteX9" fmla="*/ 37416 w 43256"/>
                      <a:gd name="connsiteY9" fmla="*/ 29949 h 43404"/>
                      <a:gd name="connsiteX10" fmla="*/ 41834 w 43256"/>
                      <a:gd name="connsiteY10" fmla="*/ 15213 h 43404"/>
                      <a:gd name="connsiteX11" fmla="*/ 40386 w 43256"/>
                      <a:gd name="connsiteY11" fmla="*/ 17889 h 43404"/>
                      <a:gd name="connsiteX12" fmla="*/ 38360 w 43256"/>
                      <a:gd name="connsiteY12" fmla="*/ 5285 h 43404"/>
                      <a:gd name="connsiteX13" fmla="*/ 38436 w 43256"/>
                      <a:gd name="connsiteY13" fmla="*/ 6549 h 43404"/>
                      <a:gd name="connsiteX14" fmla="*/ 29114 w 43256"/>
                      <a:gd name="connsiteY14" fmla="*/ 3811 h 43404"/>
                      <a:gd name="connsiteX15" fmla="*/ 29856 w 43256"/>
                      <a:gd name="connsiteY15" fmla="*/ 2199 h 43404"/>
                      <a:gd name="connsiteX16" fmla="*/ 22177 w 43256"/>
                      <a:gd name="connsiteY16" fmla="*/ 4579 h 43404"/>
                      <a:gd name="connsiteX17" fmla="*/ 22536 w 43256"/>
                      <a:gd name="connsiteY17" fmla="*/ 3189 h 43404"/>
                      <a:gd name="connsiteX18" fmla="*/ 14036 w 43256"/>
                      <a:gd name="connsiteY18" fmla="*/ 5051 h 43404"/>
                      <a:gd name="connsiteX19" fmla="*/ 15336 w 43256"/>
                      <a:gd name="connsiteY19" fmla="*/ 6399 h 43404"/>
                      <a:gd name="connsiteX20" fmla="*/ 4163 w 43256"/>
                      <a:gd name="connsiteY20" fmla="*/ 15648 h 43404"/>
                      <a:gd name="connsiteX21" fmla="*/ 3936 w 43256"/>
                      <a:gd name="connsiteY21" fmla="*/ 14229 h 43404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459035 w 915585"/>
                      <a:gd name="connsiteY0" fmla="*/ 494479 h 612914"/>
                      <a:gd name="connsiteX1" fmla="*/ 354741 w 915585"/>
                      <a:gd name="connsiteY1" fmla="*/ 462634 h 612914"/>
                      <a:gd name="connsiteX2" fmla="*/ 459035 w 915585"/>
                      <a:gd name="connsiteY2" fmla="*/ 494479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54741 w 915585"/>
                      <a:gd name="connsiteY1" fmla="*/ 462634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14460 w 915585"/>
                      <a:gd name="connsiteY1" fmla="*/ 551596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14460 w 915585"/>
                      <a:gd name="connsiteY1" fmla="*/ 551596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562804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</a:cxnLst>
                    <a:rect l="l" t="t" r="r" b="b"/>
                    <a:pathLst>
                      <a:path w="43256" h="43219">
                        <a:moveTo>
                          <a:pt x="3936" y="14229"/>
                        </a:moveTo>
                        <a:cubicBezTo>
                          <a:pt x="3665" y="11516"/>
                          <a:pt x="4297" y="8780"/>
                          <a:pt x="5659" y="6766"/>
                        </a:cubicBezTo>
                        <a:cubicBezTo>
                          <a:pt x="7811" y="3585"/>
                          <a:pt x="11300" y="2876"/>
                          <a:pt x="14041" y="5061"/>
                        </a:cubicBezTo>
                        <a:cubicBezTo>
                          <a:pt x="15714" y="768"/>
                          <a:pt x="19950" y="-119"/>
                          <a:pt x="22492" y="3291"/>
                        </a:cubicBezTo>
                        <a:cubicBezTo>
                          <a:pt x="23133" y="1542"/>
                          <a:pt x="24364" y="333"/>
                          <a:pt x="25785" y="59"/>
                        </a:cubicBezTo>
                        <a:cubicBezTo>
                          <a:pt x="27349" y="-243"/>
                          <a:pt x="28911" y="629"/>
                          <a:pt x="29869" y="2340"/>
                        </a:cubicBezTo>
                        <a:cubicBezTo>
                          <a:pt x="31251" y="126"/>
                          <a:pt x="33537" y="-601"/>
                          <a:pt x="35499" y="549"/>
                        </a:cubicBezTo>
                        <a:cubicBezTo>
                          <a:pt x="36994" y="1425"/>
                          <a:pt x="38066" y="3259"/>
                          <a:pt x="38354" y="5435"/>
                        </a:cubicBezTo>
                        <a:cubicBezTo>
                          <a:pt x="40082" y="6077"/>
                          <a:pt x="41458" y="7857"/>
                          <a:pt x="42018" y="10177"/>
                        </a:cubicBezTo>
                        <a:cubicBezTo>
                          <a:pt x="42425" y="11861"/>
                          <a:pt x="42367" y="13690"/>
                          <a:pt x="41854" y="15319"/>
                        </a:cubicBezTo>
                        <a:cubicBezTo>
                          <a:pt x="43115" y="17553"/>
                          <a:pt x="43556" y="20449"/>
                          <a:pt x="43052" y="23181"/>
                        </a:cubicBezTo>
                        <a:cubicBezTo>
                          <a:pt x="42382" y="26813"/>
                          <a:pt x="40164" y="29533"/>
                          <a:pt x="37440" y="30063"/>
                        </a:cubicBezTo>
                        <a:cubicBezTo>
                          <a:pt x="37427" y="32330"/>
                          <a:pt x="36694" y="34480"/>
                          <a:pt x="35431" y="35960"/>
                        </a:cubicBezTo>
                        <a:cubicBezTo>
                          <a:pt x="33512" y="38209"/>
                          <a:pt x="30740" y="38498"/>
                          <a:pt x="28591" y="36674"/>
                        </a:cubicBezTo>
                        <a:cubicBezTo>
                          <a:pt x="27896" y="39807"/>
                          <a:pt x="26035" y="42202"/>
                          <a:pt x="23703" y="42965"/>
                        </a:cubicBezTo>
                        <a:cubicBezTo>
                          <a:pt x="20955" y="43864"/>
                          <a:pt x="18087" y="42332"/>
                          <a:pt x="16516" y="39125"/>
                        </a:cubicBezTo>
                        <a:cubicBezTo>
                          <a:pt x="12808" y="42169"/>
                          <a:pt x="7992" y="40458"/>
                          <a:pt x="5840" y="35331"/>
                        </a:cubicBezTo>
                        <a:cubicBezTo>
                          <a:pt x="3726" y="35668"/>
                          <a:pt x="1741" y="33883"/>
                          <a:pt x="1146" y="31109"/>
                        </a:cubicBezTo>
                        <a:cubicBezTo>
                          <a:pt x="715" y="29102"/>
                          <a:pt x="1096" y="26936"/>
                          <a:pt x="2149" y="25410"/>
                        </a:cubicBezTo>
                        <a:cubicBezTo>
                          <a:pt x="655" y="24213"/>
                          <a:pt x="-177" y="21916"/>
                          <a:pt x="31" y="19563"/>
                        </a:cubicBezTo>
                        <a:cubicBezTo>
                          <a:pt x="275" y="16808"/>
                          <a:pt x="1881" y="14650"/>
                          <a:pt x="3899" y="14366"/>
                        </a:cubicBezTo>
                        <a:cubicBezTo>
                          <a:pt x="3911" y="14320"/>
                          <a:pt x="3924" y="14275"/>
                          <a:pt x="3936" y="14229"/>
                        </a:cubicBezTo>
                        <a:close/>
                      </a:path>
                      <a:path w="915585" h="612914">
                        <a:moveTo>
                          <a:pt x="365047" y="568613"/>
                        </a:moveTo>
                        <a:lnTo>
                          <a:pt x="314460" y="551596"/>
                        </a:lnTo>
                        <a:lnTo>
                          <a:pt x="365047" y="568613"/>
                        </a:lnTo>
                        <a:close/>
                      </a:path>
                      <a:path w="915585" h="612914">
                        <a:moveTo>
                          <a:pt x="452737" y="599899"/>
                        </a:moveTo>
                        <a:lnTo>
                          <a:pt x="512690" y="602931"/>
                        </a:lnTo>
                        <a:lnTo>
                          <a:pt x="452737" y="599899"/>
                        </a:lnTo>
                        <a:close/>
                      </a:path>
                      <a:path w="915585" h="612914">
                        <a:moveTo>
                          <a:pt x="252079" y="585885"/>
                        </a:moveTo>
                        <a:lnTo>
                          <a:pt x="303131" y="562804"/>
                        </a:lnTo>
                        <a:lnTo>
                          <a:pt x="252079" y="585885"/>
                        </a:lnTo>
                        <a:close/>
                      </a:path>
                      <a:path w="43256" h="43219" fill="none" extrusionOk="0">
                        <a:moveTo>
                          <a:pt x="4729" y="26036"/>
                        </a:moveTo>
                        <a:cubicBezTo>
                          <a:pt x="3845" y="26130"/>
                          <a:pt x="2961" y="25852"/>
                          <a:pt x="2196" y="25239"/>
                        </a:cubicBezTo>
                        <a:moveTo>
                          <a:pt x="6964" y="34758"/>
                        </a:moveTo>
                        <a:cubicBezTo>
                          <a:pt x="6609" y="34951"/>
                          <a:pt x="6236" y="35079"/>
                          <a:pt x="5856" y="35139"/>
                        </a:cubicBezTo>
                        <a:moveTo>
                          <a:pt x="16514" y="38949"/>
                        </a:moveTo>
                        <a:cubicBezTo>
                          <a:pt x="16247" y="38403"/>
                          <a:pt x="16023" y="37820"/>
                          <a:pt x="15846" y="37209"/>
                        </a:cubicBezTo>
                        <a:moveTo>
                          <a:pt x="28863" y="34610"/>
                        </a:moveTo>
                        <a:cubicBezTo>
                          <a:pt x="28824" y="35257"/>
                          <a:pt x="28734" y="35897"/>
                          <a:pt x="28596" y="36519"/>
                        </a:cubicBezTo>
                        <a:moveTo>
                          <a:pt x="34165" y="22813"/>
                        </a:moveTo>
                        <a:cubicBezTo>
                          <a:pt x="36169" y="24141"/>
                          <a:pt x="37434" y="26917"/>
                          <a:pt x="37416" y="29949"/>
                        </a:cubicBezTo>
                        <a:moveTo>
                          <a:pt x="41834" y="15213"/>
                        </a:moveTo>
                        <a:cubicBezTo>
                          <a:pt x="41509" y="16245"/>
                          <a:pt x="41014" y="17161"/>
                          <a:pt x="40386" y="17889"/>
                        </a:cubicBezTo>
                        <a:moveTo>
                          <a:pt x="38360" y="5285"/>
                        </a:moveTo>
                        <a:cubicBezTo>
                          <a:pt x="38415" y="5702"/>
                          <a:pt x="38441" y="6125"/>
                          <a:pt x="38436" y="6549"/>
                        </a:cubicBezTo>
                        <a:moveTo>
                          <a:pt x="29114" y="3811"/>
                        </a:moveTo>
                        <a:cubicBezTo>
                          <a:pt x="29303" y="3228"/>
                          <a:pt x="29552" y="2685"/>
                          <a:pt x="29856" y="2199"/>
                        </a:cubicBezTo>
                        <a:moveTo>
                          <a:pt x="22177" y="4579"/>
                        </a:moveTo>
                        <a:cubicBezTo>
                          <a:pt x="22254" y="4097"/>
                          <a:pt x="22375" y="3630"/>
                          <a:pt x="22536" y="3189"/>
                        </a:cubicBezTo>
                        <a:moveTo>
                          <a:pt x="14036" y="5051"/>
                        </a:moveTo>
                        <a:cubicBezTo>
                          <a:pt x="14508" y="5427"/>
                          <a:pt x="14944" y="5880"/>
                          <a:pt x="15336" y="6399"/>
                        </a:cubicBezTo>
                        <a:moveTo>
                          <a:pt x="4163" y="15648"/>
                        </a:moveTo>
                        <a:cubicBezTo>
                          <a:pt x="4060" y="15184"/>
                          <a:pt x="3984" y="14710"/>
                          <a:pt x="3936" y="14229"/>
                        </a:cubicBezTo>
                      </a:path>
                    </a:pathLst>
                  </a:custGeom>
                  <a:gradFill flip="none" rotWithShape="1">
                    <a:gsLst>
                      <a:gs pos="0">
                        <a:schemeClr val="bg1"/>
                      </a:gs>
                      <a:gs pos="50000">
                        <a:schemeClr val="bg1">
                          <a:lumMod val="75000"/>
                        </a:schemeClr>
                      </a:gs>
                      <a:gs pos="100000">
                        <a:schemeClr val="tx1">
                          <a:lumMod val="75000"/>
                          <a:lumOff val="25000"/>
                        </a:scheme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GB" dirty="0"/>
                  </a:p>
                </p:txBody>
              </p:sp>
              <p:sp>
                <p:nvSpPr>
                  <p:cNvPr id="80" name="Cloud Callout 3"/>
                  <p:cNvSpPr/>
                  <p:nvPr/>
                </p:nvSpPr>
                <p:spPr>
                  <a:xfrm>
                    <a:off x="6636103" y="3426946"/>
                    <a:ext cx="720842" cy="436989"/>
                  </a:xfrm>
                  <a:custGeom>
                    <a:avLst/>
                    <a:gdLst>
                      <a:gd name="connsiteX0" fmla="*/ 3900 w 43200"/>
                      <a:gd name="connsiteY0" fmla="*/ 14370 h 43200"/>
                      <a:gd name="connsiteX1" fmla="*/ 5623 w 43200"/>
                      <a:gd name="connsiteY1" fmla="*/ 6907 h 43200"/>
                      <a:gd name="connsiteX2" fmla="*/ 14005 w 43200"/>
                      <a:gd name="connsiteY2" fmla="*/ 5202 h 43200"/>
                      <a:gd name="connsiteX3" fmla="*/ 22456 w 43200"/>
                      <a:gd name="connsiteY3" fmla="*/ 3432 h 43200"/>
                      <a:gd name="connsiteX4" fmla="*/ 25749 w 43200"/>
                      <a:gd name="connsiteY4" fmla="*/ 200 h 43200"/>
                      <a:gd name="connsiteX5" fmla="*/ 29833 w 43200"/>
                      <a:gd name="connsiteY5" fmla="*/ 2481 h 43200"/>
                      <a:gd name="connsiteX6" fmla="*/ 35463 w 43200"/>
                      <a:gd name="connsiteY6" fmla="*/ 690 h 43200"/>
                      <a:gd name="connsiteX7" fmla="*/ 38318 w 43200"/>
                      <a:gd name="connsiteY7" fmla="*/ 5576 h 43200"/>
                      <a:gd name="connsiteX8" fmla="*/ 41982 w 43200"/>
                      <a:gd name="connsiteY8" fmla="*/ 10318 h 43200"/>
                      <a:gd name="connsiteX9" fmla="*/ 41818 w 43200"/>
                      <a:gd name="connsiteY9" fmla="*/ 15460 h 43200"/>
                      <a:gd name="connsiteX10" fmla="*/ 43016 w 43200"/>
                      <a:gd name="connsiteY10" fmla="*/ 23322 h 43200"/>
                      <a:gd name="connsiteX11" fmla="*/ 37404 w 43200"/>
                      <a:gd name="connsiteY11" fmla="*/ 30204 h 43200"/>
                      <a:gd name="connsiteX12" fmla="*/ 35395 w 43200"/>
                      <a:gd name="connsiteY12" fmla="*/ 36101 h 43200"/>
                      <a:gd name="connsiteX13" fmla="*/ 28555 w 43200"/>
                      <a:gd name="connsiteY13" fmla="*/ 36815 h 43200"/>
                      <a:gd name="connsiteX14" fmla="*/ 23667 w 43200"/>
                      <a:gd name="connsiteY14" fmla="*/ 43106 h 43200"/>
                      <a:gd name="connsiteX15" fmla="*/ 16480 w 43200"/>
                      <a:gd name="connsiteY15" fmla="*/ 39266 h 43200"/>
                      <a:gd name="connsiteX16" fmla="*/ 5804 w 43200"/>
                      <a:gd name="connsiteY16" fmla="*/ 35472 h 43200"/>
                      <a:gd name="connsiteX17" fmla="*/ 1110 w 43200"/>
                      <a:gd name="connsiteY17" fmla="*/ 31250 h 43200"/>
                      <a:gd name="connsiteX18" fmla="*/ 2113 w 43200"/>
                      <a:gd name="connsiteY18" fmla="*/ 25551 h 43200"/>
                      <a:gd name="connsiteX19" fmla="*/ -5 w 43200"/>
                      <a:gd name="connsiteY19" fmla="*/ 19704 h 43200"/>
                      <a:gd name="connsiteX20" fmla="*/ 3863 w 43200"/>
                      <a:gd name="connsiteY20" fmla="*/ 14507 h 43200"/>
                      <a:gd name="connsiteX21" fmla="*/ 3900 w 43200"/>
                      <a:gd name="connsiteY21" fmla="*/ 14370 h 43200"/>
                      <a:gd name="connsiteX0" fmla="*/ 283721 w 914400"/>
                      <a:gd name="connsiteY0" fmla="*/ 689229 h 612648"/>
                      <a:gd name="connsiteX1" fmla="*/ 266703 w 914400"/>
                      <a:gd name="connsiteY1" fmla="*/ 706247 h 612648"/>
                      <a:gd name="connsiteX2" fmla="*/ 249685 w 914400"/>
                      <a:gd name="connsiteY2" fmla="*/ 689229 h 612648"/>
                      <a:gd name="connsiteX3" fmla="*/ 266703 w 914400"/>
                      <a:gd name="connsiteY3" fmla="*/ 672211 h 612648"/>
                      <a:gd name="connsiteX4" fmla="*/ 283721 w 914400"/>
                      <a:gd name="connsiteY4" fmla="*/ 689229 h 612648"/>
                      <a:gd name="connsiteX0" fmla="*/ 310992 w 914400"/>
                      <a:gd name="connsiteY0" fmla="*/ 668620 h 612648"/>
                      <a:gd name="connsiteX1" fmla="*/ 276956 w 914400"/>
                      <a:gd name="connsiteY1" fmla="*/ 702656 h 612648"/>
                      <a:gd name="connsiteX2" fmla="*/ 242920 w 914400"/>
                      <a:gd name="connsiteY2" fmla="*/ 668620 h 612648"/>
                      <a:gd name="connsiteX3" fmla="*/ 276956 w 914400"/>
                      <a:gd name="connsiteY3" fmla="*/ 634584 h 612648"/>
                      <a:gd name="connsiteX4" fmla="*/ 310992 w 914400"/>
                      <a:gd name="connsiteY4" fmla="*/ 668620 h 612648"/>
                      <a:gd name="connsiteX0" fmla="*/ 353424 w 914400"/>
                      <a:gd name="connsiteY0" fmla="*/ 617538 h 612648"/>
                      <a:gd name="connsiteX1" fmla="*/ 302370 w 914400"/>
                      <a:gd name="connsiteY1" fmla="*/ 668592 h 612648"/>
                      <a:gd name="connsiteX2" fmla="*/ 251316 w 914400"/>
                      <a:gd name="connsiteY2" fmla="*/ 617538 h 612648"/>
                      <a:gd name="connsiteX3" fmla="*/ 302370 w 914400"/>
                      <a:gd name="connsiteY3" fmla="*/ 566484 h 612648"/>
                      <a:gd name="connsiteX4" fmla="*/ 353424 w 914400"/>
                      <a:gd name="connsiteY4" fmla="*/ 617538 h 612648"/>
                      <a:gd name="connsiteX0" fmla="*/ 4693 w 43200"/>
                      <a:gd name="connsiteY0" fmla="*/ 26177 h 43200"/>
                      <a:gd name="connsiteX1" fmla="*/ 2160 w 43200"/>
                      <a:gd name="connsiteY1" fmla="*/ 25380 h 43200"/>
                      <a:gd name="connsiteX2" fmla="*/ 6928 w 43200"/>
                      <a:gd name="connsiteY2" fmla="*/ 34899 h 43200"/>
                      <a:gd name="connsiteX3" fmla="*/ 5820 w 43200"/>
                      <a:gd name="connsiteY3" fmla="*/ 35280 h 43200"/>
                      <a:gd name="connsiteX4" fmla="*/ 16478 w 43200"/>
                      <a:gd name="connsiteY4" fmla="*/ 39090 h 43200"/>
                      <a:gd name="connsiteX5" fmla="*/ 15810 w 43200"/>
                      <a:gd name="connsiteY5" fmla="*/ 37350 h 43200"/>
                      <a:gd name="connsiteX6" fmla="*/ 28827 w 43200"/>
                      <a:gd name="connsiteY6" fmla="*/ 34751 h 43200"/>
                      <a:gd name="connsiteX7" fmla="*/ 28560 w 43200"/>
                      <a:gd name="connsiteY7" fmla="*/ 36660 h 43200"/>
                      <a:gd name="connsiteX8" fmla="*/ 34129 w 43200"/>
                      <a:gd name="connsiteY8" fmla="*/ 22954 h 43200"/>
                      <a:gd name="connsiteX9" fmla="*/ 37380 w 43200"/>
                      <a:gd name="connsiteY9" fmla="*/ 30090 h 43200"/>
                      <a:gd name="connsiteX10" fmla="*/ 41798 w 43200"/>
                      <a:gd name="connsiteY10" fmla="*/ 15354 h 43200"/>
                      <a:gd name="connsiteX11" fmla="*/ 40350 w 43200"/>
                      <a:gd name="connsiteY11" fmla="*/ 18030 h 43200"/>
                      <a:gd name="connsiteX12" fmla="*/ 38324 w 43200"/>
                      <a:gd name="connsiteY12" fmla="*/ 5426 h 43200"/>
                      <a:gd name="connsiteX13" fmla="*/ 38400 w 43200"/>
                      <a:gd name="connsiteY13" fmla="*/ 6690 h 43200"/>
                      <a:gd name="connsiteX14" fmla="*/ 29078 w 43200"/>
                      <a:gd name="connsiteY14" fmla="*/ 3952 h 43200"/>
                      <a:gd name="connsiteX15" fmla="*/ 29820 w 43200"/>
                      <a:gd name="connsiteY15" fmla="*/ 2340 h 43200"/>
                      <a:gd name="connsiteX16" fmla="*/ 22141 w 43200"/>
                      <a:gd name="connsiteY16" fmla="*/ 4720 h 43200"/>
                      <a:gd name="connsiteX17" fmla="*/ 22500 w 43200"/>
                      <a:gd name="connsiteY17" fmla="*/ 3330 h 43200"/>
                      <a:gd name="connsiteX18" fmla="*/ 14000 w 43200"/>
                      <a:gd name="connsiteY18" fmla="*/ 5192 h 43200"/>
                      <a:gd name="connsiteX19" fmla="*/ 15300 w 43200"/>
                      <a:gd name="connsiteY19" fmla="*/ 6540 h 43200"/>
                      <a:gd name="connsiteX20" fmla="*/ 4127 w 43200"/>
                      <a:gd name="connsiteY20" fmla="*/ 15789 h 43200"/>
                      <a:gd name="connsiteX21" fmla="*/ 3900 w 43200"/>
                      <a:gd name="connsiteY21" fmla="*/ 14370 h 43200"/>
                      <a:gd name="connsiteX0" fmla="*/ 3936 w 43256"/>
                      <a:gd name="connsiteY0" fmla="*/ 14229 h 49659"/>
                      <a:gd name="connsiteX1" fmla="*/ 5659 w 43256"/>
                      <a:gd name="connsiteY1" fmla="*/ 6766 h 49659"/>
                      <a:gd name="connsiteX2" fmla="*/ 14041 w 43256"/>
                      <a:gd name="connsiteY2" fmla="*/ 5061 h 49659"/>
                      <a:gd name="connsiteX3" fmla="*/ 22492 w 43256"/>
                      <a:gd name="connsiteY3" fmla="*/ 3291 h 49659"/>
                      <a:gd name="connsiteX4" fmla="*/ 25785 w 43256"/>
                      <a:gd name="connsiteY4" fmla="*/ 59 h 49659"/>
                      <a:gd name="connsiteX5" fmla="*/ 29869 w 43256"/>
                      <a:gd name="connsiteY5" fmla="*/ 2340 h 49659"/>
                      <a:gd name="connsiteX6" fmla="*/ 35499 w 43256"/>
                      <a:gd name="connsiteY6" fmla="*/ 549 h 49659"/>
                      <a:gd name="connsiteX7" fmla="*/ 38354 w 43256"/>
                      <a:gd name="connsiteY7" fmla="*/ 5435 h 49659"/>
                      <a:gd name="connsiteX8" fmla="*/ 42018 w 43256"/>
                      <a:gd name="connsiteY8" fmla="*/ 10177 h 49659"/>
                      <a:gd name="connsiteX9" fmla="*/ 41854 w 43256"/>
                      <a:gd name="connsiteY9" fmla="*/ 15319 h 49659"/>
                      <a:gd name="connsiteX10" fmla="*/ 43052 w 43256"/>
                      <a:gd name="connsiteY10" fmla="*/ 23181 h 49659"/>
                      <a:gd name="connsiteX11" fmla="*/ 37440 w 43256"/>
                      <a:gd name="connsiteY11" fmla="*/ 30063 h 49659"/>
                      <a:gd name="connsiteX12" fmla="*/ 35431 w 43256"/>
                      <a:gd name="connsiteY12" fmla="*/ 35960 h 49659"/>
                      <a:gd name="connsiteX13" fmla="*/ 28591 w 43256"/>
                      <a:gd name="connsiteY13" fmla="*/ 36674 h 49659"/>
                      <a:gd name="connsiteX14" fmla="*/ 23703 w 43256"/>
                      <a:gd name="connsiteY14" fmla="*/ 42965 h 49659"/>
                      <a:gd name="connsiteX15" fmla="*/ 16516 w 43256"/>
                      <a:gd name="connsiteY15" fmla="*/ 39125 h 49659"/>
                      <a:gd name="connsiteX16" fmla="*/ 5840 w 43256"/>
                      <a:gd name="connsiteY16" fmla="*/ 35331 h 49659"/>
                      <a:gd name="connsiteX17" fmla="*/ 1146 w 43256"/>
                      <a:gd name="connsiteY17" fmla="*/ 31109 h 49659"/>
                      <a:gd name="connsiteX18" fmla="*/ 2149 w 43256"/>
                      <a:gd name="connsiteY18" fmla="*/ 25410 h 49659"/>
                      <a:gd name="connsiteX19" fmla="*/ 31 w 43256"/>
                      <a:gd name="connsiteY19" fmla="*/ 19563 h 49659"/>
                      <a:gd name="connsiteX20" fmla="*/ 3899 w 43256"/>
                      <a:gd name="connsiteY20" fmla="*/ 14366 h 49659"/>
                      <a:gd name="connsiteX21" fmla="*/ 3936 w 43256"/>
                      <a:gd name="connsiteY21" fmla="*/ 14229 h 49659"/>
                      <a:gd name="connsiteX0" fmla="*/ 284483 w 915585"/>
                      <a:gd name="connsiteY0" fmla="*/ 687229 h 704247"/>
                      <a:gd name="connsiteX1" fmla="*/ 267465 w 915585"/>
                      <a:gd name="connsiteY1" fmla="*/ 704247 h 704247"/>
                      <a:gd name="connsiteX2" fmla="*/ 250447 w 915585"/>
                      <a:gd name="connsiteY2" fmla="*/ 687229 h 704247"/>
                      <a:gd name="connsiteX3" fmla="*/ 267465 w 915585"/>
                      <a:gd name="connsiteY3" fmla="*/ 670211 h 704247"/>
                      <a:gd name="connsiteX4" fmla="*/ 284483 w 915585"/>
                      <a:gd name="connsiteY4" fmla="*/ 687229 h 704247"/>
                      <a:gd name="connsiteX0" fmla="*/ 311754 w 915585"/>
                      <a:gd name="connsiteY0" fmla="*/ 666620 h 704247"/>
                      <a:gd name="connsiteX1" fmla="*/ 277718 w 915585"/>
                      <a:gd name="connsiteY1" fmla="*/ 700656 h 704247"/>
                      <a:gd name="connsiteX2" fmla="*/ 277718 w 915585"/>
                      <a:gd name="connsiteY2" fmla="*/ 632584 h 704247"/>
                      <a:gd name="connsiteX3" fmla="*/ 311754 w 915585"/>
                      <a:gd name="connsiteY3" fmla="*/ 666620 h 704247"/>
                      <a:gd name="connsiteX0" fmla="*/ 354186 w 915585"/>
                      <a:gd name="connsiteY0" fmla="*/ 615538 h 704247"/>
                      <a:gd name="connsiteX1" fmla="*/ 303132 w 915585"/>
                      <a:gd name="connsiteY1" fmla="*/ 666592 h 704247"/>
                      <a:gd name="connsiteX2" fmla="*/ 252078 w 915585"/>
                      <a:gd name="connsiteY2" fmla="*/ 615538 h 704247"/>
                      <a:gd name="connsiteX3" fmla="*/ 303132 w 915585"/>
                      <a:gd name="connsiteY3" fmla="*/ 564484 h 704247"/>
                      <a:gd name="connsiteX4" fmla="*/ 354186 w 915585"/>
                      <a:gd name="connsiteY4" fmla="*/ 615538 h 704247"/>
                      <a:gd name="connsiteX0" fmla="*/ 4729 w 43256"/>
                      <a:gd name="connsiteY0" fmla="*/ 26036 h 49659"/>
                      <a:gd name="connsiteX1" fmla="*/ 2196 w 43256"/>
                      <a:gd name="connsiteY1" fmla="*/ 25239 h 49659"/>
                      <a:gd name="connsiteX2" fmla="*/ 6964 w 43256"/>
                      <a:gd name="connsiteY2" fmla="*/ 34758 h 49659"/>
                      <a:gd name="connsiteX3" fmla="*/ 5856 w 43256"/>
                      <a:gd name="connsiteY3" fmla="*/ 35139 h 49659"/>
                      <a:gd name="connsiteX4" fmla="*/ 16514 w 43256"/>
                      <a:gd name="connsiteY4" fmla="*/ 38949 h 49659"/>
                      <a:gd name="connsiteX5" fmla="*/ 15846 w 43256"/>
                      <a:gd name="connsiteY5" fmla="*/ 37209 h 49659"/>
                      <a:gd name="connsiteX6" fmla="*/ 28863 w 43256"/>
                      <a:gd name="connsiteY6" fmla="*/ 34610 h 49659"/>
                      <a:gd name="connsiteX7" fmla="*/ 28596 w 43256"/>
                      <a:gd name="connsiteY7" fmla="*/ 36519 h 49659"/>
                      <a:gd name="connsiteX8" fmla="*/ 34165 w 43256"/>
                      <a:gd name="connsiteY8" fmla="*/ 22813 h 49659"/>
                      <a:gd name="connsiteX9" fmla="*/ 37416 w 43256"/>
                      <a:gd name="connsiteY9" fmla="*/ 29949 h 49659"/>
                      <a:gd name="connsiteX10" fmla="*/ 41834 w 43256"/>
                      <a:gd name="connsiteY10" fmla="*/ 15213 h 49659"/>
                      <a:gd name="connsiteX11" fmla="*/ 40386 w 43256"/>
                      <a:gd name="connsiteY11" fmla="*/ 17889 h 49659"/>
                      <a:gd name="connsiteX12" fmla="*/ 38360 w 43256"/>
                      <a:gd name="connsiteY12" fmla="*/ 5285 h 49659"/>
                      <a:gd name="connsiteX13" fmla="*/ 38436 w 43256"/>
                      <a:gd name="connsiteY13" fmla="*/ 6549 h 49659"/>
                      <a:gd name="connsiteX14" fmla="*/ 29114 w 43256"/>
                      <a:gd name="connsiteY14" fmla="*/ 3811 h 49659"/>
                      <a:gd name="connsiteX15" fmla="*/ 29856 w 43256"/>
                      <a:gd name="connsiteY15" fmla="*/ 2199 h 49659"/>
                      <a:gd name="connsiteX16" fmla="*/ 22177 w 43256"/>
                      <a:gd name="connsiteY16" fmla="*/ 4579 h 49659"/>
                      <a:gd name="connsiteX17" fmla="*/ 22536 w 43256"/>
                      <a:gd name="connsiteY17" fmla="*/ 3189 h 49659"/>
                      <a:gd name="connsiteX18" fmla="*/ 14036 w 43256"/>
                      <a:gd name="connsiteY18" fmla="*/ 5051 h 49659"/>
                      <a:gd name="connsiteX19" fmla="*/ 15336 w 43256"/>
                      <a:gd name="connsiteY19" fmla="*/ 6399 h 49659"/>
                      <a:gd name="connsiteX20" fmla="*/ 4163 w 43256"/>
                      <a:gd name="connsiteY20" fmla="*/ 15648 h 49659"/>
                      <a:gd name="connsiteX21" fmla="*/ 3936 w 43256"/>
                      <a:gd name="connsiteY21" fmla="*/ 14229 h 49659"/>
                      <a:gd name="connsiteX0" fmla="*/ 3936 w 43256"/>
                      <a:gd name="connsiteY0" fmla="*/ 14229 h 49659"/>
                      <a:gd name="connsiteX1" fmla="*/ 5659 w 43256"/>
                      <a:gd name="connsiteY1" fmla="*/ 6766 h 49659"/>
                      <a:gd name="connsiteX2" fmla="*/ 14041 w 43256"/>
                      <a:gd name="connsiteY2" fmla="*/ 5061 h 49659"/>
                      <a:gd name="connsiteX3" fmla="*/ 22492 w 43256"/>
                      <a:gd name="connsiteY3" fmla="*/ 3291 h 49659"/>
                      <a:gd name="connsiteX4" fmla="*/ 25785 w 43256"/>
                      <a:gd name="connsiteY4" fmla="*/ 59 h 49659"/>
                      <a:gd name="connsiteX5" fmla="*/ 29869 w 43256"/>
                      <a:gd name="connsiteY5" fmla="*/ 2340 h 49659"/>
                      <a:gd name="connsiteX6" fmla="*/ 35499 w 43256"/>
                      <a:gd name="connsiteY6" fmla="*/ 549 h 49659"/>
                      <a:gd name="connsiteX7" fmla="*/ 38354 w 43256"/>
                      <a:gd name="connsiteY7" fmla="*/ 5435 h 49659"/>
                      <a:gd name="connsiteX8" fmla="*/ 42018 w 43256"/>
                      <a:gd name="connsiteY8" fmla="*/ 10177 h 49659"/>
                      <a:gd name="connsiteX9" fmla="*/ 41854 w 43256"/>
                      <a:gd name="connsiteY9" fmla="*/ 15319 h 49659"/>
                      <a:gd name="connsiteX10" fmla="*/ 43052 w 43256"/>
                      <a:gd name="connsiteY10" fmla="*/ 23181 h 49659"/>
                      <a:gd name="connsiteX11" fmla="*/ 37440 w 43256"/>
                      <a:gd name="connsiteY11" fmla="*/ 30063 h 49659"/>
                      <a:gd name="connsiteX12" fmla="*/ 35431 w 43256"/>
                      <a:gd name="connsiteY12" fmla="*/ 35960 h 49659"/>
                      <a:gd name="connsiteX13" fmla="*/ 28591 w 43256"/>
                      <a:gd name="connsiteY13" fmla="*/ 36674 h 49659"/>
                      <a:gd name="connsiteX14" fmla="*/ 23703 w 43256"/>
                      <a:gd name="connsiteY14" fmla="*/ 42965 h 49659"/>
                      <a:gd name="connsiteX15" fmla="*/ 16516 w 43256"/>
                      <a:gd name="connsiteY15" fmla="*/ 39125 h 49659"/>
                      <a:gd name="connsiteX16" fmla="*/ 5840 w 43256"/>
                      <a:gd name="connsiteY16" fmla="*/ 35331 h 49659"/>
                      <a:gd name="connsiteX17" fmla="*/ 1146 w 43256"/>
                      <a:gd name="connsiteY17" fmla="*/ 31109 h 49659"/>
                      <a:gd name="connsiteX18" fmla="*/ 2149 w 43256"/>
                      <a:gd name="connsiteY18" fmla="*/ 25410 h 49659"/>
                      <a:gd name="connsiteX19" fmla="*/ 31 w 43256"/>
                      <a:gd name="connsiteY19" fmla="*/ 19563 h 49659"/>
                      <a:gd name="connsiteX20" fmla="*/ 3899 w 43256"/>
                      <a:gd name="connsiteY20" fmla="*/ 14366 h 49659"/>
                      <a:gd name="connsiteX21" fmla="*/ 3936 w 43256"/>
                      <a:gd name="connsiteY21" fmla="*/ 14229 h 49659"/>
                      <a:gd name="connsiteX0" fmla="*/ 284483 w 915585"/>
                      <a:gd name="connsiteY0" fmla="*/ 687229 h 704247"/>
                      <a:gd name="connsiteX1" fmla="*/ 267465 w 915585"/>
                      <a:gd name="connsiteY1" fmla="*/ 704247 h 704247"/>
                      <a:gd name="connsiteX2" fmla="*/ 250447 w 915585"/>
                      <a:gd name="connsiteY2" fmla="*/ 687229 h 704247"/>
                      <a:gd name="connsiteX3" fmla="*/ 267465 w 915585"/>
                      <a:gd name="connsiteY3" fmla="*/ 670211 h 704247"/>
                      <a:gd name="connsiteX4" fmla="*/ 284483 w 915585"/>
                      <a:gd name="connsiteY4" fmla="*/ 687229 h 704247"/>
                      <a:gd name="connsiteX0" fmla="*/ 311754 w 915585"/>
                      <a:gd name="connsiteY0" fmla="*/ 666620 h 704247"/>
                      <a:gd name="connsiteX1" fmla="*/ 277718 w 915585"/>
                      <a:gd name="connsiteY1" fmla="*/ 632584 h 704247"/>
                      <a:gd name="connsiteX2" fmla="*/ 311754 w 915585"/>
                      <a:gd name="connsiteY2" fmla="*/ 666620 h 704247"/>
                      <a:gd name="connsiteX0" fmla="*/ 354186 w 915585"/>
                      <a:gd name="connsiteY0" fmla="*/ 615538 h 704247"/>
                      <a:gd name="connsiteX1" fmla="*/ 303132 w 915585"/>
                      <a:gd name="connsiteY1" fmla="*/ 666592 h 704247"/>
                      <a:gd name="connsiteX2" fmla="*/ 252078 w 915585"/>
                      <a:gd name="connsiteY2" fmla="*/ 615538 h 704247"/>
                      <a:gd name="connsiteX3" fmla="*/ 303132 w 915585"/>
                      <a:gd name="connsiteY3" fmla="*/ 564484 h 704247"/>
                      <a:gd name="connsiteX4" fmla="*/ 354186 w 915585"/>
                      <a:gd name="connsiteY4" fmla="*/ 615538 h 704247"/>
                      <a:gd name="connsiteX0" fmla="*/ 4729 w 43256"/>
                      <a:gd name="connsiteY0" fmla="*/ 26036 h 49659"/>
                      <a:gd name="connsiteX1" fmla="*/ 2196 w 43256"/>
                      <a:gd name="connsiteY1" fmla="*/ 25239 h 49659"/>
                      <a:gd name="connsiteX2" fmla="*/ 6964 w 43256"/>
                      <a:gd name="connsiteY2" fmla="*/ 34758 h 49659"/>
                      <a:gd name="connsiteX3" fmla="*/ 5856 w 43256"/>
                      <a:gd name="connsiteY3" fmla="*/ 35139 h 49659"/>
                      <a:gd name="connsiteX4" fmla="*/ 16514 w 43256"/>
                      <a:gd name="connsiteY4" fmla="*/ 38949 h 49659"/>
                      <a:gd name="connsiteX5" fmla="*/ 15846 w 43256"/>
                      <a:gd name="connsiteY5" fmla="*/ 37209 h 49659"/>
                      <a:gd name="connsiteX6" fmla="*/ 28863 w 43256"/>
                      <a:gd name="connsiteY6" fmla="*/ 34610 h 49659"/>
                      <a:gd name="connsiteX7" fmla="*/ 28596 w 43256"/>
                      <a:gd name="connsiteY7" fmla="*/ 36519 h 49659"/>
                      <a:gd name="connsiteX8" fmla="*/ 34165 w 43256"/>
                      <a:gd name="connsiteY8" fmla="*/ 22813 h 49659"/>
                      <a:gd name="connsiteX9" fmla="*/ 37416 w 43256"/>
                      <a:gd name="connsiteY9" fmla="*/ 29949 h 49659"/>
                      <a:gd name="connsiteX10" fmla="*/ 41834 w 43256"/>
                      <a:gd name="connsiteY10" fmla="*/ 15213 h 49659"/>
                      <a:gd name="connsiteX11" fmla="*/ 40386 w 43256"/>
                      <a:gd name="connsiteY11" fmla="*/ 17889 h 49659"/>
                      <a:gd name="connsiteX12" fmla="*/ 38360 w 43256"/>
                      <a:gd name="connsiteY12" fmla="*/ 5285 h 49659"/>
                      <a:gd name="connsiteX13" fmla="*/ 38436 w 43256"/>
                      <a:gd name="connsiteY13" fmla="*/ 6549 h 49659"/>
                      <a:gd name="connsiteX14" fmla="*/ 29114 w 43256"/>
                      <a:gd name="connsiteY14" fmla="*/ 3811 h 49659"/>
                      <a:gd name="connsiteX15" fmla="*/ 29856 w 43256"/>
                      <a:gd name="connsiteY15" fmla="*/ 2199 h 49659"/>
                      <a:gd name="connsiteX16" fmla="*/ 22177 w 43256"/>
                      <a:gd name="connsiteY16" fmla="*/ 4579 h 49659"/>
                      <a:gd name="connsiteX17" fmla="*/ 22536 w 43256"/>
                      <a:gd name="connsiteY17" fmla="*/ 3189 h 49659"/>
                      <a:gd name="connsiteX18" fmla="*/ 14036 w 43256"/>
                      <a:gd name="connsiteY18" fmla="*/ 5051 h 49659"/>
                      <a:gd name="connsiteX19" fmla="*/ 15336 w 43256"/>
                      <a:gd name="connsiteY19" fmla="*/ 6399 h 49659"/>
                      <a:gd name="connsiteX20" fmla="*/ 4163 w 43256"/>
                      <a:gd name="connsiteY20" fmla="*/ 15648 h 49659"/>
                      <a:gd name="connsiteX21" fmla="*/ 3936 w 43256"/>
                      <a:gd name="connsiteY21" fmla="*/ 14229 h 496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50447 w 915585"/>
                      <a:gd name="connsiteY1" fmla="*/ 687229 h 687229"/>
                      <a:gd name="connsiteX2" fmla="*/ 267465 w 915585"/>
                      <a:gd name="connsiteY2" fmla="*/ 670211 h 687229"/>
                      <a:gd name="connsiteX3" fmla="*/ 284483 w 915585"/>
                      <a:gd name="connsiteY3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54186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4" fmla="*/ 354186 w 915585"/>
                      <a:gd name="connsiteY4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54186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4" fmla="*/ 354186 w 915585"/>
                      <a:gd name="connsiteY4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03132 w 915585"/>
                      <a:gd name="connsiteY0" fmla="*/ 564484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252078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7259"/>
                      <a:gd name="connsiteX1" fmla="*/ 5659 w 43256"/>
                      <a:gd name="connsiteY1" fmla="*/ 6766 h 47259"/>
                      <a:gd name="connsiteX2" fmla="*/ 14041 w 43256"/>
                      <a:gd name="connsiteY2" fmla="*/ 5061 h 47259"/>
                      <a:gd name="connsiteX3" fmla="*/ 22492 w 43256"/>
                      <a:gd name="connsiteY3" fmla="*/ 3291 h 47259"/>
                      <a:gd name="connsiteX4" fmla="*/ 25785 w 43256"/>
                      <a:gd name="connsiteY4" fmla="*/ 59 h 47259"/>
                      <a:gd name="connsiteX5" fmla="*/ 29869 w 43256"/>
                      <a:gd name="connsiteY5" fmla="*/ 2340 h 47259"/>
                      <a:gd name="connsiteX6" fmla="*/ 35499 w 43256"/>
                      <a:gd name="connsiteY6" fmla="*/ 549 h 47259"/>
                      <a:gd name="connsiteX7" fmla="*/ 38354 w 43256"/>
                      <a:gd name="connsiteY7" fmla="*/ 5435 h 47259"/>
                      <a:gd name="connsiteX8" fmla="*/ 42018 w 43256"/>
                      <a:gd name="connsiteY8" fmla="*/ 10177 h 47259"/>
                      <a:gd name="connsiteX9" fmla="*/ 41854 w 43256"/>
                      <a:gd name="connsiteY9" fmla="*/ 15319 h 47259"/>
                      <a:gd name="connsiteX10" fmla="*/ 43052 w 43256"/>
                      <a:gd name="connsiteY10" fmla="*/ 23181 h 47259"/>
                      <a:gd name="connsiteX11" fmla="*/ 37440 w 43256"/>
                      <a:gd name="connsiteY11" fmla="*/ 30063 h 47259"/>
                      <a:gd name="connsiteX12" fmla="*/ 35431 w 43256"/>
                      <a:gd name="connsiteY12" fmla="*/ 35960 h 47259"/>
                      <a:gd name="connsiteX13" fmla="*/ 28591 w 43256"/>
                      <a:gd name="connsiteY13" fmla="*/ 36674 h 47259"/>
                      <a:gd name="connsiteX14" fmla="*/ 23703 w 43256"/>
                      <a:gd name="connsiteY14" fmla="*/ 42965 h 47259"/>
                      <a:gd name="connsiteX15" fmla="*/ 16516 w 43256"/>
                      <a:gd name="connsiteY15" fmla="*/ 39125 h 47259"/>
                      <a:gd name="connsiteX16" fmla="*/ 5840 w 43256"/>
                      <a:gd name="connsiteY16" fmla="*/ 35331 h 47259"/>
                      <a:gd name="connsiteX17" fmla="*/ 1146 w 43256"/>
                      <a:gd name="connsiteY17" fmla="*/ 31109 h 47259"/>
                      <a:gd name="connsiteX18" fmla="*/ 2149 w 43256"/>
                      <a:gd name="connsiteY18" fmla="*/ 25410 h 47259"/>
                      <a:gd name="connsiteX19" fmla="*/ 31 w 43256"/>
                      <a:gd name="connsiteY19" fmla="*/ 19563 h 47259"/>
                      <a:gd name="connsiteX20" fmla="*/ 3899 w 43256"/>
                      <a:gd name="connsiteY20" fmla="*/ 14366 h 47259"/>
                      <a:gd name="connsiteX21" fmla="*/ 3936 w 43256"/>
                      <a:gd name="connsiteY21" fmla="*/ 14229 h 47259"/>
                      <a:gd name="connsiteX0" fmla="*/ 459035 w 915585"/>
                      <a:gd name="connsiteY0" fmla="*/ 494479 h 670211"/>
                      <a:gd name="connsiteX1" fmla="*/ 267465 w 915585"/>
                      <a:gd name="connsiteY1" fmla="*/ 670211 h 670211"/>
                      <a:gd name="connsiteX2" fmla="*/ 459035 w 915585"/>
                      <a:gd name="connsiteY2" fmla="*/ 494479 h 670211"/>
                      <a:gd name="connsiteX0" fmla="*/ 311754 w 915585"/>
                      <a:gd name="connsiteY0" fmla="*/ 666620 h 670211"/>
                      <a:gd name="connsiteX1" fmla="*/ 277718 w 915585"/>
                      <a:gd name="connsiteY1" fmla="*/ 632584 h 670211"/>
                      <a:gd name="connsiteX2" fmla="*/ 311754 w 915585"/>
                      <a:gd name="connsiteY2" fmla="*/ 666620 h 670211"/>
                      <a:gd name="connsiteX0" fmla="*/ 252078 w 915585"/>
                      <a:gd name="connsiteY0" fmla="*/ 615538 h 670211"/>
                      <a:gd name="connsiteX1" fmla="*/ 303132 w 915585"/>
                      <a:gd name="connsiteY1" fmla="*/ 666592 h 670211"/>
                      <a:gd name="connsiteX2" fmla="*/ 252078 w 915585"/>
                      <a:gd name="connsiteY2" fmla="*/ 615538 h 670211"/>
                      <a:gd name="connsiteX0" fmla="*/ 4729 w 43256"/>
                      <a:gd name="connsiteY0" fmla="*/ 26036 h 47259"/>
                      <a:gd name="connsiteX1" fmla="*/ 2196 w 43256"/>
                      <a:gd name="connsiteY1" fmla="*/ 25239 h 47259"/>
                      <a:gd name="connsiteX2" fmla="*/ 6964 w 43256"/>
                      <a:gd name="connsiteY2" fmla="*/ 34758 h 47259"/>
                      <a:gd name="connsiteX3" fmla="*/ 5856 w 43256"/>
                      <a:gd name="connsiteY3" fmla="*/ 35139 h 47259"/>
                      <a:gd name="connsiteX4" fmla="*/ 16514 w 43256"/>
                      <a:gd name="connsiteY4" fmla="*/ 38949 h 47259"/>
                      <a:gd name="connsiteX5" fmla="*/ 15846 w 43256"/>
                      <a:gd name="connsiteY5" fmla="*/ 37209 h 47259"/>
                      <a:gd name="connsiteX6" fmla="*/ 28863 w 43256"/>
                      <a:gd name="connsiteY6" fmla="*/ 34610 h 47259"/>
                      <a:gd name="connsiteX7" fmla="*/ 28596 w 43256"/>
                      <a:gd name="connsiteY7" fmla="*/ 36519 h 47259"/>
                      <a:gd name="connsiteX8" fmla="*/ 34165 w 43256"/>
                      <a:gd name="connsiteY8" fmla="*/ 22813 h 47259"/>
                      <a:gd name="connsiteX9" fmla="*/ 37416 w 43256"/>
                      <a:gd name="connsiteY9" fmla="*/ 29949 h 47259"/>
                      <a:gd name="connsiteX10" fmla="*/ 41834 w 43256"/>
                      <a:gd name="connsiteY10" fmla="*/ 15213 h 47259"/>
                      <a:gd name="connsiteX11" fmla="*/ 40386 w 43256"/>
                      <a:gd name="connsiteY11" fmla="*/ 17889 h 47259"/>
                      <a:gd name="connsiteX12" fmla="*/ 38360 w 43256"/>
                      <a:gd name="connsiteY12" fmla="*/ 5285 h 47259"/>
                      <a:gd name="connsiteX13" fmla="*/ 38436 w 43256"/>
                      <a:gd name="connsiteY13" fmla="*/ 6549 h 47259"/>
                      <a:gd name="connsiteX14" fmla="*/ 29114 w 43256"/>
                      <a:gd name="connsiteY14" fmla="*/ 3811 h 47259"/>
                      <a:gd name="connsiteX15" fmla="*/ 29856 w 43256"/>
                      <a:gd name="connsiteY15" fmla="*/ 2199 h 47259"/>
                      <a:gd name="connsiteX16" fmla="*/ 22177 w 43256"/>
                      <a:gd name="connsiteY16" fmla="*/ 4579 h 47259"/>
                      <a:gd name="connsiteX17" fmla="*/ 22536 w 43256"/>
                      <a:gd name="connsiteY17" fmla="*/ 3189 h 47259"/>
                      <a:gd name="connsiteX18" fmla="*/ 14036 w 43256"/>
                      <a:gd name="connsiteY18" fmla="*/ 5051 h 47259"/>
                      <a:gd name="connsiteX19" fmla="*/ 15336 w 43256"/>
                      <a:gd name="connsiteY19" fmla="*/ 6399 h 47259"/>
                      <a:gd name="connsiteX20" fmla="*/ 4163 w 43256"/>
                      <a:gd name="connsiteY20" fmla="*/ 15648 h 47259"/>
                      <a:gd name="connsiteX21" fmla="*/ 3936 w 43256"/>
                      <a:gd name="connsiteY21" fmla="*/ 14229 h 47259"/>
                      <a:gd name="connsiteX0" fmla="*/ 3936 w 43256"/>
                      <a:gd name="connsiteY0" fmla="*/ 14229 h 47259"/>
                      <a:gd name="connsiteX1" fmla="*/ 5659 w 43256"/>
                      <a:gd name="connsiteY1" fmla="*/ 6766 h 47259"/>
                      <a:gd name="connsiteX2" fmla="*/ 14041 w 43256"/>
                      <a:gd name="connsiteY2" fmla="*/ 5061 h 47259"/>
                      <a:gd name="connsiteX3" fmla="*/ 22492 w 43256"/>
                      <a:gd name="connsiteY3" fmla="*/ 3291 h 47259"/>
                      <a:gd name="connsiteX4" fmla="*/ 25785 w 43256"/>
                      <a:gd name="connsiteY4" fmla="*/ 59 h 47259"/>
                      <a:gd name="connsiteX5" fmla="*/ 29869 w 43256"/>
                      <a:gd name="connsiteY5" fmla="*/ 2340 h 47259"/>
                      <a:gd name="connsiteX6" fmla="*/ 35499 w 43256"/>
                      <a:gd name="connsiteY6" fmla="*/ 549 h 47259"/>
                      <a:gd name="connsiteX7" fmla="*/ 38354 w 43256"/>
                      <a:gd name="connsiteY7" fmla="*/ 5435 h 47259"/>
                      <a:gd name="connsiteX8" fmla="*/ 42018 w 43256"/>
                      <a:gd name="connsiteY8" fmla="*/ 10177 h 47259"/>
                      <a:gd name="connsiteX9" fmla="*/ 41854 w 43256"/>
                      <a:gd name="connsiteY9" fmla="*/ 15319 h 47259"/>
                      <a:gd name="connsiteX10" fmla="*/ 43052 w 43256"/>
                      <a:gd name="connsiteY10" fmla="*/ 23181 h 47259"/>
                      <a:gd name="connsiteX11" fmla="*/ 37440 w 43256"/>
                      <a:gd name="connsiteY11" fmla="*/ 30063 h 47259"/>
                      <a:gd name="connsiteX12" fmla="*/ 35431 w 43256"/>
                      <a:gd name="connsiteY12" fmla="*/ 35960 h 47259"/>
                      <a:gd name="connsiteX13" fmla="*/ 28591 w 43256"/>
                      <a:gd name="connsiteY13" fmla="*/ 36674 h 47259"/>
                      <a:gd name="connsiteX14" fmla="*/ 23703 w 43256"/>
                      <a:gd name="connsiteY14" fmla="*/ 42965 h 47259"/>
                      <a:gd name="connsiteX15" fmla="*/ 16516 w 43256"/>
                      <a:gd name="connsiteY15" fmla="*/ 39125 h 47259"/>
                      <a:gd name="connsiteX16" fmla="*/ 5840 w 43256"/>
                      <a:gd name="connsiteY16" fmla="*/ 35331 h 47259"/>
                      <a:gd name="connsiteX17" fmla="*/ 1146 w 43256"/>
                      <a:gd name="connsiteY17" fmla="*/ 31109 h 47259"/>
                      <a:gd name="connsiteX18" fmla="*/ 2149 w 43256"/>
                      <a:gd name="connsiteY18" fmla="*/ 25410 h 47259"/>
                      <a:gd name="connsiteX19" fmla="*/ 31 w 43256"/>
                      <a:gd name="connsiteY19" fmla="*/ 19563 h 47259"/>
                      <a:gd name="connsiteX20" fmla="*/ 3899 w 43256"/>
                      <a:gd name="connsiteY20" fmla="*/ 14366 h 47259"/>
                      <a:gd name="connsiteX21" fmla="*/ 3936 w 43256"/>
                      <a:gd name="connsiteY21" fmla="*/ 14229 h 47259"/>
                      <a:gd name="connsiteX0" fmla="*/ 459035 w 915585"/>
                      <a:gd name="connsiteY0" fmla="*/ 494479 h 670211"/>
                      <a:gd name="connsiteX1" fmla="*/ 267465 w 915585"/>
                      <a:gd name="connsiteY1" fmla="*/ 670211 h 670211"/>
                      <a:gd name="connsiteX2" fmla="*/ 459035 w 915585"/>
                      <a:gd name="connsiteY2" fmla="*/ 494479 h 670211"/>
                      <a:gd name="connsiteX0" fmla="*/ 311754 w 915585"/>
                      <a:gd name="connsiteY0" fmla="*/ 666620 h 670211"/>
                      <a:gd name="connsiteX1" fmla="*/ 277718 w 915585"/>
                      <a:gd name="connsiteY1" fmla="*/ 632584 h 670211"/>
                      <a:gd name="connsiteX2" fmla="*/ 311754 w 915585"/>
                      <a:gd name="connsiteY2" fmla="*/ 666620 h 670211"/>
                      <a:gd name="connsiteX0" fmla="*/ 252078 w 915585"/>
                      <a:gd name="connsiteY0" fmla="*/ 615538 h 670211"/>
                      <a:gd name="connsiteX1" fmla="*/ 303131 w 915585"/>
                      <a:gd name="connsiteY1" fmla="*/ 466429 h 670211"/>
                      <a:gd name="connsiteX2" fmla="*/ 252078 w 915585"/>
                      <a:gd name="connsiteY2" fmla="*/ 615538 h 670211"/>
                      <a:gd name="connsiteX0" fmla="*/ 4729 w 43256"/>
                      <a:gd name="connsiteY0" fmla="*/ 26036 h 47259"/>
                      <a:gd name="connsiteX1" fmla="*/ 2196 w 43256"/>
                      <a:gd name="connsiteY1" fmla="*/ 25239 h 47259"/>
                      <a:gd name="connsiteX2" fmla="*/ 6964 w 43256"/>
                      <a:gd name="connsiteY2" fmla="*/ 34758 h 47259"/>
                      <a:gd name="connsiteX3" fmla="*/ 5856 w 43256"/>
                      <a:gd name="connsiteY3" fmla="*/ 35139 h 47259"/>
                      <a:gd name="connsiteX4" fmla="*/ 16514 w 43256"/>
                      <a:gd name="connsiteY4" fmla="*/ 38949 h 47259"/>
                      <a:gd name="connsiteX5" fmla="*/ 15846 w 43256"/>
                      <a:gd name="connsiteY5" fmla="*/ 37209 h 47259"/>
                      <a:gd name="connsiteX6" fmla="*/ 28863 w 43256"/>
                      <a:gd name="connsiteY6" fmla="*/ 34610 h 47259"/>
                      <a:gd name="connsiteX7" fmla="*/ 28596 w 43256"/>
                      <a:gd name="connsiteY7" fmla="*/ 36519 h 47259"/>
                      <a:gd name="connsiteX8" fmla="*/ 34165 w 43256"/>
                      <a:gd name="connsiteY8" fmla="*/ 22813 h 47259"/>
                      <a:gd name="connsiteX9" fmla="*/ 37416 w 43256"/>
                      <a:gd name="connsiteY9" fmla="*/ 29949 h 47259"/>
                      <a:gd name="connsiteX10" fmla="*/ 41834 w 43256"/>
                      <a:gd name="connsiteY10" fmla="*/ 15213 h 47259"/>
                      <a:gd name="connsiteX11" fmla="*/ 40386 w 43256"/>
                      <a:gd name="connsiteY11" fmla="*/ 17889 h 47259"/>
                      <a:gd name="connsiteX12" fmla="*/ 38360 w 43256"/>
                      <a:gd name="connsiteY12" fmla="*/ 5285 h 47259"/>
                      <a:gd name="connsiteX13" fmla="*/ 38436 w 43256"/>
                      <a:gd name="connsiteY13" fmla="*/ 6549 h 47259"/>
                      <a:gd name="connsiteX14" fmla="*/ 29114 w 43256"/>
                      <a:gd name="connsiteY14" fmla="*/ 3811 h 47259"/>
                      <a:gd name="connsiteX15" fmla="*/ 29856 w 43256"/>
                      <a:gd name="connsiteY15" fmla="*/ 2199 h 47259"/>
                      <a:gd name="connsiteX16" fmla="*/ 22177 w 43256"/>
                      <a:gd name="connsiteY16" fmla="*/ 4579 h 47259"/>
                      <a:gd name="connsiteX17" fmla="*/ 22536 w 43256"/>
                      <a:gd name="connsiteY17" fmla="*/ 3189 h 47259"/>
                      <a:gd name="connsiteX18" fmla="*/ 14036 w 43256"/>
                      <a:gd name="connsiteY18" fmla="*/ 5051 h 47259"/>
                      <a:gd name="connsiteX19" fmla="*/ 15336 w 43256"/>
                      <a:gd name="connsiteY19" fmla="*/ 6399 h 47259"/>
                      <a:gd name="connsiteX20" fmla="*/ 4163 w 43256"/>
                      <a:gd name="connsiteY20" fmla="*/ 15648 h 47259"/>
                      <a:gd name="connsiteX21" fmla="*/ 3936 w 43256"/>
                      <a:gd name="connsiteY21" fmla="*/ 14229 h 47259"/>
                      <a:gd name="connsiteX0" fmla="*/ 3936 w 43256"/>
                      <a:gd name="connsiteY0" fmla="*/ 14229 h 47006"/>
                      <a:gd name="connsiteX1" fmla="*/ 5659 w 43256"/>
                      <a:gd name="connsiteY1" fmla="*/ 6766 h 47006"/>
                      <a:gd name="connsiteX2" fmla="*/ 14041 w 43256"/>
                      <a:gd name="connsiteY2" fmla="*/ 5061 h 47006"/>
                      <a:gd name="connsiteX3" fmla="*/ 22492 w 43256"/>
                      <a:gd name="connsiteY3" fmla="*/ 3291 h 47006"/>
                      <a:gd name="connsiteX4" fmla="*/ 25785 w 43256"/>
                      <a:gd name="connsiteY4" fmla="*/ 59 h 47006"/>
                      <a:gd name="connsiteX5" fmla="*/ 29869 w 43256"/>
                      <a:gd name="connsiteY5" fmla="*/ 2340 h 47006"/>
                      <a:gd name="connsiteX6" fmla="*/ 35499 w 43256"/>
                      <a:gd name="connsiteY6" fmla="*/ 549 h 47006"/>
                      <a:gd name="connsiteX7" fmla="*/ 38354 w 43256"/>
                      <a:gd name="connsiteY7" fmla="*/ 5435 h 47006"/>
                      <a:gd name="connsiteX8" fmla="*/ 42018 w 43256"/>
                      <a:gd name="connsiteY8" fmla="*/ 10177 h 47006"/>
                      <a:gd name="connsiteX9" fmla="*/ 41854 w 43256"/>
                      <a:gd name="connsiteY9" fmla="*/ 15319 h 47006"/>
                      <a:gd name="connsiteX10" fmla="*/ 43052 w 43256"/>
                      <a:gd name="connsiteY10" fmla="*/ 23181 h 47006"/>
                      <a:gd name="connsiteX11" fmla="*/ 37440 w 43256"/>
                      <a:gd name="connsiteY11" fmla="*/ 30063 h 47006"/>
                      <a:gd name="connsiteX12" fmla="*/ 35431 w 43256"/>
                      <a:gd name="connsiteY12" fmla="*/ 35960 h 47006"/>
                      <a:gd name="connsiteX13" fmla="*/ 28591 w 43256"/>
                      <a:gd name="connsiteY13" fmla="*/ 36674 h 47006"/>
                      <a:gd name="connsiteX14" fmla="*/ 23703 w 43256"/>
                      <a:gd name="connsiteY14" fmla="*/ 42965 h 47006"/>
                      <a:gd name="connsiteX15" fmla="*/ 16516 w 43256"/>
                      <a:gd name="connsiteY15" fmla="*/ 39125 h 47006"/>
                      <a:gd name="connsiteX16" fmla="*/ 5840 w 43256"/>
                      <a:gd name="connsiteY16" fmla="*/ 35331 h 47006"/>
                      <a:gd name="connsiteX17" fmla="*/ 1146 w 43256"/>
                      <a:gd name="connsiteY17" fmla="*/ 31109 h 47006"/>
                      <a:gd name="connsiteX18" fmla="*/ 2149 w 43256"/>
                      <a:gd name="connsiteY18" fmla="*/ 25410 h 47006"/>
                      <a:gd name="connsiteX19" fmla="*/ 31 w 43256"/>
                      <a:gd name="connsiteY19" fmla="*/ 19563 h 47006"/>
                      <a:gd name="connsiteX20" fmla="*/ 3899 w 43256"/>
                      <a:gd name="connsiteY20" fmla="*/ 14366 h 47006"/>
                      <a:gd name="connsiteX21" fmla="*/ 3936 w 43256"/>
                      <a:gd name="connsiteY21" fmla="*/ 14229 h 47006"/>
                      <a:gd name="connsiteX0" fmla="*/ 459035 w 915585"/>
                      <a:gd name="connsiteY0" fmla="*/ 494479 h 666620"/>
                      <a:gd name="connsiteX1" fmla="*/ 354741 w 915585"/>
                      <a:gd name="connsiteY1" fmla="*/ 462634 h 666620"/>
                      <a:gd name="connsiteX2" fmla="*/ 459035 w 915585"/>
                      <a:gd name="connsiteY2" fmla="*/ 494479 h 666620"/>
                      <a:gd name="connsiteX0" fmla="*/ 311754 w 915585"/>
                      <a:gd name="connsiteY0" fmla="*/ 666620 h 666620"/>
                      <a:gd name="connsiteX1" fmla="*/ 277718 w 915585"/>
                      <a:gd name="connsiteY1" fmla="*/ 632584 h 666620"/>
                      <a:gd name="connsiteX2" fmla="*/ 311754 w 915585"/>
                      <a:gd name="connsiteY2" fmla="*/ 666620 h 666620"/>
                      <a:gd name="connsiteX0" fmla="*/ 252078 w 915585"/>
                      <a:gd name="connsiteY0" fmla="*/ 615538 h 666620"/>
                      <a:gd name="connsiteX1" fmla="*/ 303131 w 915585"/>
                      <a:gd name="connsiteY1" fmla="*/ 466429 h 666620"/>
                      <a:gd name="connsiteX2" fmla="*/ 252078 w 915585"/>
                      <a:gd name="connsiteY2" fmla="*/ 615538 h 666620"/>
                      <a:gd name="connsiteX0" fmla="*/ 4729 w 43256"/>
                      <a:gd name="connsiteY0" fmla="*/ 26036 h 47006"/>
                      <a:gd name="connsiteX1" fmla="*/ 2196 w 43256"/>
                      <a:gd name="connsiteY1" fmla="*/ 25239 h 47006"/>
                      <a:gd name="connsiteX2" fmla="*/ 6964 w 43256"/>
                      <a:gd name="connsiteY2" fmla="*/ 34758 h 47006"/>
                      <a:gd name="connsiteX3" fmla="*/ 5856 w 43256"/>
                      <a:gd name="connsiteY3" fmla="*/ 35139 h 47006"/>
                      <a:gd name="connsiteX4" fmla="*/ 16514 w 43256"/>
                      <a:gd name="connsiteY4" fmla="*/ 38949 h 47006"/>
                      <a:gd name="connsiteX5" fmla="*/ 15846 w 43256"/>
                      <a:gd name="connsiteY5" fmla="*/ 37209 h 47006"/>
                      <a:gd name="connsiteX6" fmla="*/ 28863 w 43256"/>
                      <a:gd name="connsiteY6" fmla="*/ 34610 h 47006"/>
                      <a:gd name="connsiteX7" fmla="*/ 28596 w 43256"/>
                      <a:gd name="connsiteY7" fmla="*/ 36519 h 47006"/>
                      <a:gd name="connsiteX8" fmla="*/ 34165 w 43256"/>
                      <a:gd name="connsiteY8" fmla="*/ 22813 h 47006"/>
                      <a:gd name="connsiteX9" fmla="*/ 37416 w 43256"/>
                      <a:gd name="connsiteY9" fmla="*/ 29949 h 47006"/>
                      <a:gd name="connsiteX10" fmla="*/ 41834 w 43256"/>
                      <a:gd name="connsiteY10" fmla="*/ 15213 h 47006"/>
                      <a:gd name="connsiteX11" fmla="*/ 40386 w 43256"/>
                      <a:gd name="connsiteY11" fmla="*/ 17889 h 47006"/>
                      <a:gd name="connsiteX12" fmla="*/ 38360 w 43256"/>
                      <a:gd name="connsiteY12" fmla="*/ 5285 h 47006"/>
                      <a:gd name="connsiteX13" fmla="*/ 38436 w 43256"/>
                      <a:gd name="connsiteY13" fmla="*/ 6549 h 47006"/>
                      <a:gd name="connsiteX14" fmla="*/ 29114 w 43256"/>
                      <a:gd name="connsiteY14" fmla="*/ 3811 h 47006"/>
                      <a:gd name="connsiteX15" fmla="*/ 29856 w 43256"/>
                      <a:gd name="connsiteY15" fmla="*/ 2199 h 47006"/>
                      <a:gd name="connsiteX16" fmla="*/ 22177 w 43256"/>
                      <a:gd name="connsiteY16" fmla="*/ 4579 h 47006"/>
                      <a:gd name="connsiteX17" fmla="*/ 22536 w 43256"/>
                      <a:gd name="connsiteY17" fmla="*/ 3189 h 47006"/>
                      <a:gd name="connsiteX18" fmla="*/ 14036 w 43256"/>
                      <a:gd name="connsiteY18" fmla="*/ 5051 h 47006"/>
                      <a:gd name="connsiteX19" fmla="*/ 15336 w 43256"/>
                      <a:gd name="connsiteY19" fmla="*/ 6399 h 47006"/>
                      <a:gd name="connsiteX20" fmla="*/ 4163 w 43256"/>
                      <a:gd name="connsiteY20" fmla="*/ 15648 h 47006"/>
                      <a:gd name="connsiteX21" fmla="*/ 3936 w 43256"/>
                      <a:gd name="connsiteY21" fmla="*/ 14229 h 47006"/>
                      <a:gd name="connsiteX0" fmla="*/ 3936 w 43256"/>
                      <a:gd name="connsiteY0" fmla="*/ 14229 h 44606"/>
                      <a:gd name="connsiteX1" fmla="*/ 5659 w 43256"/>
                      <a:gd name="connsiteY1" fmla="*/ 6766 h 44606"/>
                      <a:gd name="connsiteX2" fmla="*/ 14041 w 43256"/>
                      <a:gd name="connsiteY2" fmla="*/ 5061 h 44606"/>
                      <a:gd name="connsiteX3" fmla="*/ 22492 w 43256"/>
                      <a:gd name="connsiteY3" fmla="*/ 3291 h 44606"/>
                      <a:gd name="connsiteX4" fmla="*/ 25785 w 43256"/>
                      <a:gd name="connsiteY4" fmla="*/ 59 h 44606"/>
                      <a:gd name="connsiteX5" fmla="*/ 29869 w 43256"/>
                      <a:gd name="connsiteY5" fmla="*/ 2340 h 44606"/>
                      <a:gd name="connsiteX6" fmla="*/ 35499 w 43256"/>
                      <a:gd name="connsiteY6" fmla="*/ 549 h 44606"/>
                      <a:gd name="connsiteX7" fmla="*/ 38354 w 43256"/>
                      <a:gd name="connsiteY7" fmla="*/ 5435 h 44606"/>
                      <a:gd name="connsiteX8" fmla="*/ 42018 w 43256"/>
                      <a:gd name="connsiteY8" fmla="*/ 10177 h 44606"/>
                      <a:gd name="connsiteX9" fmla="*/ 41854 w 43256"/>
                      <a:gd name="connsiteY9" fmla="*/ 15319 h 44606"/>
                      <a:gd name="connsiteX10" fmla="*/ 43052 w 43256"/>
                      <a:gd name="connsiteY10" fmla="*/ 23181 h 44606"/>
                      <a:gd name="connsiteX11" fmla="*/ 37440 w 43256"/>
                      <a:gd name="connsiteY11" fmla="*/ 30063 h 44606"/>
                      <a:gd name="connsiteX12" fmla="*/ 35431 w 43256"/>
                      <a:gd name="connsiteY12" fmla="*/ 35960 h 44606"/>
                      <a:gd name="connsiteX13" fmla="*/ 28591 w 43256"/>
                      <a:gd name="connsiteY13" fmla="*/ 36674 h 44606"/>
                      <a:gd name="connsiteX14" fmla="*/ 23703 w 43256"/>
                      <a:gd name="connsiteY14" fmla="*/ 42965 h 44606"/>
                      <a:gd name="connsiteX15" fmla="*/ 16516 w 43256"/>
                      <a:gd name="connsiteY15" fmla="*/ 39125 h 44606"/>
                      <a:gd name="connsiteX16" fmla="*/ 5840 w 43256"/>
                      <a:gd name="connsiteY16" fmla="*/ 35331 h 44606"/>
                      <a:gd name="connsiteX17" fmla="*/ 1146 w 43256"/>
                      <a:gd name="connsiteY17" fmla="*/ 31109 h 44606"/>
                      <a:gd name="connsiteX18" fmla="*/ 2149 w 43256"/>
                      <a:gd name="connsiteY18" fmla="*/ 25410 h 44606"/>
                      <a:gd name="connsiteX19" fmla="*/ 31 w 43256"/>
                      <a:gd name="connsiteY19" fmla="*/ 19563 h 44606"/>
                      <a:gd name="connsiteX20" fmla="*/ 3899 w 43256"/>
                      <a:gd name="connsiteY20" fmla="*/ 14366 h 44606"/>
                      <a:gd name="connsiteX21" fmla="*/ 3936 w 43256"/>
                      <a:gd name="connsiteY21" fmla="*/ 14229 h 44606"/>
                      <a:gd name="connsiteX0" fmla="*/ 459035 w 915585"/>
                      <a:gd name="connsiteY0" fmla="*/ 494479 h 632584"/>
                      <a:gd name="connsiteX1" fmla="*/ 354741 w 915585"/>
                      <a:gd name="connsiteY1" fmla="*/ 462634 h 632584"/>
                      <a:gd name="connsiteX2" fmla="*/ 459035 w 915585"/>
                      <a:gd name="connsiteY2" fmla="*/ 494479 h 632584"/>
                      <a:gd name="connsiteX0" fmla="*/ 452737 w 915585"/>
                      <a:gd name="connsiteY0" fmla="*/ 599899 h 632584"/>
                      <a:gd name="connsiteX1" fmla="*/ 277718 w 915585"/>
                      <a:gd name="connsiteY1" fmla="*/ 632584 h 632584"/>
                      <a:gd name="connsiteX2" fmla="*/ 452737 w 915585"/>
                      <a:gd name="connsiteY2" fmla="*/ 599899 h 632584"/>
                      <a:gd name="connsiteX0" fmla="*/ 252078 w 915585"/>
                      <a:gd name="connsiteY0" fmla="*/ 615538 h 632584"/>
                      <a:gd name="connsiteX1" fmla="*/ 303131 w 915585"/>
                      <a:gd name="connsiteY1" fmla="*/ 466429 h 632584"/>
                      <a:gd name="connsiteX2" fmla="*/ 252078 w 915585"/>
                      <a:gd name="connsiteY2" fmla="*/ 615538 h 632584"/>
                      <a:gd name="connsiteX0" fmla="*/ 4729 w 43256"/>
                      <a:gd name="connsiteY0" fmla="*/ 26036 h 44606"/>
                      <a:gd name="connsiteX1" fmla="*/ 2196 w 43256"/>
                      <a:gd name="connsiteY1" fmla="*/ 25239 h 44606"/>
                      <a:gd name="connsiteX2" fmla="*/ 6964 w 43256"/>
                      <a:gd name="connsiteY2" fmla="*/ 34758 h 44606"/>
                      <a:gd name="connsiteX3" fmla="*/ 5856 w 43256"/>
                      <a:gd name="connsiteY3" fmla="*/ 35139 h 44606"/>
                      <a:gd name="connsiteX4" fmla="*/ 16514 w 43256"/>
                      <a:gd name="connsiteY4" fmla="*/ 38949 h 44606"/>
                      <a:gd name="connsiteX5" fmla="*/ 15846 w 43256"/>
                      <a:gd name="connsiteY5" fmla="*/ 37209 h 44606"/>
                      <a:gd name="connsiteX6" fmla="*/ 28863 w 43256"/>
                      <a:gd name="connsiteY6" fmla="*/ 34610 h 44606"/>
                      <a:gd name="connsiteX7" fmla="*/ 28596 w 43256"/>
                      <a:gd name="connsiteY7" fmla="*/ 36519 h 44606"/>
                      <a:gd name="connsiteX8" fmla="*/ 34165 w 43256"/>
                      <a:gd name="connsiteY8" fmla="*/ 22813 h 44606"/>
                      <a:gd name="connsiteX9" fmla="*/ 37416 w 43256"/>
                      <a:gd name="connsiteY9" fmla="*/ 29949 h 44606"/>
                      <a:gd name="connsiteX10" fmla="*/ 41834 w 43256"/>
                      <a:gd name="connsiteY10" fmla="*/ 15213 h 44606"/>
                      <a:gd name="connsiteX11" fmla="*/ 40386 w 43256"/>
                      <a:gd name="connsiteY11" fmla="*/ 17889 h 44606"/>
                      <a:gd name="connsiteX12" fmla="*/ 38360 w 43256"/>
                      <a:gd name="connsiteY12" fmla="*/ 5285 h 44606"/>
                      <a:gd name="connsiteX13" fmla="*/ 38436 w 43256"/>
                      <a:gd name="connsiteY13" fmla="*/ 6549 h 44606"/>
                      <a:gd name="connsiteX14" fmla="*/ 29114 w 43256"/>
                      <a:gd name="connsiteY14" fmla="*/ 3811 h 44606"/>
                      <a:gd name="connsiteX15" fmla="*/ 29856 w 43256"/>
                      <a:gd name="connsiteY15" fmla="*/ 2199 h 44606"/>
                      <a:gd name="connsiteX16" fmla="*/ 22177 w 43256"/>
                      <a:gd name="connsiteY16" fmla="*/ 4579 h 44606"/>
                      <a:gd name="connsiteX17" fmla="*/ 22536 w 43256"/>
                      <a:gd name="connsiteY17" fmla="*/ 3189 h 44606"/>
                      <a:gd name="connsiteX18" fmla="*/ 14036 w 43256"/>
                      <a:gd name="connsiteY18" fmla="*/ 5051 h 44606"/>
                      <a:gd name="connsiteX19" fmla="*/ 15336 w 43256"/>
                      <a:gd name="connsiteY19" fmla="*/ 6399 h 44606"/>
                      <a:gd name="connsiteX20" fmla="*/ 4163 w 43256"/>
                      <a:gd name="connsiteY20" fmla="*/ 15648 h 44606"/>
                      <a:gd name="connsiteX21" fmla="*/ 3936 w 43256"/>
                      <a:gd name="connsiteY21" fmla="*/ 14229 h 44606"/>
                      <a:gd name="connsiteX0" fmla="*/ 3936 w 43256"/>
                      <a:gd name="connsiteY0" fmla="*/ 14229 h 43404"/>
                      <a:gd name="connsiteX1" fmla="*/ 5659 w 43256"/>
                      <a:gd name="connsiteY1" fmla="*/ 6766 h 43404"/>
                      <a:gd name="connsiteX2" fmla="*/ 14041 w 43256"/>
                      <a:gd name="connsiteY2" fmla="*/ 5061 h 43404"/>
                      <a:gd name="connsiteX3" fmla="*/ 22492 w 43256"/>
                      <a:gd name="connsiteY3" fmla="*/ 3291 h 43404"/>
                      <a:gd name="connsiteX4" fmla="*/ 25785 w 43256"/>
                      <a:gd name="connsiteY4" fmla="*/ 59 h 43404"/>
                      <a:gd name="connsiteX5" fmla="*/ 29869 w 43256"/>
                      <a:gd name="connsiteY5" fmla="*/ 2340 h 43404"/>
                      <a:gd name="connsiteX6" fmla="*/ 35499 w 43256"/>
                      <a:gd name="connsiteY6" fmla="*/ 549 h 43404"/>
                      <a:gd name="connsiteX7" fmla="*/ 38354 w 43256"/>
                      <a:gd name="connsiteY7" fmla="*/ 5435 h 43404"/>
                      <a:gd name="connsiteX8" fmla="*/ 42018 w 43256"/>
                      <a:gd name="connsiteY8" fmla="*/ 10177 h 43404"/>
                      <a:gd name="connsiteX9" fmla="*/ 41854 w 43256"/>
                      <a:gd name="connsiteY9" fmla="*/ 15319 h 43404"/>
                      <a:gd name="connsiteX10" fmla="*/ 43052 w 43256"/>
                      <a:gd name="connsiteY10" fmla="*/ 23181 h 43404"/>
                      <a:gd name="connsiteX11" fmla="*/ 37440 w 43256"/>
                      <a:gd name="connsiteY11" fmla="*/ 30063 h 43404"/>
                      <a:gd name="connsiteX12" fmla="*/ 35431 w 43256"/>
                      <a:gd name="connsiteY12" fmla="*/ 35960 h 43404"/>
                      <a:gd name="connsiteX13" fmla="*/ 28591 w 43256"/>
                      <a:gd name="connsiteY13" fmla="*/ 36674 h 43404"/>
                      <a:gd name="connsiteX14" fmla="*/ 23703 w 43256"/>
                      <a:gd name="connsiteY14" fmla="*/ 42965 h 43404"/>
                      <a:gd name="connsiteX15" fmla="*/ 16516 w 43256"/>
                      <a:gd name="connsiteY15" fmla="*/ 39125 h 43404"/>
                      <a:gd name="connsiteX16" fmla="*/ 5840 w 43256"/>
                      <a:gd name="connsiteY16" fmla="*/ 35331 h 43404"/>
                      <a:gd name="connsiteX17" fmla="*/ 1146 w 43256"/>
                      <a:gd name="connsiteY17" fmla="*/ 31109 h 43404"/>
                      <a:gd name="connsiteX18" fmla="*/ 2149 w 43256"/>
                      <a:gd name="connsiteY18" fmla="*/ 25410 h 43404"/>
                      <a:gd name="connsiteX19" fmla="*/ 31 w 43256"/>
                      <a:gd name="connsiteY19" fmla="*/ 19563 h 43404"/>
                      <a:gd name="connsiteX20" fmla="*/ 3899 w 43256"/>
                      <a:gd name="connsiteY20" fmla="*/ 14366 h 43404"/>
                      <a:gd name="connsiteX21" fmla="*/ 3936 w 43256"/>
                      <a:gd name="connsiteY21" fmla="*/ 14229 h 43404"/>
                      <a:gd name="connsiteX0" fmla="*/ 459035 w 915585"/>
                      <a:gd name="connsiteY0" fmla="*/ 494479 h 615538"/>
                      <a:gd name="connsiteX1" fmla="*/ 354741 w 915585"/>
                      <a:gd name="connsiteY1" fmla="*/ 462634 h 615538"/>
                      <a:gd name="connsiteX2" fmla="*/ 459035 w 915585"/>
                      <a:gd name="connsiteY2" fmla="*/ 494479 h 615538"/>
                      <a:gd name="connsiteX0" fmla="*/ 452737 w 915585"/>
                      <a:gd name="connsiteY0" fmla="*/ 599899 h 615538"/>
                      <a:gd name="connsiteX1" fmla="*/ 512690 w 915585"/>
                      <a:gd name="connsiteY1" fmla="*/ 602931 h 615538"/>
                      <a:gd name="connsiteX2" fmla="*/ 452737 w 915585"/>
                      <a:gd name="connsiteY2" fmla="*/ 599899 h 615538"/>
                      <a:gd name="connsiteX0" fmla="*/ 252078 w 915585"/>
                      <a:gd name="connsiteY0" fmla="*/ 615538 h 615538"/>
                      <a:gd name="connsiteX1" fmla="*/ 303131 w 915585"/>
                      <a:gd name="connsiteY1" fmla="*/ 466429 h 615538"/>
                      <a:gd name="connsiteX2" fmla="*/ 252078 w 915585"/>
                      <a:gd name="connsiteY2" fmla="*/ 615538 h 615538"/>
                      <a:gd name="connsiteX0" fmla="*/ 4729 w 43256"/>
                      <a:gd name="connsiteY0" fmla="*/ 26036 h 43404"/>
                      <a:gd name="connsiteX1" fmla="*/ 2196 w 43256"/>
                      <a:gd name="connsiteY1" fmla="*/ 25239 h 43404"/>
                      <a:gd name="connsiteX2" fmla="*/ 6964 w 43256"/>
                      <a:gd name="connsiteY2" fmla="*/ 34758 h 43404"/>
                      <a:gd name="connsiteX3" fmla="*/ 5856 w 43256"/>
                      <a:gd name="connsiteY3" fmla="*/ 35139 h 43404"/>
                      <a:gd name="connsiteX4" fmla="*/ 16514 w 43256"/>
                      <a:gd name="connsiteY4" fmla="*/ 38949 h 43404"/>
                      <a:gd name="connsiteX5" fmla="*/ 15846 w 43256"/>
                      <a:gd name="connsiteY5" fmla="*/ 37209 h 43404"/>
                      <a:gd name="connsiteX6" fmla="*/ 28863 w 43256"/>
                      <a:gd name="connsiteY6" fmla="*/ 34610 h 43404"/>
                      <a:gd name="connsiteX7" fmla="*/ 28596 w 43256"/>
                      <a:gd name="connsiteY7" fmla="*/ 36519 h 43404"/>
                      <a:gd name="connsiteX8" fmla="*/ 34165 w 43256"/>
                      <a:gd name="connsiteY8" fmla="*/ 22813 h 43404"/>
                      <a:gd name="connsiteX9" fmla="*/ 37416 w 43256"/>
                      <a:gd name="connsiteY9" fmla="*/ 29949 h 43404"/>
                      <a:gd name="connsiteX10" fmla="*/ 41834 w 43256"/>
                      <a:gd name="connsiteY10" fmla="*/ 15213 h 43404"/>
                      <a:gd name="connsiteX11" fmla="*/ 40386 w 43256"/>
                      <a:gd name="connsiteY11" fmla="*/ 17889 h 43404"/>
                      <a:gd name="connsiteX12" fmla="*/ 38360 w 43256"/>
                      <a:gd name="connsiteY12" fmla="*/ 5285 h 43404"/>
                      <a:gd name="connsiteX13" fmla="*/ 38436 w 43256"/>
                      <a:gd name="connsiteY13" fmla="*/ 6549 h 43404"/>
                      <a:gd name="connsiteX14" fmla="*/ 29114 w 43256"/>
                      <a:gd name="connsiteY14" fmla="*/ 3811 h 43404"/>
                      <a:gd name="connsiteX15" fmla="*/ 29856 w 43256"/>
                      <a:gd name="connsiteY15" fmla="*/ 2199 h 43404"/>
                      <a:gd name="connsiteX16" fmla="*/ 22177 w 43256"/>
                      <a:gd name="connsiteY16" fmla="*/ 4579 h 43404"/>
                      <a:gd name="connsiteX17" fmla="*/ 22536 w 43256"/>
                      <a:gd name="connsiteY17" fmla="*/ 3189 h 43404"/>
                      <a:gd name="connsiteX18" fmla="*/ 14036 w 43256"/>
                      <a:gd name="connsiteY18" fmla="*/ 5051 h 43404"/>
                      <a:gd name="connsiteX19" fmla="*/ 15336 w 43256"/>
                      <a:gd name="connsiteY19" fmla="*/ 6399 h 43404"/>
                      <a:gd name="connsiteX20" fmla="*/ 4163 w 43256"/>
                      <a:gd name="connsiteY20" fmla="*/ 15648 h 43404"/>
                      <a:gd name="connsiteX21" fmla="*/ 3936 w 43256"/>
                      <a:gd name="connsiteY21" fmla="*/ 14229 h 43404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459035 w 915585"/>
                      <a:gd name="connsiteY0" fmla="*/ 494479 h 612914"/>
                      <a:gd name="connsiteX1" fmla="*/ 354741 w 915585"/>
                      <a:gd name="connsiteY1" fmla="*/ 462634 h 612914"/>
                      <a:gd name="connsiteX2" fmla="*/ 459035 w 915585"/>
                      <a:gd name="connsiteY2" fmla="*/ 494479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54741 w 915585"/>
                      <a:gd name="connsiteY1" fmla="*/ 462634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14460 w 915585"/>
                      <a:gd name="connsiteY1" fmla="*/ 551596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14460 w 915585"/>
                      <a:gd name="connsiteY1" fmla="*/ 551596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562804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</a:cxnLst>
                    <a:rect l="l" t="t" r="r" b="b"/>
                    <a:pathLst>
                      <a:path w="43256" h="43219">
                        <a:moveTo>
                          <a:pt x="3936" y="14229"/>
                        </a:moveTo>
                        <a:cubicBezTo>
                          <a:pt x="3665" y="11516"/>
                          <a:pt x="4297" y="8780"/>
                          <a:pt x="5659" y="6766"/>
                        </a:cubicBezTo>
                        <a:cubicBezTo>
                          <a:pt x="7811" y="3585"/>
                          <a:pt x="11300" y="2876"/>
                          <a:pt x="14041" y="5061"/>
                        </a:cubicBezTo>
                        <a:cubicBezTo>
                          <a:pt x="15714" y="768"/>
                          <a:pt x="19950" y="-119"/>
                          <a:pt x="22492" y="3291"/>
                        </a:cubicBezTo>
                        <a:cubicBezTo>
                          <a:pt x="23133" y="1542"/>
                          <a:pt x="24364" y="333"/>
                          <a:pt x="25785" y="59"/>
                        </a:cubicBezTo>
                        <a:cubicBezTo>
                          <a:pt x="27349" y="-243"/>
                          <a:pt x="28911" y="629"/>
                          <a:pt x="29869" y="2340"/>
                        </a:cubicBezTo>
                        <a:cubicBezTo>
                          <a:pt x="31251" y="126"/>
                          <a:pt x="33537" y="-601"/>
                          <a:pt x="35499" y="549"/>
                        </a:cubicBezTo>
                        <a:cubicBezTo>
                          <a:pt x="36994" y="1425"/>
                          <a:pt x="38066" y="3259"/>
                          <a:pt x="38354" y="5435"/>
                        </a:cubicBezTo>
                        <a:cubicBezTo>
                          <a:pt x="40082" y="6077"/>
                          <a:pt x="41458" y="7857"/>
                          <a:pt x="42018" y="10177"/>
                        </a:cubicBezTo>
                        <a:cubicBezTo>
                          <a:pt x="42425" y="11861"/>
                          <a:pt x="42367" y="13690"/>
                          <a:pt x="41854" y="15319"/>
                        </a:cubicBezTo>
                        <a:cubicBezTo>
                          <a:pt x="43115" y="17553"/>
                          <a:pt x="43556" y="20449"/>
                          <a:pt x="43052" y="23181"/>
                        </a:cubicBezTo>
                        <a:cubicBezTo>
                          <a:pt x="42382" y="26813"/>
                          <a:pt x="40164" y="29533"/>
                          <a:pt x="37440" y="30063"/>
                        </a:cubicBezTo>
                        <a:cubicBezTo>
                          <a:pt x="37427" y="32330"/>
                          <a:pt x="36694" y="34480"/>
                          <a:pt x="35431" y="35960"/>
                        </a:cubicBezTo>
                        <a:cubicBezTo>
                          <a:pt x="33512" y="38209"/>
                          <a:pt x="30740" y="38498"/>
                          <a:pt x="28591" y="36674"/>
                        </a:cubicBezTo>
                        <a:cubicBezTo>
                          <a:pt x="27896" y="39807"/>
                          <a:pt x="26035" y="42202"/>
                          <a:pt x="23703" y="42965"/>
                        </a:cubicBezTo>
                        <a:cubicBezTo>
                          <a:pt x="20955" y="43864"/>
                          <a:pt x="18087" y="42332"/>
                          <a:pt x="16516" y="39125"/>
                        </a:cubicBezTo>
                        <a:cubicBezTo>
                          <a:pt x="12808" y="42169"/>
                          <a:pt x="7992" y="40458"/>
                          <a:pt x="5840" y="35331"/>
                        </a:cubicBezTo>
                        <a:cubicBezTo>
                          <a:pt x="3726" y="35668"/>
                          <a:pt x="1741" y="33883"/>
                          <a:pt x="1146" y="31109"/>
                        </a:cubicBezTo>
                        <a:cubicBezTo>
                          <a:pt x="715" y="29102"/>
                          <a:pt x="1096" y="26936"/>
                          <a:pt x="2149" y="25410"/>
                        </a:cubicBezTo>
                        <a:cubicBezTo>
                          <a:pt x="655" y="24213"/>
                          <a:pt x="-177" y="21916"/>
                          <a:pt x="31" y="19563"/>
                        </a:cubicBezTo>
                        <a:cubicBezTo>
                          <a:pt x="275" y="16808"/>
                          <a:pt x="1881" y="14650"/>
                          <a:pt x="3899" y="14366"/>
                        </a:cubicBezTo>
                        <a:cubicBezTo>
                          <a:pt x="3911" y="14320"/>
                          <a:pt x="3924" y="14275"/>
                          <a:pt x="3936" y="14229"/>
                        </a:cubicBezTo>
                        <a:close/>
                      </a:path>
                      <a:path w="915585" h="612914">
                        <a:moveTo>
                          <a:pt x="365047" y="568613"/>
                        </a:moveTo>
                        <a:lnTo>
                          <a:pt x="314460" y="551596"/>
                        </a:lnTo>
                        <a:lnTo>
                          <a:pt x="365047" y="568613"/>
                        </a:lnTo>
                        <a:close/>
                      </a:path>
                      <a:path w="915585" h="612914">
                        <a:moveTo>
                          <a:pt x="452737" y="599899"/>
                        </a:moveTo>
                        <a:lnTo>
                          <a:pt x="512690" y="602931"/>
                        </a:lnTo>
                        <a:lnTo>
                          <a:pt x="452737" y="599899"/>
                        </a:lnTo>
                        <a:close/>
                      </a:path>
                      <a:path w="915585" h="612914">
                        <a:moveTo>
                          <a:pt x="252079" y="585885"/>
                        </a:moveTo>
                        <a:lnTo>
                          <a:pt x="303131" y="562804"/>
                        </a:lnTo>
                        <a:lnTo>
                          <a:pt x="252079" y="585885"/>
                        </a:lnTo>
                        <a:close/>
                      </a:path>
                      <a:path w="43256" h="43219" fill="none" extrusionOk="0">
                        <a:moveTo>
                          <a:pt x="4729" y="26036"/>
                        </a:moveTo>
                        <a:cubicBezTo>
                          <a:pt x="3845" y="26130"/>
                          <a:pt x="2961" y="25852"/>
                          <a:pt x="2196" y="25239"/>
                        </a:cubicBezTo>
                        <a:moveTo>
                          <a:pt x="6964" y="34758"/>
                        </a:moveTo>
                        <a:cubicBezTo>
                          <a:pt x="6609" y="34951"/>
                          <a:pt x="6236" y="35079"/>
                          <a:pt x="5856" y="35139"/>
                        </a:cubicBezTo>
                        <a:moveTo>
                          <a:pt x="16514" y="38949"/>
                        </a:moveTo>
                        <a:cubicBezTo>
                          <a:pt x="16247" y="38403"/>
                          <a:pt x="16023" y="37820"/>
                          <a:pt x="15846" y="37209"/>
                        </a:cubicBezTo>
                        <a:moveTo>
                          <a:pt x="28863" y="34610"/>
                        </a:moveTo>
                        <a:cubicBezTo>
                          <a:pt x="28824" y="35257"/>
                          <a:pt x="28734" y="35897"/>
                          <a:pt x="28596" y="36519"/>
                        </a:cubicBezTo>
                        <a:moveTo>
                          <a:pt x="34165" y="22813"/>
                        </a:moveTo>
                        <a:cubicBezTo>
                          <a:pt x="36169" y="24141"/>
                          <a:pt x="37434" y="26917"/>
                          <a:pt x="37416" y="29949"/>
                        </a:cubicBezTo>
                        <a:moveTo>
                          <a:pt x="41834" y="15213"/>
                        </a:moveTo>
                        <a:cubicBezTo>
                          <a:pt x="41509" y="16245"/>
                          <a:pt x="41014" y="17161"/>
                          <a:pt x="40386" y="17889"/>
                        </a:cubicBezTo>
                        <a:moveTo>
                          <a:pt x="38360" y="5285"/>
                        </a:moveTo>
                        <a:cubicBezTo>
                          <a:pt x="38415" y="5702"/>
                          <a:pt x="38441" y="6125"/>
                          <a:pt x="38436" y="6549"/>
                        </a:cubicBezTo>
                        <a:moveTo>
                          <a:pt x="29114" y="3811"/>
                        </a:moveTo>
                        <a:cubicBezTo>
                          <a:pt x="29303" y="3228"/>
                          <a:pt x="29552" y="2685"/>
                          <a:pt x="29856" y="2199"/>
                        </a:cubicBezTo>
                        <a:moveTo>
                          <a:pt x="22177" y="4579"/>
                        </a:moveTo>
                        <a:cubicBezTo>
                          <a:pt x="22254" y="4097"/>
                          <a:pt x="22375" y="3630"/>
                          <a:pt x="22536" y="3189"/>
                        </a:cubicBezTo>
                        <a:moveTo>
                          <a:pt x="14036" y="5051"/>
                        </a:moveTo>
                        <a:cubicBezTo>
                          <a:pt x="14508" y="5427"/>
                          <a:pt x="14944" y="5880"/>
                          <a:pt x="15336" y="6399"/>
                        </a:cubicBezTo>
                        <a:moveTo>
                          <a:pt x="4163" y="15648"/>
                        </a:moveTo>
                        <a:cubicBezTo>
                          <a:pt x="4060" y="15184"/>
                          <a:pt x="3984" y="14710"/>
                          <a:pt x="3936" y="14229"/>
                        </a:cubicBezTo>
                      </a:path>
                    </a:pathLst>
                  </a:custGeom>
                  <a:gradFill flip="none" rotWithShape="1">
                    <a:gsLst>
                      <a:gs pos="0">
                        <a:schemeClr val="bg1"/>
                      </a:gs>
                      <a:gs pos="50000">
                        <a:schemeClr val="bg1">
                          <a:lumMod val="75000"/>
                        </a:schemeClr>
                      </a:gs>
                      <a:gs pos="100000">
                        <a:schemeClr val="tx1">
                          <a:lumMod val="75000"/>
                          <a:lumOff val="25000"/>
                        </a:scheme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GB" dirty="0"/>
                  </a:p>
                </p:txBody>
              </p:sp>
              <p:sp>
                <p:nvSpPr>
                  <p:cNvPr id="81" name="Cloud Callout 3"/>
                  <p:cNvSpPr/>
                  <p:nvPr/>
                </p:nvSpPr>
                <p:spPr>
                  <a:xfrm>
                    <a:off x="6728440" y="3789819"/>
                    <a:ext cx="995518" cy="436989"/>
                  </a:xfrm>
                  <a:custGeom>
                    <a:avLst/>
                    <a:gdLst>
                      <a:gd name="connsiteX0" fmla="*/ 3900 w 43200"/>
                      <a:gd name="connsiteY0" fmla="*/ 14370 h 43200"/>
                      <a:gd name="connsiteX1" fmla="*/ 5623 w 43200"/>
                      <a:gd name="connsiteY1" fmla="*/ 6907 h 43200"/>
                      <a:gd name="connsiteX2" fmla="*/ 14005 w 43200"/>
                      <a:gd name="connsiteY2" fmla="*/ 5202 h 43200"/>
                      <a:gd name="connsiteX3" fmla="*/ 22456 w 43200"/>
                      <a:gd name="connsiteY3" fmla="*/ 3432 h 43200"/>
                      <a:gd name="connsiteX4" fmla="*/ 25749 w 43200"/>
                      <a:gd name="connsiteY4" fmla="*/ 200 h 43200"/>
                      <a:gd name="connsiteX5" fmla="*/ 29833 w 43200"/>
                      <a:gd name="connsiteY5" fmla="*/ 2481 h 43200"/>
                      <a:gd name="connsiteX6" fmla="*/ 35463 w 43200"/>
                      <a:gd name="connsiteY6" fmla="*/ 690 h 43200"/>
                      <a:gd name="connsiteX7" fmla="*/ 38318 w 43200"/>
                      <a:gd name="connsiteY7" fmla="*/ 5576 h 43200"/>
                      <a:gd name="connsiteX8" fmla="*/ 41982 w 43200"/>
                      <a:gd name="connsiteY8" fmla="*/ 10318 h 43200"/>
                      <a:gd name="connsiteX9" fmla="*/ 41818 w 43200"/>
                      <a:gd name="connsiteY9" fmla="*/ 15460 h 43200"/>
                      <a:gd name="connsiteX10" fmla="*/ 43016 w 43200"/>
                      <a:gd name="connsiteY10" fmla="*/ 23322 h 43200"/>
                      <a:gd name="connsiteX11" fmla="*/ 37404 w 43200"/>
                      <a:gd name="connsiteY11" fmla="*/ 30204 h 43200"/>
                      <a:gd name="connsiteX12" fmla="*/ 35395 w 43200"/>
                      <a:gd name="connsiteY12" fmla="*/ 36101 h 43200"/>
                      <a:gd name="connsiteX13" fmla="*/ 28555 w 43200"/>
                      <a:gd name="connsiteY13" fmla="*/ 36815 h 43200"/>
                      <a:gd name="connsiteX14" fmla="*/ 23667 w 43200"/>
                      <a:gd name="connsiteY14" fmla="*/ 43106 h 43200"/>
                      <a:gd name="connsiteX15" fmla="*/ 16480 w 43200"/>
                      <a:gd name="connsiteY15" fmla="*/ 39266 h 43200"/>
                      <a:gd name="connsiteX16" fmla="*/ 5804 w 43200"/>
                      <a:gd name="connsiteY16" fmla="*/ 35472 h 43200"/>
                      <a:gd name="connsiteX17" fmla="*/ 1110 w 43200"/>
                      <a:gd name="connsiteY17" fmla="*/ 31250 h 43200"/>
                      <a:gd name="connsiteX18" fmla="*/ 2113 w 43200"/>
                      <a:gd name="connsiteY18" fmla="*/ 25551 h 43200"/>
                      <a:gd name="connsiteX19" fmla="*/ -5 w 43200"/>
                      <a:gd name="connsiteY19" fmla="*/ 19704 h 43200"/>
                      <a:gd name="connsiteX20" fmla="*/ 3863 w 43200"/>
                      <a:gd name="connsiteY20" fmla="*/ 14507 h 43200"/>
                      <a:gd name="connsiteX21" fmla="*/ 3900 w 43200"/>
                      <a:gd name="connsiteY21" fmla="*/ 14370 h 43200"/>
                      <a:gd name="connsiteX0" fmla="*/ 283721 w 914400"/>
                      <a:gd name="connsiteY0" fmla="*/ 689229 h 612648"/>
                      <a:gd name="connsiteX1" fmla="*/ 266703 w 914400"/>
                      <a:gd name="connsiteY1" fmla="*/ 706247 h 612648"/>
                      <a:gd name="connsiteX2" fmla="*/ 249685 w 914400"/>
                      <a:gd name="connsiteY2" fmla="*/ 689229 h 612648"/>
                      <a:gd name="connsiteX3" fmla="*/ 266703 w 914400"/>
                      <a:gd name="connsiteY3" fmla="*/ 672211 h 612648"/>
                      <a:gd name="connsiteX4" fmla="*/ 283721 w 914400"/>
                      <a:gd name="connsiteY4" fmla="*/ 689229 h 612648"/>
                      <a:gd name="connsiteX0" fmla="*/ 310992 w 914400"/>
                      <a:gd name="connsiteY0" fmla="*/ 668620 h 612648"/>
                      <a:gd name="connsiteX1" fmla="*/ 276956 w 914400"/>
                      <a:gd name="connsiteY1" fmla="*/ 702656 h 612648"/>
                      <a:gd name="connsiteX2" fmla="*/ 242920 w 914400"/>
                      <a:gd name="connsiteY2" fmla="*/ 668620 h 612648"/>
                      <a:gd name="connsiteX3" fmla="*/ 276956 w 914400"/>
                      <a:gd name="connsiteY3" fmla="*/ 634584 h 612648"/>
                      <a:gd name="connsiteX4" fmla="*/ 310992 w 914400"/>
                      <a:gd name="connsiteY4" fmla="*/ 668620 h 612648"/>
                      <a:gd name="connsiteX0" fmla="*/ 353424 w 914400"/>
                      <a:gd name="connsiteY0" fmla="*/ 617538 h 612648"/>
                      <a:gd name="connsiteX1" fmla="*/ 302370 w 914400"/>
                      <a:gd name="connsiteY1" fmla="*/ 668592 h 612648"/>
                      <a:gd name="connsiteX2" fmla="*/ 251316 w 914400"/>
                      <a:gd name="connsiteY2" fmla="*/ 617538 h 612648"/>
                      <a:gd name="connsiteX3" fmla="*/ 302370 w 914400"/>
                      <a:gd name="connsiteY3" fmla="*/ 566484 h 612648"/>
                      <a:gd name="connsiteX4" fmla="*/ 353424 w 914400"/>
                      <a:gd name="connsiteY4" fmla="*/ 617538 h 612648"/>
                      <a:gd name="connsiteX0" fmla="*/ 4693 w 43200"/>
                      <a:gd name="connsiteY0" fmla="*/ 26177 h 43200"/>
                      <a:gd name="connsiteX1" fmla="*/ 2160 w 43200"/>
                      <a:gd name="connsiteY1" fmla="*/ 25380 h 43200"/>
                      <a:gd name="connsiteX2" fmla="*/ 6928 w 43200"/>
                      <a:gd name="connsiteY2" fmla="*/ 34899 h 43200"/>
                      <a:gd name="connsiteX3" fmla="*/ 5820 w 43200"/>
                      <a:gd name="connsiteY3" fmla="*/ 35280 h 43200"/>
                      <a:gd name="connsiteX4" fmla="*/ 16478 w 43200"/>
                      <a:gd name="connsiteY4" fmla="*/ 39090 h 43200"/>
                      <a:gd name="connsiteX5" fmla="*/ 15810 w 43200"/>
                      <a:gd name="connsiteY5" fmla="*/ 37350 h 43200"/>
                      <a:gd name="connsiteX6" fmla="*/ 28827 w 43200"/>
                      <a:gd name="connsiteY6" fmla="*/ 34751 h 43200"/>
                      <a:gd name="connsiteX7" fmla="*/ 28560 w 43200"/>
                      <a:gd name="connsiteY7" fmla="*/ 36660 h 43200"/>
                      <a:gd name="connsiteX8" fmla="*/ 34129 w 43200"/>
                      <a:gd name="connsiteY8" fmla="*/ 22954 h 43200"/>
                      <a:gd name="connsiteX9" fmla="*/ 37380 w 43200"/>
                      <a:gd name="connsiteY9" fmla="*/ 30090 h 43200"/>
                      <a:gd name="connsiteX10" fmla="*/ 41798 w 43200"/>
                      <a:gd name="connsiteY10" fmla="*/ 15354 h 43200"/>
                      <a:gd name="connsiteX11" fmla="*/ 40350 w 43200"/>
                      <a:gd name="connsiteY11" fmla="*/ 18030 h 43200"/>
                      <a:gd name="connsiteX12" fmla="*/ 38324 w 43200"/>
                      <a:gd name="connsiteY12" fmla="*/ 5426 h 43200"/>
                      <a:gd name="connsiteX13" fmla="*/ 38400 w 43200"/>
                      <a:gd name="connsiteY13" fmla="*/ 6690 h 43200"/>
                      <a:gd name="connsiteX14" fmla="*/ 29078 w 43200"/>
                      <a:gd name="connsiteY14" fmla="*/ 3952 h 43200"/>
                      <a:gd name="connsiteX15" fmla="*/ 29820 w 43200"/>
                      <a:gd name="connsiteY15" fmla="*/ 2340 h 43200"/>
                      <a:gd name="connsiteX16" fmla="*/ 22141 w 43200"/>
                      <a:gd name="connsiteY16" fmla="*/ 4720 h 43200"/>
                      <a:gd name="connsiteX17" fmla="*/ 22500 w 43200"/>
                      <a:gd name="connsiteY17" fmla="*/ 3330 h 43200"/>
                      <a:gd name="connsiteX18" fmla="*/ 14000 w 43200"/>
                      <a:gd name="connsiteY18" fmla="*/ 5192 h 43200"/>
                      <a:gd name="connsiteX19" fmla="*/ 15300 w 43200"/>
                      <a:gd name="connsiteY19" fmla="*/ 6540 h 43200"/>
                      <a:gd name="connsiteX20" fmla="*/ 4127 w 43200"/>
                      <a:gd name="connsiteY20" fmla="*/ 15789 h 43200"/>
                      <a:gd name="connsiteX21" fmla="*/ 3900 w 43200"/>
                      <a:gd name="connsiteY21" fmla="*/ 14370 h 43200"/>
                      <a:gd name="connsiteX0" fmla="*/ 3936 w 43256"/>
                      <a:gd name="connsiteY0" fmla="*/ 14229 h 49659"/>
                      <a:gd name="connsiteX1" fmla="*/ 5659 w 43256"/>
                      <a:gd name="connsiteY1" fmla="*/ 6766 h 49659"/>
                      <a:gd name="connsiteX2" fmla="*/ 14041 w 43256"/>
                      <a:gd name="connsiteY2" fmla="*/ 5061 h 49659"/>
                      <a:gd name="connsiteX3" fmla="*/ 22492 w 43256"/>
                      <a:gd name="connsiteY3" fmla="*/ 3291 h 49659"/>
                      <a:gd name="connsiteX4" fmla="*/ 25785 w 43256"/>
                      <a:gd name="connsiteY4" fmla="*/ 59 h 49659"/>
                      <a:gd name="connsiteX5" fmla="*/ 29869 w 43256"/>
                      <a:gd name="connsiteY5" fmla="*/ 2340 h 49659"/>
                      <a:gd name="connsiteX6" fmla="*/ 35499 w 43256"/>
                      <a:gd name="connsiteY6" fmla="*/ 549 h 49659"/>
                      <a:gd name="connsiteX7" fmla="*/ 38354 w 43256"/>
                      <a:gd name="connsiteY7" fmla="*/ 5435 h 49659"/>
                      <a:gd name="connsiteX8" fmla="*/ 42018 w 43256"/>
                      <a:gd name="connsiteY8" fmla="*/ 10177 h 49659"/>
                      <a:gd name="connsiteX9" fmla="*/ 41854 w 43256"/>
                      <a:gd name="connsiteY9" fmla="*/ 15319 h 49659"/>
                      <a:gd name="connsiteX10" fmla="*/ 43052 w 43256"/>
                      <a:gd name="connsiteY10" fmla="*/ 23181 h 49659"/>
                      <a:gd name="connsiteX11" fmla="*/ 37440 w 43256"/>
                      <a:gd name="connsiteY11" fmla="*/ 30063 h 49659"/>
                      <a:gd name="connsiteX12" fmla="*/ 35431 w 43256"/>
                      <a:gd name="connsiteY12" fmla="*/ 35960 h 49659"/>
                      <a:gd name="connsiteX13" fmla="*/ 28591 w 43256"/>
                      <a:gd name="connsiteY13" fmla="*/ 36674 h 49659"/>
                      <a:gd name="connsiteX14" fmla="*/ 23703 w 43256"/>
                      <a:gd name="connsiteY14" fmla="*/ 42965 h 49659"/>
                      <a:gd name="connsiteX15" fmla="*/ 16516 w 43256"/>
                      <a:gd name="connsiteY15" fmla="*/ 39125 h 49659"/>
                      <a:gd name="connsiteX16" fmla="*/ 5840 w 43256"/>
                      <a:gd name="connsiteY16" fmla="*/ 35331 h 49659"/>
                      <a:gd name="connsiteX17" fmla="*/ 1146 w 43256"/>
                      <a:gd name="connsiteY17" fmla="*/ 31109 h 49659"/>
                      <a:gd name="connsiteX18" fmla="*/ 2149 w 43256"/>
                      <a:gd name="connsiteY18" fmla="*/ 25410 h 49659"/>
                      <a:gd name="connsiteX19" fmla="*/ 31 w 43256"/>
                      <a:gd name="connsiteY19" fmla="*/ 19563 h 49659"/>
                      <a:gd name="connsiteX20" fmla="*/ 3899 w 43256"/>
                      <a:gd name="connsiteY20" fmla="*/ 14366 h 49659"/>
                      <a:gd name="connsiteX21" fmla="*/ 3936 w 43256"/>
                      <a:gd name="connsiteY21" fmla="*/ 14229 h 49659"/>
                      <a:gd name="connsiteX0" fmla="*/ 284483 w 915585"/>
                      <a:gd name="connsiteY0" fmla="*/ 687229 h 704247"/>
                      <a:gd name="connsiteX1" fmla="*/ 267465 w 915585"/>
                      <a:gd name="connsiteY1" fmla="*/ 704247 h 704247"/>
                      <a:gd name="connsiteX2" fmla="*/ 250447 w 915585"/>
                      <a:gd name="connsiteY2" fmla="*/ 687229 h 704247"/>
                      <a:gd name="connsiteX3" fmla="*/ 267465 w 915585"/>
                      <a:gd name="connsiteY3" fmla="*/ 670211 h 704247"/>
                      <a:gd name="connsiteX4" fmla="*/ 284483 w 915585"/>
                      <a:gd name="connsiteY4" fmla="*/ 687229 h 704247"/>
                      <a:gd name="connsiteX0" fmla="*/ 311754 w 915585"/>
                      <a:gd name="connsiteY0" fmla="*/ 666620 h 704247"/>
                      <a:gd name="connsiteX1" fmla="*/ 277718 w 915585"/>
                      <a:gd name="connsiteY1" fmla="*/ 700656 h 704247"/>
                      <a:gd name="connsiteX2" fmla="*/ 277718 w 915585"/>
                      <a:gd name="connsiteY2" fmla="*/ 632584 h 704247"/>
                      <a:gd name="connsiteX3" fmla="*/ 311754 w 915585"/>
                      <a:gd name="connsiteY3" fmla="*/ 666620 h 704247"/>
                      <a:gd name="connsiteX0" fmla="*/ 354186 w 915585"/>
                      <a:gd name="connsiteY0" fmla="*/ 615538 h 704247"/>
                      <a:gd name="connsiteX1" fmla="*/ 303132 w 915585"/>
                      <a:gd name="connsiteY1" fmla="*/ 666592 h 704247"/>
                      <a:gd name="connsiteX2" fmla="*/ 252078 w 915585"/>
                      <a:gd name="connsiteY2" fmla="*/ 615538 h 704247"/>
                      <a:gd name="connsiteX3" fmla="*/ 303132 w 915585"/>
                      <a:gd name="connsiteY3" fmla="*/ 564484 h 704247"/>
                      <a:gd name="connsiteX4" fmla="*/ 354186 w 915585"/>
                      <a:gd name="connsiteY4" fmla="*/ 615538 h 704247"/>
                      <a:gd name="connsiteX0" fmla="*/ 4729 w 43256"/>
                      <a:gd name="connsiteY0" fmla="*/ 26036 h 49659"/>
                      <a:gd name="connsiteX1" fmla="*/ 2196 w 43256"/>
                      <a:gd name="connsiteY1" fmla="*/ 25239 h 49659"/>
                      <a:gd name="connsiteX2" fmla="*/ 6964 w 43256"/>
                      <a:gd name="connsiteY2" fmla="*/ 34758 h 49659"/>
                      <a:gd name="connsiteX3" fmla="*/ 5856 w 43256"/>
                      <a:gd name="connsiteY3" fmla="*/ 35139 h 49659"/>
                      <a:gd name="connsiteX4" fmla="*/ 16514 w 43256"/>
                      <a:gd name="connsiteY4" fmla="*/ 38949 h 49659"/>
                      <a:gd name="connsiteX5" fmla="*/ 15846 w 43256"/>
                      <a:gd name="connsiteY5" fmla="*/ 37209 h 49659"/>
                      <a:gd name="connsiteX6" fmla="*/ 28863 w 43256"/>
                      <a:gd name="connsiteY6" fmla="*/ 34610 h 49659"/>
                      <a:gd name="connsiteX7" fmla="*/ 28596 w 43256"/>
                      <a:gd name="connsiteY7" fmla="*/ 36519 h 49659"/>
                      <a:gd name="connsiteX8" fmla="*/ 34165 w 43256"/>
                      <a:gd name="connsiteY8" fmla="*/ 22813 h 49659"/>
                      <a:gd name="connsiteX9" fmla="*/ 37416 w 43256"/>
                      <a:gd name="connsiteY9" fmla="*/ 29949 h 49659"/>
                      <a:gd name="connsiteX10" fmla="*/ 41834 w 43256"/>
                      <a:gd name="connsiteY10" fmla="*/ 15213 h 49659"/>
                      <a:gd name="connsiteX11" fmla="*/ 40386 w 43256"/>
                      <a:gd name="connsiteY11" fmla="*/ 17889 h 49659"/>
                      <a:gd name="connsiteX12" fmla="*/ 38360 w 43256"/>
                      <a:gd name="connsiteY12" fmla="*/ 5285 h 49659"/>
                      <a:gd name="connsiteX13" fmla="*/ 38436 w 43256"/>
                      <a:gd name="connsiteY13" fmla="*/ 6549 h 49659"/>
                      <a:gd name="connsiteX14" fmla="*/ 29114 w 43256"/>
                      <a:gd name="connsiteY14" fmla="*/ 3811 h 49659"/>
                      <a:gd name="connsiteX15" fmla="*/ 29856 w 43256"/>
                      <a:gd name="connsiteY15" fmla="*/ 2199 h 49659"/>
                      <a:gd name="connsiteX16" fmla="*/ 22177 w 43256"/>
                      <a:gd name="connsiteY16" fmla="*/ 4579 h 49659"/>
                      <a:gd name="connsiteX17" fmla="*/ 22536 w 43256"/>
                      <a:gd name="connsiteY17" fmla="*/ 3189 h 49659"/>
                      <a:gd name="connsiteX18" fmla="*/ 14036 w 43256"/>
                      <a:gd name="connsiteY18" fmla="*/ 5051 h 49659"/>
                      <a:gd name="connsiteX19" fmla="*/ 15336 w 43256"/>
                      <a:gd name="connsiteY19" fmla="*/ 6399 h 49659"/>
                      <a:gd name="connsiteX20" fmla="*/ 4163 w 43256"/>
                      <a:gd name="connsiteY20" fmla="*/ 15648 h 49659"/>
                      <a:gd name="connsiteX21" fmla="*/ 3936 w 43256"/>
                      <a:gd name="connsiteY21" fmla="*/ 14229 h 49659"/>
                      <a:gd name="connsiteX0" fmla="*/ 3936 w 43256"/>
                      <a:gd name="connsiteY0" fmla="*/ 14229 h 49659"/>
                      <a:gd name="connsiteX1" fmla="*/ 5659 w 43256"/>
                      <a:gd name="connsiteY1" fmla="*/ 6766 h 49659"/>
                      <a:gd name="connsiteX2" fmla="*/ 14041 w 43256"/>
                      <a:gd name="connsiteY2" fmla="*/ 5061 h 49659"/>
                      <a:gd name="connsiteX3" fmla="*/ 22492 w 43256"/>
                      <a:gd name="connsiteY3" fmla="*/ 3291 h 49659"/>
                      <a:gd name="connsiteX4" fmla="*/ 25785 w 43256"/>
                      <a:gd name="connsiteY4" fmla="*/ 59 h 49659"/>
                      <a:gd name="connsiteX5" fmla="*/ 29869 w 43256"/>
                      <a:gd name="connsiteY5" fmla="*/ 2340 h 49659"/>
                      <a:gd name="connsiteX6" fmla="*/ 35499 w 43256"/>
                      <a:gd name="connsiteY6" fmla="*/ 549 h 49659"/>
                      <a:gd name="connsiteX7" fmla="*/ 38354 w 43256"/>
                      <a:gd name="connsiteY7" fmla="*/ 5435 h 49659"/>
                      <a:gd name="connsiteX8" fmla="*/ 42018 w 43256"/>
                      <a:gd name="connsiteY8" fmla="*/ 10177 h 49659"/>
                      <a:gd name="connsiteX9" fmla="*/ 41854 w 43256"/>
                      <a:gd name="connsiteY9" fmla="*/ 15319 h 49659"/>
                      <a:gd name="connsiteX10" fmla="*/ 43052 w 43256"/>
                      <a:gd name="connsiteY10" fmla="*/ 23181 h 49659"/>
                      <a:gd name="connsiteX11" fmla="*/ 37440 w 43256"/>
                      <a:gd name="connsiteY11" fmla="*/ 30063 h 49659"/>
                      <a:gd name="connsiteX12" fmla="*/ 35431 w 43256"/>
                      <a:gd name="connsiteY12" fmla="*/ 35960 h 49659"/>
                      <a:gd name="connsiteX13" fmla="*/ 28591 w 43256"/>
                      <a:gd name="connsiteY13" fmla="*/ 36674 h 49659"/>
                      <a:gd name="connsiteX14" fmla="*/ 23703 w 43256"/>
                      <a:gd name="connsiteY14" fmla="*/ 42965 h 49659"/>
                      <a:gd name="connsiteX15" fmla="*/ 16516 w 43256"/>
                      <a:gd name="connsiteY15" fmla="*/ 39125 h 49659"/>
                      <a:gd name="connsiteX16" fmla="*/ 5840 w 43256"/>
                      <a:gd name="connsiteY16" fmla="*/ 35331 h 49659"/>
                      <a:gd name="connsiteX17" fmla="*/ 1146 w 43256"/>
                      <a:gd name="connsiteY17" fmla="*/ 31109 h 49659"/>
                      <a:gd name="connsiteX18" fmla="*/ 2149 w 43256"/>
                      <a:gd name="connsiteY18" fmla="*/ 25410 h 49659"/>
                      <a:gd name="connsiteX19" fmla="*/ 31 w 43256"/>
                      <a:gd name="connsiteY19" fmla="*/ 19563 h 49659"/>
                      <a:gd name="connsiteX20" fmla="*/ 3899 w 43256"/>
                      <a:gd name="connsiteY20" fmla="*/ 14366 h 49659"/>
                      <a:gd name="connsiteX21" fmla="*/ 3936 w 43256"/>
                      <a:gd name="connsiteY21" fmla="*/ 14229 h 49659"/>
                      <a:gd name="connsiteX0" fmla="*/ 284483 w 915585"/>
                      <a:gd name="connsiteY0" fmla="*/ 687229 h 704247"/>
                      <a:gd name="connsiteX1" fmla="*/ 267465 w 915585"/>
                      <a:gd name="connsiteY1" fmla="*/ 704247 h 704247"/>
                      <a:gd name="connsiteX2" fmla="*/ 250447 w 915585"/>
                      <a:gd name="connsiteY2" fmla="*/ 687229 h 704247"/>
                      <a:gd name="connsiteX3" fmla="*/ 267465 w 915585"/>
                      <a:gd name="connsiteY3" fmla="*/ 670211 h 704247"/>
                      <a:gd name="connsiteX4" fmla="*/ 284483 w 915585"/>
                      <a:gd name="connsiteY4" fmla="*/ 687229 h 704247"/>
                      <a:gd name="connsiteX0" fmla="*/ 311754 w 915585"/>
                      <a:gd name="connsiteY0" fmla="*/ 666620 h 704247"/>
                      <a:gd name="connsiteX1" fmla="*/ 277718 w 915585"/>
                      <a:gd name="connsiteY1" fmla="*/ 632584 h 704247"/>
                      <a:gd name="connsiteX2" fmla="*/ 311754 w 915585"/>
                      <a:gd name="connsiteY2" fmla="*/ 666620 h 704247"/>
                      <a:gd name="connsiteX0" fmla="*/ 354186 w 915585"/>
                      <a:gd name="connsiteY0" fmla="*/ 615538 h 704247"/>
                      <a:gd name="connsiteX1" fmla="*/ 303132 w 915585"/>
                      <a:gd name="connsiteY1" fmla="*/ 666592 h 704247"/>
                      <a:gd name="connsiteX2" fmla="*/ 252078 w 915585"/>
                      <a:gd name="connsiteY2" fmla="*/ 615538 h 704247"/>
                      <a:gd name="connsiteX3" fmla="*/ 303132 w 915585"/>
                      <a:gd name="connsiteY3" fmla="*/ 564484 h 704247"/>
                      <a:gd name="connsiteX4" fmla="*/ 354186 w 915585"/>
                      <a:gd name="connsiteY4" fmla="*/ 615538 h 704247"/>
                      <a:gd name="connsiteX0" fmla="*/ 4729 w 43256"/>
                      <a:gd name="connsiteY0" fmla="*/ 26036 h 49659"/>
                      <a:gd name="connsiteX1" fmla="*/ 2196 w 43256"/>
                      <a:gd name="connsiteY1" fmla="*/ 25239 h 49659"/>
                      <a:gd name="connsiteX2" fmla="*/ 6964 w 43256"/>
                      <a:gd name="connsiteY2" fmla="*/ 34758 h 49659"/>
                      <a:gd name="connsiteX3" fmla="*/ 5856 w 43256"/>
                      <a:gd name="connsiteY3" fmla="*/ 35139 h 49659"/>
                      <a:gd name="connsiteX4" fmla="*/ 16514 w 43256"/>
                      <a:gd name="connsiteY4" fmla="*/ 38949 h 49659"/>
                      <a:gd name="connsiteX5" fmla="*/ 15846 w 43256"/>
                      <a:gd name="connsiteY5" fmla="*/ 37209 h 49659"/>
                      <a:gd name="connsiteX6" fmla="*/ 28863 w 43256"/>
                      <a:gd name="connsiteY6" fmla="*/ 34610 h 49659"/>
                      <a:gd name="connsiteX7" fmla="*/ 28596 w 43256"/>
                      <a:gd name="connsiteY7" fmla="*/ 36519 h 49659"/>
                      <a:gd name="connsiteX8" fmla="*/ 34165 w 43256"/>
                      <a:gd name="connsiteY8" fmla="*/ 22813 h 49659"/>
                      <a:gd name="connsiteX9" fmla="*/ 37416 w 43256"/>
                      <a:gd name="connsiteY9" fmla="*/ 29949 h 49659"/>
                      <a:gd name="connsiteX10" fmla="*/ 41834 w 43256"/>
                      <a:gd name="connsiteY10" fmla="*/ 15213 h 49659"/>
                      <a:gd name="connsiteX11" fmla="*/ 40386 w 43256"/>
                      <a:gd name="connsiteY11" fmla="*/ 17889 h 49659"/>
                      <a:gd name="connsiteX12" fmla="*/ 38360 w 43256"/>
                      <a:gd name="connsiteY12" fmla="*/ 5285 h 49659"/>
                      <a:gd name="connsiteX13" fmla="*/ 38436 w 43256"/>
                      <a:gd name="connsiteY13" fmla="*/ 6549 h 49659"/>
                      <a:gd name="connsiteX14" fmla="*/ 29114 w 43256"/>
                      <a:gd name="connsiteY14" fmla="*/ 3811 h 49659"/>
                      <a:gd name="connsiteX15" fmla="*/ 29856 w 43256"/>
                      <a:gd name="connsiteY15" fmla="*/ 2199 h 49659"/>
                      <a:gd name="connsiteX16" fmla="*/ 22177 w 43256"/>
                      <a:gd name="connsiteY16" fmla="*/ 4579 h 49659"/>
                      <a:gd name="connsiteX17" fmla="*/ 22536 w 43256"/>
                      <a:gd name="connsiteY17" fmla="*/ 3189 h 49659"/>
                      <a:gd name="connsiteX18" fmla="*/ 14036 w 43256"/>
                      <a:gd name="connsiteY18" fmla="*/ 5051 h 49659"/>
                      <a:gd name="connsiteX19" fmla="*/ 15336 w 43256"/>
                      <a:gd name="connsiteY19" fmla="*/ 6399 h 49659"/>
                      <a:gd name="connsiteX20" fmla="*/ 4163 w 43256"/>
                      <a:gd name="connsiteY20" fmla="*/ 15648 h 49659"/>
                      <a:gd name="connsiteX21" fmla="*/ 3936 w 43256"/>
                      <a:gd name="connsiteY21" fmla="*/ 14229 h 496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50447 w 915585"/>
                      <a:gd name="connsiteY1" fmla="*/ 687229 h 687229"/>
                      <a:gd name="connsiteX2" fmla="*/ 267465 w 915585"/>
                      <a:gd name="connsiteY2" fmla="*/ 670211 h 687229"/>
                      <a:gd name="connsiteX3" fmla="*/ 284483 w 915585"/>
                      <a:gd name="connsiteY3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54186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4" fmla="*/ 354186 w 915585"/>
                      <a:gd name="connsiteY4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54186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4" fmla="*/ 354186 w 915585"/>
                      <a:gd name="connsiteY4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03132 w 915585"/>
                      <a:gd name="connsiteY0" fmla="*/ 564484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252078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7259"/>
                      <a:gd name="connsiteX1" fmla="*/ 5659 w 43256"/>
                      <a:gd name="connsiteY1" fmla="*/ 6766 h 47259"/>
                      <a:gd name="connsiteX2" fmla="*/ 14041 w 43256"/>
                      <a:gd name="connsiteY2" fmla="*/ 5061 h 47259"/>
                      <a:gd name="connsiteX3" fmla="*/ 22492 w 43256"/>
                      <a:gd name="connsiteY3" fmla="*/ 3291 h 47259"/>
                      <a:gd name="connsiteX4" fmla="*/ 25785 w 43256"/>
                      <a:gd name="connsiteY4" fmla="*/ 59 h 47259"/>
                      <a:gd name="connsiteX5" fmla="*/ 29869 w 43256"/>
                      <a:gd name="connsiteY5" fmla="*/ 2340 h 47259"/>
                      <a:gd name="connsiteX6" fmla="*/ 35499 w 43256"/>
                      <a:gd name="connsiteY6" fmla="*/ 549 h 47259"/>
                      <a:gd name="connsiteX7" fmla="*/ 38354 w 43256"/>
                      <a:gd name="connsiteY7" fmla="*/ 5435 h 47259"/>
                      <a:gd name="connsiteX8" fmla="*/ 42018 w 43256"/>
                      <a:gd name="connsiteY8" fmla="*/ 10177 h 47259"/>
                      <a:gd name="connsiteX9" fmla="*/ 41854 w 43256"/>
                      <a:gd name="connsiteY9" fmla="*/ 15319 h 47259"/>
                      <a:gd name="connsiteX10" fmla="*/ 43052 w 43256"/>
                      <a:gd name="connsiteY10" fmla="*/ 23181 h 47259"/>
                      <a:gd name="connsiteX11" fmla="*/ 37440 w 43256"/>
                      <a:gd name="connsiteY11" fmla="*/ 30063 h 47259"/>
                      <a:gd name="connsiteX12" fmla="*/ 35431 w 43256"/>
                      <a:gd name="connsiteY12" fmla="*/ 35960 h 47259"/>
                      <a:gd name="connsiteX13" fmla="*/ 28591 w 43256"/>
                      <a:gd name="connsiteY13" fmla="*/ 36674 h 47259"/>
                      <a:gd name="connsiteX14" fmla="*/ 23703 w 43256"/>
                      <a:gd name="connsiteY14" fmla="*/ 42965 h 47259"/>
                      <a:gd name="connsiteX15" fmla="*/ 16516 w 43256"/>
                      <a:gd name="connsiteY15" fmla="*/ 39125 h 47259"/>
                      <a:gd name="connsiteX16" fmla="*/ 5840 w 43256"/>
                      <a:gd name="connsiteY16" fmla="*/ 35331 h 47259"/>
                      <a:gd name="connsiteX17" fmla="*/ 1146 w 43256"/>
                      <a:gd name="connsiteY17" fmla="*/ 31109 h 47259"/>
                      <a:gd name="connsiteX18" fmla="*/ 2149 w 43256"/>
                      <a:gd name="connsiteY18" fmla="*/ 25410 h 47259"/>
                      <a:gd name="connsiteX19" fmla="*/ 31 w 43256"/>
                      <a:gd name="connsiteY19" fmla="*/ 19563 h 47259"/>
                      <a:gd name="connsiteX20" fmla="*/ 3899 w 43256"/>
                      <a:gd name="connsiteY20" fmla="*/ 14366 h 47259"/>
                      <a:gd name="connsiteX21" fmla="*/ 3936 w 43256"/>
                      <a:gd name="connsiteY21" fmla="*/ 14229 h 47259"/>
                      <a:gd name="connsiteX0" fmla="*/ 459035 w 915585"/>
                      <a:gd name="connsiteY0" fmla="*/ 494479 h 670211"/>
                      <a:gd name="connsiteX1" fmla="*/ 267465 w 915585"/>
                      <a:gd name="connsiteY1" fmla="*/ 670211 h 670211"/>
                      <a:gd name="connsiteX2" fmla="*/ 459035 w 915585"/>
                      <a:gd name="connsiteY2" fmla="*/ 494479 h 670211"/>
                      <a:gd name="connsiteX0" fmla="*/ 311754 w 915585"/>
                      <a:gd name="connsiteY0" fmla="*/ 666620 h 670211"/>
                      <a:gd name="connsiteX1" fmla="*/ 277718 w 915585"/>
                      <a:gd name="connsiteY1" fmla="*/ 632584 h 670211"/>
                      <a:gd name="connsiteX2" fmla="*/ 311754 w 915585"/>
                      <a:gd name="connsiteY2" fmla="*/ 666620 h 670211"/>
                      <a:gd name="connsiteX0" fmla="*/ 252078 w 915585"/>
                      <a:gd name="connsiteY0" fmla="*/ 615538 h 670211"/>
                      <a:gd name="connsiteX1" fmla="*/ 303132 w 915585"/>
                      <a:gd name="connsiteY1" fmla="*/ 666592 h 670211"/>
                      <a:gd name="connsiteX2" fmla="*/ 252078 w 915585"/>
                      <a:gd name="connsiteY2" fmla="*/ 615538 h 670211"/>
                      <a:gd name="connsiteX0" fmla="*/ 4729 w 43256"/>
                      <a:gd name="connsiteY0" fmla="*/ 26036 h 47259"/>
                      <a:gd name="connsiteX1" fmla="*/ 2196 w 43256"/>
                      <a:gd name="connsiteY1" fmla="*/ 25239 h 47259"/>
                      <a:gd name="connsiteX2" fmla="*/ 6964 w 43256"/>
                      <a:gd name="connsiteY2" fmla="*/ 34758 h 47259"/>
                      <a:gd name="connsiteX3" fmla="*/ 5856 w 43256"/>
                      <a:gd name="connsiteY3" fmla="*/ 35139 h 47259"/>
                      <a:gd name="connsiteX4" fmla="*/ 16514 w 43256"/>
                      <a:gd name="connsiteY4" fmla="*/ 38949 h 47259"/>
                      <a:gd name="connsiteX5" fmla="*/ 15846 w 43256"/>
                      <a:gd name="connsiteY5" fmla="*/ 37209 h 47259"/>
                      <a:gd name="connsiteX6" fmla="*/ 28863 w 43256"/>
                      <a:gd name="connsiteY6" fmla="*/ 34610 h 47259"/>
                      <a:gd name="connsiteX7" fmla="*/ 28596 w 43256"/>
                      <a:gd name="connsiteY7" fmla="*/ 36519 h 47259"/>
                      <a:gd name="connsiteX8" fmla="*/ 34165 w 43256"/>
                      <a:gd name="connsiteY8" fmla="*/ 22813 h 47259"/>
                      <a:gd name="connsiteX9" fmla="*/ 37416 w 43256"/>
                      <a:gd name="connsiteY9" fmla="*/ 29949 h 47259"/>
                      <a:gd name="connsiteX10" fmla="*/ 41834 w 43256"/>
                      <a:gd name="connsiteY10" fmla="*/ 15213 h 47259"/>
                      <a:gd name="connsiteX11" fmla="*/ 40386 w 43256"/>
                      <a:gd name="connsiteY11" fmla="*/ 17889 h 47259"/>
                      <a:gd name="connsiteX12" fmla="*/ 38360 w 43256"/>
                      <a:gd name="connsiteY12" fmla="*/ 5285 h 47259"/>
                      <a:gd name="connsiteX13" fmla="*/ 38436 w 43256"/>
                      <a:gd name="connsiteY13" fmla="*/ 6549 h 47259"/>
                      <a:gd name="connsiteX14" fmla="*/ 29114 w 43256"/>
                      <a:gd name="connsiteY14" fmla="*/ 3811 h 47259"/>
                      <a:gd name="connsiteX15" fmla="*/ 29856 w 43256"/>
                      <a:gd name="connsiteY15" fmla="*/ 2199 h 47259"/>
                      <a:gd name="connsiteX16" fmla="*/ 22177 w 43256"/>
                      <a:gd name="connsiteY16" fmla="*/ 4579 h 47259"/>
                      <a:gd name="connsiteX17" fmla="*/ 22536 w 43256"/>
                      <a:gd name="connsiteY17" fmla="*/ 3189 h 47259"/>
                      <a:gd name="connsiteX18" fmla="*/ 14036 w 43256"/>
                      <a:gd name="connsiteY18" fmla="*/ 5051 h 47259"/>
                      <a:gd name="connsiteX19" fmla="*/ 15336 w 43256"/>
                      <a:gd name="connsiteY19" fmla="*/ 6399 h 47259"/>
                      <a:gd name="connsiteX20" fmla="*/ 4163 w 43256"/>
                      <a:gd name="connsiteY20" fmla="*/ 15648 h 47259"/>
                      <a:gd name="connsiteX21" fmla="*/ 3936 w 43256"/>
                      <a:gd name="connsiteY21" fmla="*/ 14229 h 47259"/>
                      <a:gd name="connsiteX0" fmla="*/ 3936 w 43256"/>
                      <a:gd name="connsiteY0" fmla="*/ 14229 h 47259"/>
                      <a:gd name="connsiteX1" fmla="*/ 5659 w 43256"/>
                      <a:gd name="connsiteY1" fmla="*/ 6766 h 47259"/>
                      <a:gd name="connsiteX2" fmla="*/ 14041 w 43256"/>
                      <a:gd name="connsiteY2" fmla="*/ 5061 h 47259"/>
                      <a:gd name="connsiteX3" fmla="*/ 22492 w 43256"/>
                      <a:gd name="connsiteY3" fmla="*/ 3291 h 47259"/>
                      <a:gd name="connsiteX4" fmla="*/ 25785 w 43256"/>
                      <a:gd name="connsiteY4" fmla="*/ 59 h 47259"/>
                      <a:gd name="connsiteX5" fmla="*/ 29869 w 43256"/>
                      <a:gd name="connsiteY5" fmla="*/ 2340 h 47259"/>
                      <a:gd name="connsiteX6" fmla="*/ 35499 w 43256"/>
                      <a:gd name="connsiteY6" fmla="*/ 549 h 47259"/>
                      <a:gd name="connsiteX7" fmla="*/ 38354 w 43256"/>
                      <a:gd name="connsiteY7" fmla="*/ 5435 h 47259"/>
                      <a:gd name="connsiteX8" fmla="*/ 42018 w 43256"/>
                      <a:gd name="connsiteY8" fmla="*/ 10177 h 47259"/>
                      <a:gd name="connsiteX9" fmla="*/ 41854 w 43256"/>
                      <a:gd name="connsiteY9" fmla="*/ 15319 h 47259"/>
                      <a:gd name="connsiteX10" fmla="*/ 43052 w 43256"/>
                      <a:gd name="connsiteY10" fmla="*/ 23181 h 47259"/>
                      <a:gd name="connsiteX11" fmla="*/ 37440 w 43256"/>
                      <a:gd name="connsiteY11" fmla="*/ 30063 h 47259"/>
                      <a:gd name="connsiteX12" fmla="*/ 35431 w 43256"/>
                      <a:gd name="connsiteY12" fmla="*/ 35960 h 47259"/>
                      <a:gd name="connsiteX13" fmla="*/ 28591 w 43256"/>
                      <a:gd name="connsiteY13" fmla="*/ 36674 h 47259"/>
                      <a:gd name="connsiteX14" fmla="*/ 23703 w 43256"/>
                      <a:gd name="connsiteY14" fmla="*/ 42965 h 47259"/>
                      <a:gd name="connsiteX15" fmla="*/ 16516 w 43256"/>
                      <a:gd name="connsiteY15" fmla="*/ 39125 h 47259"/>
                      <a:gd name="connsiteX16" fmla="*/ 5840 w 43256"/>
                      <a:gd name="connsiteY16" fmla="*/ 35331 h 47259"/>
                      <a:gd name="connsiteX17" fmla="*/ 1146 w 43256"/>
                      <a:gd name="connsiteY17" fmla="*/ 31109 h 47259"/>
                      <a:gd name="connsiteX18" fmla="*/ 2149 w 43256"/>
                      <a:gd name="connsiteY18" fmla="*/ 25410 h 47259"/>
                      <a:gd name="connsiteX19" fmla="*/ 31 w 43256"/>
                      <a:gd name="connsiteY19" fmla="*/ 19563 h 47259"/>
                      <a:gd name="connsiteX20" fmla="*/ 3899 w 43256"/>
                      <a:gd name="connsiteY20" fmla="*/ 14366 h 47259"/>
                      <a:gd name="connsiteX21" fmla="*/ 3936 w 43256"/>
                      <a:gd name="connsiteY21" fmla="*/ 14229 h 47259"/>
                      <a:gd name="connsiteX0" fmla="*/ 459035 w 915585"/>
                      <a:gd name="connsiteY0" fmla="*/ 494479 h 670211"/>
                      <a:gd name="connsiteX1" fmla="*/ 267465 w 915585"/>
                      <a:gd name="connsiteY1" fmla="*/ 670211 h 670211"/>
                      <a:gd name="connsiteX2" fmla="*/ 459035 w 915585"/>
                      <a:gd name="connsiteY2" fmla="*/ 494479 h 670211"/>
                      <a:gd name="connsiteX0" fmla="*/ 311754 w 915585"/>
                      <a:gd name="connsiteY0" fmla="*/ 666620 h 670211"/>
                      <a:gd name="connsiteX1" fmla="*/ 277718 w 915585"/>
                      <a:gd name="connsiteY1" fmla="*/ 632584 h 670211"/>
                      <a:gd name="connsiteX2" fmla="*/ 311754 w 915585"/>
                      <a:gd name="connsiteY2" fmla="*/ 666620 h 670211"/>
                      <a:gd name="connsiteX0" fmla="*/ 252078 w 915585"/>
                      <a:gd name="connsiteY0" fmla="*/ 615538 h 670211"/>
                      <a:gd name="connsiteX1" fmla="*/ 303131 w 915585"/>
                      <a:gd name="connsiteY1" fmla="*/ 466429 h 670211"/>
                      <a:gd name="connsiteX2" fmla="*/ 252078 w 915585"/>
                      <a:gd name="connsiteY2" fmla="*/ 615538 h 670211"/>
                      <a:gd name="connsiteX0" fmla="*/ 4729 w 43256"/>
                      <a:gd name="connsiteY0" fmla="*/ 26036 h 47259"/>
                      <a:gd name="connsiteX1" fmla="*/ 2196 w 43256"/>
                      <a:gd name="connsiteY1" fmla="*/ 25239 h 47259"/>
                      <a:gd name="connsiteX2" fmla="*/ 6964 w 43256"/>
                      <a:gd name="connsiteY2" fmla="*/ 34758 h 47259"/>
                      <a:gd name="connsiteX3" fmla="*/ 5856 w 43256"/>
                      <a:gd name="connsiteY3" fmla="*/ 35139 h 47259"/>
                      <a:gd name="connsiteX4" fmla="*/ 16514 w 43256"/>
                      <a:gd name="connsiteY4" fmla="*/ 38949 h 47259"/>
                      <a:gd name="connsiteX5" fmla="*/ 15846 w 43256"/>
                      <a:gd name="connsiteY5" fmla="*/ 37209 h 47259"/>
                      <a:gd name="connsiteX6" fmla="*/ 28863 w 43256"/>
                      <a:gd name="connsiteY6" fmla="*/ 34610 h 47259"/>
                      <a:gd name="connsiteX7" fmla="*/ 28596 w 43256"/>
                      <a:gd name="connsiteY7" fmla="*/ 36519 h 47259"/>
                      <a:gd name="connsiteX8" fmla="*/ 34165 w 43256"/>
                      <a:gd name="connsiteY8" fmla="*/ 22813 h 47259"/>
                      <a:gd name="connsiteX9" fmla="*/ 37416 w 43256"/>
                      <a:gd name="connsiteY9" fmla="*/ 29949 h 47259"/>
                      <a:gd name="connsiteX10" fmla="*/ 41834 w 43256"/>
                      <a:gd name="connsiteY10" fmla="*/ 15213 h 47259"/>
                      <a:gd name="connsiteX11" fmla="*/ 40386 w 43256"/>
                      <a:gd name="connsiteY11" fmla="*/ 17889 h 47259"/>
                      <a:gd name="connsiteX12" fmla="*/ 38360 w 43256"/>
                      <a:gd name="connsiteY12" fmla="*/ 5285 h 47259"/>
                      <a:gd name="connsiteX13" fmla="*/ 38436 w 43256"/>
                      <a:gd name="connsiteY13" fmla="*/ 6549 h 47259"/>
                      <a:gd name="connsiteX14" fmla="*/ 29114 w 43256"/>
                      <a:gd name="connsiteY14" fmla="*/ 3811 h 47259"/>
                      <a:gd name="connsiteX15" fmla="*/ 29856 w 43256"/>
                      <a:gd name="connsiteY15" fmla="*/ 2199 h 47259"/>
                      <a:gd name="connsiteX16" fmla="*/ 22177 w 43256"/>
                      <a:gd name="connsiteY16" fmla="*/ 4579 h 47259"/>
                      <a:gd name="connsiteX17" fmla="*/ 22536 w 43256"/>
                      <a:gd name="connsiteY17" fmla="*/ 3189 h 47259"/>
                      <a:gd name="connsiteX18" fmla="*/ 14036 w 43256"/>
                      <a:gd name="connsiteY18" fmla="*/ 5051 h 47259"/>
                      <a:gd name="connsiteX19" fmla="*/ 15336 w 43256"/>
                      <a:gd name="connsiteY19" fmla="*/ 6399 h 47259"/>
                      <a:gd name="connsiteX20" fmla="*/ 4163 w 43256"/>
                      <a:gd name="connsiteY20" fmla="*/ 15648 h 47259"/>
                      <a:gd name="connsiteX21" fmla="*/ 3936 w 43256"/>
                      <a:gd name="connsiteY21" fmla="*/ 14229 h 47259"/>
                      <a:gd name="connsiteX0" fmla="*/ 3936 w 43256"/>
                      <a:gd name="connsiteY0" fmla="*/ 14229 h 47006"/>
                      <a:gd name="connsiteX1" fmla="*/ 5659 w 43256"/>
                      <a:gd name="connsiteY1" fmla="*/ 6766 h 47006"/>
                      <a:gd name="connsiteX2" fmla="*/ 14041 w 43256"/>
                      <a:gd name="connsiteY2" fmla="*/ 5061 h 47006"/>
                      <a:gd name="connsiteX3" fmla="*/ 22492 w 43256"/>
                      <a:gd name="connsiteY3" fmla="*/ 3291 h 47006"/>
                      <a:gd name="connsiteX4" fmla="*/ 25785 w 43256"/>
                      <a:gd name="connsiteY4" fmla="*/ 59 h 47006"/>
                      <a:gd name="connsiteX5" fmla="*/ 29869 w 43256"/>
                      <a:gd name="connsiteY5" fmla="*/ 2340 h 47006"/>
                      <a:gd name="connsiteX6" fmla="*/ 35499 w 43256"/>
                      <a:gd name="connsiteY6" fmla="*/ 549 h 47006"/>
                      <a:gd name="connsiteX7" fmla="*/ 38354 w 43256"/>
                      <a:gd name="connsiteY7" fmla="*/ 5435 h 47006"/>
                      <a:gd name="connsiteX8" fmla="*/ 42018 w 43256"/>
                      <a:gd name="connsiteY8" fmla="*/ 10177 h 47006"/>
                      <a:gd name="connsiteX9" fmla="*/ 41854 w 43256"/>
                      <a:gd name="connsiteY9" fmla="*/ 15319 h 47006"/>
                      <a:gd name="connsiteX10" fmla="*/ 43052 w 43256"/>
                      <a:gd name="connsiteY10" fmla="*/ 23181 h 47006"/>
                      <a:gd name="connsiteX11" fmla="*/ 37440 w 43256"/>
                      <a:gd name="connsiteY11" fmla="*/ 30063 h 47006"/>
                      <a:gd name="connsiteX12" fmla="*/ 35431 w 43256"/>
                      <a:gd name="connsiteY12" fmla="*/ 35960 h 47006"/>
                      <a:gd name="connsiteX13" fmla="*/ 28591 w 43256"/>
                      <a:gd name="connsiteY13" fmla="*/ 36674 h 47006"/>
                      <a:gd name="connsiteX14" fmla="*/ 23703 w 43256"/>
                      <a:gd name="connsiteY14" fmla="*/ 42965 h 47006"/>
                      <a:gd name="connsiteX15" fmla="*/ 16516 w 43256"/>
                      <a:gd name="connsiteY15" fmla="*/ 39125 h 47006"/>
                      <a:gd name="connsiteX16" fmla="*/ 5840 w 43256"/>
                      <a:gd name="connsiteY16" fmla="*/ 35331 h 47006"/>
                      <a:gd name="connsiteX17" fmla="*/ 1146 w 43256"/>
                      <a:gd name="connsiteY17" fmla="*/ 31109 h 47006"/>
                      <a:gd name="connsiteX18" fmla="*/ 2149 w 43256"/>
                      <a:gd name="connsiteY18" fmla="*/ 25410 h 47006"/>
                      <a:gd name="connsiteX19" fmla="*/ 31 w 43256"/>
                      <a:gd name="connsiteY19" fmla="*/ 19563 h 47006"/>
                      <a:gd name="connsiteX20" fmla="*/ 3899 w 43256"/>
                      <a:gd name="connsiteY20" fmla="*/ 14366 h 47006"/>
                      <a:gd name="connsiteX21" fmla="*/ 3936 w 43256"/>
                      <a:gd name="connsiteY21" fmla="*/ 14229 h 47006"/>
                      <a:gd name="connsiteX0" fmla="*/ 459035 w 915585"/>
                      <a:gd name="connsiteY0" fmla="*/ 494479 h 666620"/>
                      <a:gd name="connsiteX1" fmla="*/ 354741 w 915585"/>
                      <a:gd name="connsiteY1" fmla="*/ 462634 h 666620"/>
                      <a:gd name="connsiteX2" fmla="*/ 459035 w 915585"/>
                      <a:gd name="connsiteY2" fmla="*/ 494479 h 666620"/>
                      <a:gd name="connsiteX0" fmla="*/ 311754 w 915585"/>
                      <a:gd name="connsiteY0" fmla="*/ 666620 h 666620"/>
                      <a:gd name="connsiteX1" fmla="*/ 277718 w 915585"/>
                      <a:gd name="connsiteY1" fmla="*/ 632584 h 666620"/>
                      <a:gd name="connsiteX2" fmla="*/ 311754 w 915585"/>
                      <a:gd name="connsiteY2" fmla="*/ 666620 h 666620"/>
                      <a:gd name="connsiteX0" fmla="*/ 252078 w 915585"/>
                      <a:gd name="connsiteY0" fmla="*/ 615538 h 666620"/>
                      <a:gd name="connsiteX1" fmla="*/ 303131 w 915585"/>
                      <a:gd name="connsiteY1" fmla="*/ 466429 h 666620"/>
                      <a:gd name="connsiteX2" fmla="*/ 252078 w 915585"/>
                      <a:gd name="connsiteY2" fmla="*/ 615538 h 666620"/>
                      <a:gd name="connsiteX0" fmla="*/ 4729 w 43256"/>
                      <a:gd name="connsiteY0" fmla="*/ 26036 h 47006"/>
                      <a:gd name="connsiteX1" fmla="*/ 2196 w 43256"/>
                      <a:gd name="connsiteY1" fmla="*/ 25239 h 47006"/>
                      <a:gd name="connsiteX2" fmla="*/ 6964 w 43256"/>
                      <a:gd name="connsiteY2" fmla="*/ 34758 h 47006"/>
                      <a:gd name="connsiteX3" fmla="*/ 5856 w 43256"/>
                      <a:gd name="connsiteY3" fmla="*/ 35139 h 47006"/>
                      <a:gd name="connsiteX4" fmla="*/ 16514 w 43256"/>
                      <a:gd name="connsiteY4" fmla="*/ 38949 h 47006"/>
                      <a:gd name="connsiteX5" fmla="*/ 15846 w 43256"/>
                      <a:gd name="connsiteY5" fmla="*/ 37209 h 47006"/>
                      <a:gd name="connsiteX6" fmla="*/ 28863 w 43256"/>
                      <a:gd name="connsiteY6" fmla="*/ 34610 h 47006"/>
                      <a:gd name="connsiteX7" fmla="*/ 28596 w 43256"/>
                      <a:gd name="connsiteY7" fmla="*/ 36519 h 47006"/>
                      <a:gd name="connsiteX8" fmla="*/ 34165 w 43256"/>
                      <a:gd name="connsiteY8" fmla="*/ 22813 h 47006"/>
                      <a:gd name="connsiteX9" fmla="*/ 37416 w 43256"/>
                      <a:gd name="connsiteY9" fmla="*/ 29949 h 47006"/>
                      <a:gd name="connsiteX10" fmla="*/ 41834 w 43256"/>
                      <a:gd name="connsiteY10" fmla="*/ 15213 h 47006"/>
                      <a:gd name="connsiteX11" fmla="*/ 40386 w 43256"/>
                      <a:gd name="connsiteY11" fmla="*/ 17889 h 47006"/>
                      <a:gd name="connsiteX12" fmla="*/ 38360 w 43256"/>
                      <a:gd name="connsiteY12" fmla="*/ 5285 h 47006"/>
                      <a:gd name="connsiteX13" fmla="*/ 38436 w 43256"/>
                      <a:gd name="connsiteY13" fmla="*/ 6549 h 47006"/>
                      <a:gd name="connsiteX14" fmla="*/ 29114 w 43256"/>
                      <a:gd name="connsiteY14" fmla="*/ 3811 h 47006"/>
                      <a:gd name="connsiteX15" fmla="*/ 29856 w 43256"/>
                      <a:gd name="connsiteY15" fmla="*/ 2199 h 47006"/>
                      <a:gd name="connsiteX16" fmla="*/ 22177 w 43256"/>
                      <a:gd name="connsiteY16" fmla="*/ 4579 h 47006"/>
                      <a:gd name="connsiteX17" fmla="*/ 22536 w 43256"/>
                      <a:gd name="connsiteY17" fmla="*/ 3189 h 47006"/>
                      <a:gd name="connsiteX18" fmla="*/ 14036 w 43256"/>
                      <a:gd name="connsiteY18" fmla="*/ 5051 h 47006"/>
                      <a:gd name="connsiteX19" fmla="*/ 15336 w 43256"/>
                      <a:gd name="connsiteY19" fmla="*/ 6399 h 47006"/>
                      <a:gd name="connsiteX20" fmla="*/ 4163 w 43256"/>
                      <a:gd name="connsiteY20" fmla="*/ 15648 h 47006"/>
                      <a:gd name="connsiteX21" fmla="*/ 3936 w 43256"/>
                      <a:gd name="connsiteY21" fmla="*/ 14229 h 47006"/>
                      <a:gd name="connsiteX0" fmla="*/ 3936 w 43256"/>
                      <a:gd name="connsiteY0" fmla="*/ 14229 h 44606"/>
                      <a:gd name="connsiteX1" fmla="*/ 5659 w 43256"/>
                      <a:gd name="connsiteY1" fmla="*/ 6766 h 44606"/>
                      <a:gd name="connsiteX2" fmla="*/ 14041 w 43256"/>
                      <a:gd name="connsiteY2" fmla="*/ 5061 h 44606"/>
                      <a:gd name="connsiteX3" fmla="*/ 22492 w 43256"/>
                      <a:gd name="connsiteY3" fmla="*/ 3291 h 44606"/>
                      <a:gd name="connsiteX4" fmla="*/ 25785 w 43256"/>
                      <a:gd name="connsiteY4" fmla="*/ 59 h 44606"/>
                      <a:gd name="connsiteX5" fmla="*/ 29869 w 43256"/>
                      <a:gd name="connsiteY5" fmla="*/ 2340 h 44606"/>
                      <a:gd name="connsiteX6" fmla="*/ 35499 w 43256"/>
                      <a:gd name="connsiteY6" fmla="*/ 549 h 44606"/>
                      <a:gd name="connsiteX7" fmla="*/ 38354 w 43256"/>
                      <a:gd name="connsiteY7" fmla="*/ 5435 h 44606"/>
                      <a:gd name="connsiteX8" fmla="*/ 42018 w 43256"/>
                      <a:gd name="connsiteY8" fmla="*/ 10177 h 44606"/>
                      <a:gd name="connsiteX9" fmla="*/ 41854 w 43256"/>
                      <a:gd name="connsiteY9" fmla="*/ 15319 h 44606"/>
                      <a:gd name="connsiteX10" fmla="*/ 43052 w 43256"/>
                      <a:gd name="connsiteY10" fmla="*/ 23181 h 44606"/>
                      <a:gd name="connsiteX11" fmla="*/ 37440 w 43256"/>
                      <a:gd name="connsiteY11" fmla="*/ 30063 h 44606"/>
                      <a:gd name="connsiteX12" fmla="*/ 35431 w 43256"/>
                      <a:gd name="connsiteY12" fmla="*/ 35960 h 44606"/>
                      <a:gd name="connsiteX13" fmla="*/ 28591 w 43256"/>
                      <a:gd name="connsiteY13" fmla="*/ 36674 h 44606"/>
                      <a:gd name="connsiteX14" fmla="*/ 23703 w 43256"/>
                      <a:gd name="connsiteY14" fmla="*/ 42965 h 44606"/>
                      <a:gd name="connsiteX15" fmla="*/ 16516 w 43256"/>
                      <a:gd name="connsiteY15" fmla="*/ 39125 h 44606"/>
                      <a:gd name="connsiteX16" fmla="*/ 5840 w 43256"/>
                      <a:gd name="connsiteY16" fmla="*/ 35331 h 44606"/>
                      <a:gd name="connsiteX17" fmla="*/ 1146 w 43256"/>
                      <a:gd name="connsiteY17" fmla="*/ 31109 h 44606"/>
                      <a:gd name="connsiteX18" fmla="*/ 2149 w 43256"/>
                      <a:gd name="connsiteY18" fmla="*/ 25410 h 44606"/>
                      <a:gd name="connsiteX19" fmla="*/ 31 w 43256"/>
                      <a:gd name="connsiteY19" fmla="*/ 19563 h 44606"/>
                      <a:gd name="connsiteX20" fmla="*/ 3899 w 43256"/>
                      <a:gd name="connsiteY20" fmla="*/ 14366 h 44606"/>
                      <a:gd name="connsiteX21" fmla="*/ 3936 w 43256"/>
                      <a:gd name="connsiteY21" fmla="*/ 14229 h 44606"/>
                      <a:gd name="connsiteX0" fmla="*/ 459035 w 915585"/>
                      <a:gd name="connsiteY0" fmla="*/ 494479 h 632584"/>
                      <a:gd name="connsiteX1" fmla="*/ 354741 w 915585"/>
                      <a:gd name="connsiteY1" fmla="*/ 462634 h 632584"/>
                      <a:gd name="connsiteX2" fmla="*/ 459035 w 915585"/>
                      <a:gd name="connsiteY2" fmla="*/ 494479 h 632584"/>
                      <a:gd name="connsiteX0" fmla="*/ 452737 w 915585"/>
                      <a:gd name="connsiteY0" fmla="*/ 599899 h 632584"/>
                      <a:gd name="connsiteX1" fmla="*/ 277718 w 915585"/>
                      <a:gd name="connsiteY1" fmla="*/ 632584 h 632584"/>
                      <a:gd name="connsiteX2" fmla="*/ 452737 w 915585"/>
                      <a:gd name="connsiteY2" fmla="*/ 599899 h 632584"/>
                      <a:gd name="connsiteX0" fmla="*/ 252078 w 915585"/>
                      <a:gd name="connsiteY0" fmla="*/ 615538 h 632584"/>
                      <a:gd name="connsiteX1" fmla="*/ 303131 w 915585"/>
                      <a:gd name="connsiteY1" fmla="*/ 466429 h 632584"/>
                      <a:gd name="connsiteX2" fmla="*/ 252078 w 915585"/>
                      <a:gd name="connsiteY2" fmla="*/ 615538 h 632584"/>
                      <a:gd name="connsiteX0" fmla="*/ 4729 w 43256"/>
                      <a:gd name="connsiteY0" fmla="*/ 26036 h 44606"/>
                      <a:gd name="connsiteX1" fmla="*/ 2196 w 43256"/>
                      <a:gd name="connsiteY1" fmla="*/ 25239 h 44606"/>
                      <a:gd name="connsiteX2" fmla="*/ 6964 w 43256"/>
                      <a:gd name="connsiteY2" fmla="*/ 34758 h 44606"/>
                      <a:gd name="connsiteX3" fmla="*/ 5856 w 43256"/>
                      <a:gd name="connsiteY3" fmla="*/ 35139 h 44606"/>
                      <a:gd name="connsiteX4" fmla="*/ 16514 w 43256"/>
                      <a:gd name="connsiteY4" fmla="*/ 38949 h 44606"/>
                      <a:gd name="connsiteX5" fmla="*/ 15846 w 43256"/>
                      <a:gd name="connsiteY5" fmla="*/ 37209 h 44606"/>
                      <a:gd name="connsiteX6" fmla="*/ 28863 w 43256"/>
                      <a:gd name="connsiteY6" fmla="*/ 34610 h 44606"/>
                      <a:gd name="connsiteX7" fmla="*/ 28596 w 43256"/>
                      <a:gd name="connsiteY7" fmla="*/ 36519 h 44606"/>
                      <a:gd name="connsiteX8" fmla="*/ 34165 w 43256"/>
                      <a:gd name="connsiteY8" fmla="*/ 22813 h 44606"/>
                      <a:gd name="connsiteX9" fmla="*/ 37416 w 43256"/>
                      <a:gd name="connsiteY9" fmla="*/ 29949 h 44606"/>
                      <a:gd name="connsiteX10" fmla="*/ 41834 w 43256"/>
                      <a:gd name="connsiteY10" fmla="*/ 15213 h 44606"/>
                      <a:gd name="connsiteX11" fmla="*/ 40386 w 43256"/>
                      <a:gd name="connsiteY11" fmla="*/ 17889 h 44606"/>
                      <a:gd name="connsiteX12" fmla="*/ 38360 w 43256"/>
                      <a:gd name="connsiteY12" fmla="*/ 5285 h 44606"/>
                      <a:gd name="connsiteX13" fmla="*/ 38436 w 43256"/>
                      <a:gd name="connsiteY13" fmla="*/ 6549 h 44606"/>
                      <a:gd name="connsiteX14" fmla="*/ 29114 w 43256"/>
                      <a:gd name="connsiteY14" fmla="*/ 3811 h 44606"/>
                      <a:gd name="connsiteX15" fmla="*/ 29856 w 43256"/>
                      <a:gd name="connsiteY15" fmla="*/ 2199 h 44606"/>
                      <a:gd name="connsiteX16" fmla="*/ 22177 w 43256"/>
                      <a:gd name="connsiteY16" fmla="*/ 4579 h 44606"/>
                      <a:gd name="connsiteX17" fmla="*/ 22536 w 43256"/>
                      <a:gd name="connsiteY17" fmla="*/ 3189 h 44606"/>
                      <a:gd name="connsiteX18" fmla="*/ 14036 w 43256"/>
                      <a:gd name="connsiteY18" fmla="*/ 5051 h 44606"/>
                      <a:gd name="connsiteX19" fmla="*/ 15336 w 43256"/>
                      <a:gd name="connsiteY19" fmla="*/ 6399 h 44606"/>
                      <a:gd name="connsiteX20" fmla="*/ 4163 w 43256"/>
                      <a:gd name="connsiteY20" fmla="*/ 15648 h 44606"/>
                      <a:gd name="connsiteX21" fmla="*/ 3936 w 43256"/>
                      <a:gd name="connsiteY21" fmla="*/ 14229 h 44606"/>
                      <a:gd name="connsiteX0" fmla="*/ 3936 w 43256"/>
                      <a:gd name="connsiteY0" fmla="*/ 14229 h 43404"/>
                      <a:gd name="connsiteX1" fmla="*/ 5659 w 43256"/>
                      <a:gd name="connsiteY1" fmla="*/ 6766 h 43404"/>
                      <a:gd name="connsiteX2" fmla="*/ 14041 w 43256"/>
                      <a:gd name="connsiteY2" fmla="*/ 5061 h 43404"/>
                      <a:gd name="connsiteX3" fmla="*/ 22492 w 43256"/>
                      <a:gd name="connsiteY3" fmla="*/ 3291 h 43404"/>
                      <a:gd name="connsiteX4" fmla="*/ 25785 w 43256"/>
                      <a:gd name="connsiteY4" fmla="*/ 59 h 43404"/>
                      <a:gd name="connsiteX5" fmla="*/ 29869 w 43256"/>
                      <a:gd name="connsiteY5" fmla="*/ 2340 h 43404"/>
                      <a:gd name="connsiteX6" fmla="*/ 35499 w 43256"/>
                      <a:gd name="connsiteY6" fmla="*/ 549 h 43404"/>
                      <a:gd name="connsiteX7" fmla="*/ 38354 w 43256"/>
                      <a:gd name="connsiteY7" fmla="*/ 5435 h 43404"/>
                      <a:gd name="connsiteX8" fmla="*/ 42018 w 43256"/>
                      <a:gd name="connsiteY8" fmla="*/ 10177 h 43404"/>
                      <a:gd name="connsiteX9" fmla="*/ 41854 w 43256"/>
                      <a:gd name="connsiteY9" fmla="*/ 15319 h 43404"/>
                      <a:gd name="connsiteX10" fmla="*/ 43052 w 43256"/>
                      <a:gd name="connsiteY10" fmla="*/ 23181 h 43404"/>
                      <a:gd name="connsiteX11" fmla="*/ 37440 w 43256"/>
                      <a:gd name="connsiteY11" fmla="*/ 30063 h 43404"/>
                      <a:gd name="connsiteX12" fmla="*/ 35431 w 43256"/>
                      <a:gd name="connsiteY12" fmla="*/ 35960 h 43404"/>
                      <a:gd name="connsiteX13" fmla="*/ 28591 w 43256"/>
                      <a:gd name="connsiteY13" fmla="*/ 36674 h 43404"/>
                      <a:gd name="connsiteX14" fmla="*/ 23703 w 43256"/>
                      <a:gd name="connsiteY14" fmla="*/ 42965 h 43404"/>
                      <a:gd name="connsiteX15" fmla="*/ 16516 w 43256"/>
                      <a:gd name="connsiteY15" fmla="*/ 39125 h 43404"/>
                      <a:gd name="connsiteX16" fmla="*/ 5840 w 43256"/>
                      <a:gd name="connsiteY16" fmla="*/ 35331 h 43404"/>
                      <a:gd name="connsiteX17" fmla="*/ 1146 w 43256"/>
                      <a:gd name="connsiteY17" fmla="*/ 31109 h 43404"/>
                      <a:gd name="connsiteX18" fmla="*/ 2149 w 43256"/>
                      <a:gd name="connsiteY18" fmla="*/ 25410 h 43404"/>
                      <a:gd name="connsiteX19" fmla="*/ 31 w 43256"/>
                      <a:gd name="connsiteY19" fmla="*/ 19563 h 43404"/>
                      <a:gd name="connsiteX20" fmla="*/ 3899 w 43256"/>
                      <a:gd name="connsiteY20" fmla="*/ 14366 h 43404"/>
                      <a:gd name="connsiteX21" fmla="*/ 3936 w 43256"/>
                      <a:gd name="connsiteY21" fmla="*/ 14229 h 43404"/>
                      <a:gd name="connsiteX0" fmla="*/ 459035 w 915585"/>
                      <a:gd name="connsiteY0" fmla="*/ 494479 h 615538"/>
                      <a:gd name="connsiteX1" fmla="*/ 354741 w 915585"/>
                      <a:gd name="connsiteY1" fmla="*/ 462634 h 615538"/>
                      <a:gd name="connsiteX2" fmla="*/ 459035 w 915585"/>
                      <a:gd name="connsiteY2" fmla="*/ 494479 h 615538"/>
                      <a:gd name="connsiteX0" fmla="*/ 452737 w 915585"/>
                      <a:gd name="connsiteY0" fmla="*/ 599899 h 615538"/>
                      <a:gd name="connsiteX1" fmla="*/ 512690 w 915585"/>
                      <a:gd name="connsiteY1" fmla="*/ 602931 h 615538"/>
                      <a:gd name="connsiteX2" fmla="*/ 452737 w 915585"/>
                      <a:gd name="connsiteY2" fmla="*/ 599899 h 615538"/>
                      <a:gd name="connsiteX0" fmla="*/ 252078 w 915585"/>
                      <a:gd name="connsiteY0" fmla="*/ 615538 h 615538"/>
                      <a:gd name="connsiteX1" fmla="*/ 303131 w 915585"/>
                      <a:gd name="connsiteY1" fmla="*/ 466429 h 615538"/>
                      <a:gd name="connsiteX2" fmla="*/ 252078 w 915585"/>
                      <a:gd name="connsiteY2" fmla="*/ 615538 h 615538"/>
                      <a:gd name="connsiteX0" fmla="*/ 4729 w 43256"/>
                      <a:gd name="connsiteY0" fmla="*/ 26036 h 43404"/>
                      <a:gd name="connsiteX1" fmla="*/ 2196 w 43256"/>
                      <a:gd name="connsiteY1" fmla="*/ 25239 h 43404"/>
                      <a:gd name="connsiteX2" fmla="*/ 6964 w 43256"/>
                      <a:gd name="connsiteY2" fmla="*/ 34758 h 43404"/>
                      <a:gd name="connsiteX3" fmla="*/ 5856 w 43256"/>
                      <a:gd name="connsiteY3" fmla="*/ 35139 h 43404"/>
                      <a:gd name="connsiteX4" fmla="*/ 16514 w 43256"/>
                      <a:gd name="connsiteY4" fmla="*/ 38949 h 43404"/>
                      <a:gd name="connsiteX5" fmla="*/ 15846 w 43256"/>
                      <a:gd name="connsiteY5" fmla="*/ 37209 h 43404"/>
                      <a:gd name="connsiteX6" fmla="*/ 28863 w 43256"/>
                      <a:gd name="connsiteY6" fmla="*/ 34610 h 43404"/>
                      <a:gd name="connsiteX7" fmla="*/ 28596 w 43256"/>
                      <a:gd name="connsiteY7" fmla="*/ 36519 h 43404"/>
                      <a:gd name="connsiteX8" fmla="*/ 34165 w 43256"/>
                      <a:gd name="connsiteY8" fmla="*/ 22813 h 43404"/>
                      <a:gd name="connsiteX9" fmla="*/ 37416 w 43256"/>
                      <a:gd name="connsiteY9" fmla="*/ 29949 h 43404"/>
                      <a:gd name="connsiteX10" fmla="*/ 41834 w 43256"/>
                      <a:gd name="connsiteY10" fmla="*/ 15213 h 43404"/>
                      <a:gd name="connsiteX11" fmla="*/ 40386 w 43256"/>
                      <a:gd name="connsiteY11" fmla="*/ 17889 h 43404"/>
                      <a:gd name="connsiteX12" fmla="*/ 38360 w 43256"/>
                      <a:gd name="connsiteY12" fmla="*/ 5285 h 43404"/>
                      <a:gd name="connsiteX13" fmla="*/ 38436 w 43256"/>
                      <a:gd name="connsiteY13" fmla="*/ 6549 h 43404"/>
                      <a:gd name="connsiteX14" fmla="*/ 29114 w 43256"/>
                      <a:gd name="connsiteY14" fmla="*/ 3811 h 43404"/>
                      <a:gd name="connsiteX15" fmla="*/ 29856 w 43256"/>
                      <a:gd name="connsiteY15" fmla="*/ 2199 h 43404"/>
                      <a:gd name="connsiteX16" fmla="*/ 22177 w 43256"/>
                      <a:gd name="connsiteY16" fmla="*/ 4579 h 43404"/>
                      <a:gd name="connsiteX17" fmla="*/ 22536 w 43256"/>
                      <a:gd name="connsiteY17" fmla="*/ 3189 h 43404"/>
                      <a:gd name="connsiteX18" fmla="*/ 14036 w 43256"/>
                      <a:gd name="connsiteY18" fmla="*/ 5051 h 43404"/>
                      <a:gd name="connsiteX19" fmla="*/ 15336 w 43256"/>
                      <a:gd name="connsiteY19" fmla="*/ 6399 h 43404"/>
                      <a:gd name="connsiteX20" fmla="*/ 4163 w 43256"/>
                      <a:gd name="connsiteY20" fmla="*/ 15648 h 43404"/>
                      <a:gd name="connsiteX21" fmla="*/ 3936 w 43256"/>
                      <a:gd name="connsiteY21" fmla="*/ 14229 h 43404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459035 w 915585"/>
                      <a:gd name="connsiteY0" fmla="*/ 494479 h 612914"/>
                      <a:gd name="connsiteX1" fmla="*/ 354741 w 915585"/>
                      <a:gd name="connsiteY1" fmla="*/ 462634 h 612914"/>
                      <a:gd name="connsiteX2" fmla="*/ 459035 w 915585"/>
                      <a:gd name="connsiteY2" fmla="*/ 494479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54741 w 915585"/>
                      <a:gd name="connsiteY1" fmla="*/ 462634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14460 w 915585"/>
                      <a:gd name="connsiteY1" fmla="*/ 551596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14460 w 915585"/>
                      <a:gd name="connsiteY1" fmla="*/ 551596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562804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</a:cxnLst>
                    <a:rect l="l" t="t" r="r" b="b"/>
                    <a:pathLst>
                      <a:path w="43256" h="43219">
                        <a:moveTo>
                          <a:pt x="3936" y="14229"/>
                        </a:moveTo>
                        <a:cubicBezTo>
                          <a:pt x="3665" y="11516"/>
                          <a:pt x="4297" y="8780"/>
                          <a:pt x="5659" y="6766"/>
                        </a:cubicBezTo>
                        <a:cubicBezTo>
                          <a:pt x="7811" y="3585"/>
                          <a:pt x="11300" y="2876"/>
                          <a:pt x="14041" y="5061"/>
                        </a:cubicBezTo>
                        <a:cubicBezTo>
                          <a:pt x="15714" y="768"/>
                          <a:pt x="19950" y="-119"/>
                          <a:pt x="22492" y="3291"/>
                        </a:cubicBezTo>
                        <a:cubicBezTo>
                          <a:pt x="23133" y="1542"/>
                          <a:pt x="24364" y="333"/>
                          <a:pt x="25785" y="59"/>
                        </a:cubicBezTo>
                        <a:cubicBezTo>
                          <a:pt x="27349" y="-243"/>
                          <a:pt x="28911" y="629"/>
                          <a:pt x="29869" y="2340"/>
                        </a:cubicBezTo>
                        <a:cubicBezTo>
                          <a:pt x="31251" y="126"/>
                          <a:pt x="33537" y="-601"/>
                          <a:pt x="35499" y="549"/>
                        </a:cubicBezTo>
                        <a:cubicBezTo>
                          <a:pt x="36994" y="1425"/>
                          <a:pt x="38066" y="3259"/>
                          <a:pt x="38354" y="5435"/>
                        </a:cubicBezTo>
                        <a:cubicBezTo>
                          <a:pt x="40082" y="6077"/>
                          <a:pt x="41458" y="7857"/>
                          <a:pt x="42018" y="10177"/>
                        </a:cubicBezTo>
                        <a:cubicBezTo>
                          <a:pt x="42425" y="11861"/>
                          <a:pt x="42367" y="13690"/>
                          <a:pt x="41854" y="15319"/>
                        </a:cubicBezTo>
                        <a:cubicBezTo>
                          <a:pt x="43115" y="17553"/>
                          <a:pt x="43556" y="20449"/>
                          <a:pt x="43052" y="23181"/>
                        </a:cubicBezTo>
                        <a:cubicBezTo>
                          <a:pt x="42382" y="26813"/>
                          <a:pt x="40164" y="29533"/>
                          <a:pt x="37440" y="30063"/>
                        </a:cubicBezTo>
                        <a:cubicBezTo>
                          <a:pt x="37427" y="32330"/>
                          <a:pt x="36694" y="34480"/>
                          <a:pt x="35431" y="35960"/>
                        </a:cubicBezTo>
                        <a:cubicBezTo>
                          <a:pt x="33512" y="38209"/>
                          <a:pt x="30740" y="38498"/>
                          <a:pt x="28591" y="36674"/>
                        </a:cubicBezTo>
                        <a:cubicBezTo>
                          <a:pt x="27896" y="39807"/>
                          <a:pt x="26035" y="42202"/>
                          <a:pt x="23703" y="42965"/>
                        </a:cubicBezTo>
                        <a:cubicBezTo>
                          <a:pt x="20955" y="43864"/>
                          <a:pt x="18087" y="42332"/>
                          <a:pt x="16516" y="39125"/>
                        </a:cubicBezTo>
                        <a:cubicBezTo>
                          <a:pt x="12808" y="42169"/>
                          <a:pt x="7992" y="40458"/>
                          <a:pt x="5840" y="35331"/>
                        </a:cubicBezTo>
                        <a:cubicBezTo>
                          <a:pt x="3726" y="35668"/>
                          <a:pt x="1741" y="33883"/>
                          <a:pt x="1146" y="31109"/>
                        </a:cubicBezTo>
                        <a:cubicBezTo>
                          <a:pt x="715" y="29102"/>
                          <a:pt x="1096" y="26936"/>
                          <a:pt x="2149" y="25410"/>
                        </a:cubicBezTo>
                        <a:cubicBezTo>
                          <a:pt x="655" y="24213"/>
                          <a:pt x="-177" y="21916"/>
                          <a:pt x="31" y="19563"/>
                        </a:cubicBezTo>
                        <a:cubicBezTo>
                          <a:pt x="275" y="16808"/>
                          <a:pt x="1881" y="14650"/>
                          <a:pt x="3899" y="14366"/>
                        </a:cubicBezTo>
                        <a:cubicBezTo>
                          <a:pt x="3911" y="14320"/>
                          <a:pt x="3924" y="14275"/>
                          <a:pt x="3936" y="14229"/>
                        </a:cubicBezTo>
                        <a:close/>
                      </a:path>
                      <a:path w="915585" h="612914">
                        <a:moveTo>
                          <a:pt x="365047" y="568613"/>
                        </a:moveTo>
                        <a:lnTo>
                          <a:pt x="314460" y="551596"/>
                        </a:lnTo>
                        <a:lnTo>
                          <a:pt x="365047" y="568613"/>
                        </a:lnTo>
                        <a:close/>
                      </a:path>
                      <a:path w="915585" h="612914">
                        <a:moveTo>
                          <a:pt x="452737" y="599899"/>
                        </a:moveTo>
                        <a:lnTo>
                          <a:pt x="512690" y="602931"/>
                        </a:lnTo>
                        <a:lnTo>
                          <a:pt x="452737" y="599899"/>
                        </a:lnTo>
                        <a:close/>
                      </a:path>
                      <a:path w="915585" h="612914">
                        <a:moveTo>
                          <a:pt x="252079" y="585885"/>
                        </a:moveTo>
                        <a:lnTo>
                          <a:pt x="303131" y="562804"/>
                        </a:lnTo>
                        <a:lnTo>
                          <a:pt x="252079" y="585885"/>
                        </a:lnTo>
                        <a:close/>
                      </a:path>
                      <a:path w="43256" h="43219" fill="none" extrusionOk="0">
                        <a:moveTo>
                          <a:pt x="4729" y="26036"/>
                        </a:moveTo>
                        <a:cubicBezTo>
                          <a:pt x="3845" y="26130"/>
                          <a:pt x="2961" y="25852"/>
                          <a:pt x="2196" y="25239"/>
                        </a:cubicBezTo>
                        <a:moveTo>
                          <a:pt x="6964" y="34758"/>
                        </a:moveTo>
                        <a:cubicBezTo>
                          <a:pt x="6609" y="34951"/>
                          <a:pt x="6236" y="35079"/>
                          <a:pt x="5856" y="35139"/>
                        </a:cubicBezTo>
                        <a:moveTo>
                          <a:pt x="16514" y="38949"/>
                        </a:moveTo>
                        <a:cubicBezTo>
                          <a:pt x="16247" y="38403"/>
                          <a:pt x="16023" y="37820"/>
                          <a:pt x="15846" y="37209"/>
                        </a:cubicBezTo>
                        <a:moveTo>
                          <a:pt x="28863" y="34610"/>
                        </a:moveTo>
                        <a:cubicBezTo>
                          <a:pt x="28824" y="35257"/>
                          <a:pt x="28734" y="35897"/>
                          <a:pt x="28596" y="36519"/>
                        </a:cubicBezTo>
                        <a:moveTo>
                          <a:pt x="34165" y="22813"/>
                        </a:moveTo>
                        <a:cubicBezTo>
                          <a:pt x="36169" y="24141"/>
                          <a:pt x="37434" y="26917"/>
                          <a:pt x="37416" y="29949"/>
                        </a:cubicBezTo>
                        <a:moveTo>
                          <a:pt x="41834" y="15213"/>
                        </a:moveTo>
                        <a:cubicBezTo>
                          <a:pt x="41509" y="16245"/>
                          <a:pt x="41014" y="17161"/>
                          <a:pt x="40386" y="17889"/>
                        </a:cubicBezTo>
                        <a:moveTo>
                          <a:pt x="38360" y="5285"/>
                        </a:moveTo>
                        <a:cubicBezTo>
                          <a:pt x="38415" y="5702"/>
                          <a:pt x="38441" y="6125"/>
                          <a:pt x="38436" y="6549"/>
                        </a:cubicBezTo>
                        <a:moveTo>
                          <a:pt x="29114" y="3811"/>
                        </a:moveTo>
                        <a:cubicBezTo>
                          <a:pt x="29303" y="3228"/>
                          <a:pt x="29552" y="2685"/>
                          <a:pt x="29856" y="2199"/>
                        </a:cubicBezTo>
                        <a:moveTo>
                          <a:pt x="22177" y="4579"/>
                        </a:moveTo>
                        <a:cubicBezTo>
                          <a:pt x="22254" y="4097"/>
                          <a:pt x="22375" y="3630"/>
                          <a:pt x="22536" y="3189"/>
                        </a:cubicBezTo>
                        <a:moveTo>
                          <a:pt x="14036" y="5051"/>
                        </a:moveTo>
                        <a:cubicBezTo>
                          <a:pt x="14508" y="5427"/>
                          <a:pt x="14944" y="5880"/>
                          <a:pt x="15336" y="6399"/>
                        </a:cubicBezTo>
                        <a:moveTo>
                          <a:pt x="4163" y="15648"/>
                        </a:moveTo>
                        <a:cubicBezTo>
                          <a:pt x="4060" y="15184"/>
                          <a:pt x="3984" y="14710"/>
                          <a:pt x="3936" y="14229"/>
                        </a:cubicBezTo>
                      </a:path>
                    </a:pathLst>
                  </a:custGeom>
                  <a:gradFill flip="none" rotWithShape="1">
                    <a:gsLst>
                      <a:gs pos="0">
                        <a:schemeClr val="bg1"/>
                      </a:gs>
                      <a:gs pos="50000">
                        <a:schemeClr val="bg1">
                          <a:lumMod val="75000"/>
                        </a:schemeClr>
                      </a:gs>
                      <a:gs pos="100000">
                        <a:schemeClr val="tx1">
                          <a:lumMod val="75000"/>
                          <a:lumOff val="25000"/>
                        </a:scheme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GB" dirty="0"/>
                  </a:p>
                </p:txBody>
              </p:sp>
              <p:sp>
                <p:nvSpPr>
                  <p:cNvPr id="82" name="Cloud Callout 3"/>
                  <p:cNvSpPr/>
                  <p:nvPr/>
                </p:nvSpPr>
                <p:spPr>
                  <a:xfrm>
                    <a:off x="5070042" y="3978155"/>
                    <a:ext cx="720842" cy="436989"/>
                  </a:xfrm>
                  <a:custGeom>
                    <a:avLst/>
                    <a:gdLst>
                      <a:gd name="connsiteX0" fmla="*/ 3900 w 43200"/>
                      <a:gd name="connsiteY0" fmla="*/ 14370 h 43200"/>
                      <a:gd name="connsiteX1" fmla="*/ 5623 w 43200"/>
                      <a:gd name="connsiteY1" fmla="*/ 6907 h 43200"/>
                      <a:gd name="connsiteX2" fmla="*/ 14005 w 43200"/>
                      <a:gd name="connsiteY2" fmla="*/ 5202 h 43200"/>
                      <a:gd name="connsiteX3" fmla="*/ 22456 w 43200"/>
                      <a:gd name="connsiteY3" fmla="*/ 3432 h 43200"/>
                      <a:gd name="connsiteX4" fmla="*/ 25749 w 43200"/>
                      <a:gd name="connsiteY4" fmla="*/ 200 h 43200"/>
                      <a:gd name="connsiteX5" fmla="*/ 29833 w 43200"/>
                      <a:gd name="connsiteY5" fmla="*/ 2481 h 43200"/>
                      <a:gd name="connsiteX6" fmla="*/ 35463 w 43200"/>
                      <a:gd name="connsiteY6" fmla="*/ 690 h 43200"/>
                      <a:gd name="connsiteX7" fmla="*/ 38318 w 43200"/>
                      <a:gd name="connsiteY7" fmla="*/ 5576 h 43200"/>
                      <a:gd name="connsiteX8" fmla="*/ 41982 w 43200"/>
                      <a:gd name="connsiteY8" fmla="*/ 10318 h 43200"/>
                      <a:gd name="connsiteX9" fmla="*/ 41818 w 43200"/>
                      <a:gd name="connsiteY9" fmla="*/ 15460 h 43200"/>
                      <a:gd name="connsiteX10" fmla="*/ 43016 w 43200"/>
                      <a:gd name="connsiteY10" fmla="*/ 23322 h 43200"/>
                      <a:gd name="connsiteX11" fmla="*/ 37404 w 43200"/>
                      <a:gd name="connsiteY11" fmla="*/ 30204 h 43200"/>
                      <a:gd name="connsiteX12" fmla="*/ 35395 w 43200"/>
                      <a:gd name="connsiteY12" fmla="*/ 36101 h 43200"/>
                      <a:gd name="connsiteX13" fmla="*/ 28555 w 43200"/>
                      <a:gd name="connsiteY13" fmla="*/ 36815 h 43200"/>
                      <a:gd name="connsiteX14" fmla="*/ 23667 w 43200"/>
                      <a:gd name="connsiteY14" fmla="*/ 43106 h 43200"/>
                      <a:gd name="connsiteX15" fmla="*/ 16480 w 43200"/>
                      <a:gd name="connsiteY15" fmla="*/ 39266 h 43200"/>
                      <a:gd name="connsiteX16" fmla="*/ 5804 w 43200"/>
                      <a:gd name="connsiteY16" fmla="*/ 35472 h 43200"/>
                      <a:gd name="connsiteX17" fmla="*/ 1110 w 43200"/>
                      <a:gd name="connsiteY17" fmla="*/ 31250 h 43200"/>
                      <a:gd name="connsiteX18" fmla="*/ 2113 w 43200"/>
                      <a:gd name="connsiteY18" fmla="*/ 25551 h 43200"/>
                      <a:gd name="connsiteX19" fmla="*/ -5 w 43200"/>
                      <a:gd name="connsiteY19" fmla="*/ 19704 h 43200"/>
                      <a:gd name="connsiteX20" fmla="*/ 3863 w 43200"/>
                      <a:gd name="connsiteY20" fmla="*/ 14507 h 43200"/>
                      <a:gd name="connsiteX21" fmla="*/ 3900 w 43200"/>
                      <a:gd name="connsiteY21" fmla="*/ 14370 h 43200"/>
                      <a:gd name="connsiteX0" fmla="*/ 283721 w 914400"/>
                      <a:gd name="connsiteY0" fmla="*/ 689229 h 612648"/>
                      <a:gd name="connsiteX1" fmla="*/ 266703 w 914400"/>
                      <a:gd name="connsiteY1" fmla="*/ 706247 h 612648"/>
                      <a:gd name="connsiteX2" fmla="*/ 249685 w 914400"/>
                      <a:gd name="connsiteY2" fmla="*/ 689229 h 612648"/>
                      <a:gd name="connsiteX3" fmla="*/ 266703 w 914400"/>
                      <a:gd name="connsiteY3" fmla="*/ 672211 h 612648"/>
                      <a:gd name="connsiteX4" fmla="*/ 283721 w 914400"/>
                      <a:gd name="connsiteY4" fmla="*/ 689229 h 612648"/>
                      <a:gd name="connsiteX0" fmla="*/ 310992 w 914400"/>
                      <a:gd name="connsiteY0" fmla="*/ 668620 h 612648"/>
                      <a:gd name="connsiteX1" fmla="*/ 276956 w 914400"/>
                      <a:gd name="connsiteY1" fmla="*/ 702656 h 612648"/>
                      <a:gd name="connsiteX2" fmla="*/ 242920 w 914400"/>
                      <a:gd name="connsiteY2" fmla="*/ 668620 h 612648"/>
                      <a:gd name="connsiteX3" fmla="*/ 276956 w 914400"/>
                      <a:gd name="connsiteY3" fmla="*/ 634584 h 612648"/>
                      <a:gd name="connsiteX4" fmla="*/ 310992 w 914400"/>
                      <a:gd name="connsiteY4" fmla="*/ 668620 h 612648"/>
                      <a:gd name="connsiteX0" fmla="*/ 353424 w 914400"/>
                      <a:gd name="connsiteY0" fmla="*/ 617538 h 612648"/>
                      <a:gd name="connsiteX1" fmla="*/ 302370 w 914400"/>
                      <a:gd name="connsiteY1" fmla="*/ 668592 h 612648"/>
                      <a:gd name="connsiteX2" fmla="*/ 251316 w 914400"/>
                      <a:gd name="connsiteY2" fmla="*/ 617538 h 612648"/>
                      <a:gd name="connsiteX3" fmla="*/ 302370 w 914400"/>
                      <a:gd name="connsiteY3" fmla="*/ 566484 h 612648"/>
                      <a:gd name="connsiteX4" fmla="*/ 353424 w 914400"/>
                      <a:gd name="connsiteY4" fmla="*/ 617538 h 612648"/>
                      <a:gd name="connsiteX0" fmla="*/ 4693 w 43200"/>
                      <a:gd name="connsiteY0" fmla="*/ 26177 h 43200"/>
                      <a:gd name="connsiteX1" fmla="*/ 2160 w 43200"/>
                      <a:gd name="connsiteY1" fmla="*/ 25380 h 43200"/>
                      <a:gd name="connsiteX2" fmla="*/ 6928 w 43200"/>
                      <a:gd name="connsiteY2" fmla="*/ 34899 h 43200"/>
                      <a:gd name="connsiteX3" fmla="*/ 5820 w 43200"/>
                      <a:gd name="connsiteY3" fmla="*/ 35280 h 43200"/>
                      <a:gd name="connsiteX4" fmla="*/ 16478 w 43200"/>
                      <a:gd name="connsiteY4" fmla="*/ 39090 h 43200"/>
                      <a:gd name="connsiteX5" fmla="*/ 15810 w 43200"/>
                      <a:gd name="connsiteY5" fmla="*/ 37350 h 43200"/>
                      <a:gd name="connsiteX6" fmla="*/ 28827 w 43200"/>
                      <a:gd name="connsiteY6" fmla="*/ 34751 h 43200"/>
                      <a:gd name="connsiteX7" fmla="*/ 28560 w 43200"/>
                      <a:gd name="connsiteY7" fmla="*/ 36660 h 43200"/>
                      <a:gd name="connsiteX8" fmla="*/ 34129 w 43200"/>
                      <a:gd name="connsiteY8" fmla="*/ 22954 h 43200"/>
                      <a:gd name="connsiteX9" fmla="*/ 37380 w 43200"/>
                      <a:gd name="connsiteY9" fmla="*/ 30090 h 43200"/>
                      <a:gd name="connsiteX10" fmla="*/ 41798 w 43200"/>
                      <a:gd name="connsiteY10" fmla="*/ 15354 h 43200"/>
                      <a:gd name="connsiteX11" fmla="*/ 40350 w 43200"/>
                      <a:gd name="connsiteY11" fmla="*/ 18030 h 43200"/>
                      <a:gd name="connsiteX12" fmla="*/ 38324 w 43200"/>
                      <a:gd name="connsiteY12" fmla="*/ 5426 h 43200"/>
                      <a:gd name="connsiteX13" fmla="*/ 38400 w 43200"/>
                      <a:gd name="connsiteY13" fmla="*/ 6690 h 43200"/>
                      <a:gd name="connsiteX14" fmla="*/ 29078 w 43200"/>
                      <a:gd name="connsiteY14" fmla="*/ 3952 h 43200"/>
                      <a:gd name="connsiteX15" fmla="*/ 29820 w 43200"/>
                      <a:gd name="connsiteY15" fmla="*/ 2340 h 43200"/>
                      <a:gd name="connsiteX16" fmla="*/ 22141 w 43200"/>
                      <a:gd name="connsiteY16" fmla="*/ 4720 h 43200"/>
                      <a:gd name="connsiteX17" fmla="*/ 22500 w 43200"/>
                      <a:gd name="connsiteY17" fmla="*/ 3330 h 43200"/>
                      <a:gd name="connsiteX18" fmla="*/ 14000 w 43200"/>
                      <a:gd name="connsiteY18" fmla="*/ 5192 h 43200"/>
                      <a:gd name="connsiteX19" fmla="*/ 15300 w 43200"/>
                      <a:gd name="connsiteY19" fmla="*/ 6540 h 43200"/>
                      <a:gd name="connsiteX20" fmla="*/ 4127 w 43200"/>
                      <a:gd name="connsiteY20" fmla="*/ 15789 h 43200"/>
                      <a:gd name="connsiteX21" fmla="*/ 3900 w 43200"/>
                      <a:gd name="connsiteY21" fmla="*/ 14370 h 43200"/>
                      <a:gd name="connsiteX0" fmla="*/ 3936 w 43256"/>
                      <a:gd name="connsiteY0" fmla="*/ 14229 h 49659"/>
                      <a:gd name="connsiteX1" fmla="*/ 5659 w 43256"/>
                      <a:gd name="connsiteY1" fmla="*/ 6766 h 49659"/>
                      <a:gd name="connsiteX2" fmla="*/ 14041 w 43256"/>
                      <a:gd name="connsiteY2" fmla="*/ 5061 h 49659"/>
                      <a:gd name="connsiteX3" fmla="*/ 22492 w 43256"/>
                      <a:gd name="connsiteY3" fmla="*/ 3291 h 49659"/>
                      <a:gd name="connsiteX4" fmla="*/ 25785 w 43256"/>
                      <a:gd name="connsiteY4" fmla="*/ 59 h 49659"/>
                      <a:gd name="connsiteX5" fmla="*/ 29869 w 43256"/>
                      <a:gd name="connsiteY5" fmla="*/ 2340 h 49659"/>
                      <a:gd name="connsiteX6" fmla="*/ 35499 w 43256"/>
                      <a:gd name="connsiteY6" fmla="*/ 549 h 49659"/>
                      <a:gd name="connsiteX7" fmla="*/ 38354 w 43256"/>
                      <a:gd name="connsiteY7" fmla="*/ 5435 h 49659"/>
                      <a:gd name="connsiteX8" fmla="*/ 42018 w 43256"/>
                      <a:gd name="connsiteY8" fmla="*/ 10177 h 49659"/>
                      <a:gd name="connsiteX9" fmla="*/ 41854 w 43256"/>
                      <a:gd name="connsiteY9" fmla="*/ 15319 h 49659"/>
                      <a:gd name="connsiteX10" fmla="*/ 43052 w 43256"/>
                      <a:gd name="connsiteY10" fmla="*/ 23181 h 49659"/>
                      <a:gd name="connsiteX11" fmla="*/ 37440 w 43256"/>
                      <a:gd name="connsiteY11" fmla="*/ 30063 h 49659"/>
                      <a:gd name="connsiteX12" fmla="*/ 35431 w 43256"/>
                      <a:gd name="connsiteY12" fmla="*/ 35960 h 49659"/>
                      <a:gd name="connsiteX13" fmla="*/ 28591 w 43256"/>
                      <a:gd name="connsiteY13" fmla="*/ 36674 h 49659"/>
                      <a:gd name="connsiteX14" fmla="*/ 23703 w 43256"/>
                      <a:gd name="connsiteY14" fmla="*/ 42965 h 49659"/>
                      <a:gd name="connsiteX15" fmla="*/ 16516 w 43256"/>
                      <a:gd name="connsiteY15" fmla="*/ 39125 h 49659"/>
                      <a:gd name="connsiteX16" fmla="*/ 5840 w 43256"/>
                      <a:gd name="connsiteY16" fmla="*/ 35331 h 49659"/>
                      <a:gd name="connsiteX17" fmla="*/ 1146 w 43256"/>
                      <a:gd name="connsiteY17" fmla="*/ 31109 h 49659"/>
                      <a:gd name="connsiteX18" fmla="*/ 2149 w 43256"/>
                      <a:gd name="connsiteY18" fmla="*/ 25410 h 49659"/>
                      <a:gd name="connsiteX19" fmla="*/ 31 w 43256"/>
                      <a:gd name="connsiteY19" fmla="*/ 19563 h 49659"/>
                      <a:gd name="connsiteX20" fmla="*/ 3899 w 43256"/>
                      <a:gd name="connsiteY20" fmla="*/ 14366 h 49659"/>
                      <a:gd name="connsiteX21" fmla="*/ 3936 w 43256"/>
                      <a:gd name="connsiteY21" fmla="*/ 14229 h 49659"/>
                      <a:gd name="connsiteX0" fmla="*/ 284483 w 915585"/>
                      <a:gd name="connsiteY0" fmla="*/ 687229 h 704247"/>
                      <a:gd name="connsiteX1" fmla="*/ 267465 w 915585"/>
                      <a:gd name="connsiteY1" fmla="*/ 704247 h 704247"/>
                      <a:gd name="connsiteX2" fmla="*/ 250447 w 915585"/>
                      <a:gd name="connsiteY2" fmla="*/ 687229 h 704247"/>
                      <a:gd name="connsiteX3" fmla="*/ 267465 w 915585"/>
                      <a:gd name="connsiteY3" fmla="*/ 670211 h 704247"/>
                      <a:gd name="connsiteX4" fmla="*/ 284483 w 915585"/>
                      <a:gd name="connsiteY4" fmla="*/ 687229 h 704247"/>
                      <a:gd name="connsiteX0" fmla="*/ 311754 w 915585"/>
                      <a:gd name="connsiteY0" fmla="*/ 666620 h 704247"/>
                      <a:gd name="connsiteX1" fmla="*/ 277718 w 915585"/>
                      <a:gd name="connsiteY1" fmla="*/ 700656 h 704247"/>
                      <a:gd name="connsiteX2" fmla="*/ 277718 w 915585"/>
                      <a:gd name="connsiteY2" fmla="*/ 632584 h 704247"/>
                      <a:gd name="connsiteX3" fmla="*/ 311754 w 915585"/>
                      <a:gd name="connsiteY3" fmla="*/ 666620 h 704247"/>
                      <a:gd name="connsiteX0" fmla="*/ 354186 w 915585"/>
                      <a:gd name="connsiteY0" fmla="*/ 615538 h 704247"/>
                      <a:gd name="connsiteX1" fmla="*/ 303132 w 915585"/>
                      <a:gd name="connsiteY1" fmla="*/ 666592 h 704247"/>
                      <a:gd name="connsiteX2" fmla="*/ 252078 w 915585"/>
                      <a:gd name="connsiteY2" fmla="*/ 615538 h 704247"/>
                      <a:gd name="connsiteX3" fmla="*/ 303132 w 915585"/>
                      <a:gd name="connsiteY3" fmla="*/ 564484 h 704247"/>
                      <a:gd name="connsiteX4" fmla="*/ 354186 w 915585"/>
                      <a:gd name="connsiteY4" fmla="*/ 615538 h 704247"/>
                      <a:gd name="connsiteX0" fmla="*/ 4729 w 43256"/>
                      <a:gd name="connsiteY0" fmla="*/ 26036 h 49659"/>
                      <a:gd name="connsiteX1" fmla="*/ 2196 w 43256"/>
                      <a:gd name="connsiteY1" fmla="*/ 25239 h 49659"/>
                      <a:gd name="connsiteX2" fmla="*/ 6964 w 43256"/>
                      <a:gd name="connsiteY2" fmla="*/ 34758 h 49659"/>
                      <a:gd name="connsiteX3" fmla="*/ 5856 w 43256"/>
                      <a:gd name="connsiteY3" fmla="*/ 35139 h 49659"/>
                      <a:gd name="connsiteX4" fmla="*/ 16514 w 43256"/>
                      <a:gd name="connsiteY4" fmla="*/ 38949 h 49659"/>
                      <a:gd name="connsiteX5" fmla="*/ 15846 w 43256"/>
                      <a:gd name="connsiteY5" fmla="*/ 37209 h 49659"/>
                      <a:gd name="connsiteX6" fmla="*/ 28863 w 43256"/>
                      <a:gd name="connsiteY6" fmla="*/ 34610 h 49659"/>
                      <a:gd name="connsiteX7" fmla="*/ 28596 w 43256"/>
                      <a:gd name="connsiteY7" fmla="*/ 36519 h 49659"/>
                      <a:gd name="connsiteX8" fmla="*/ 34165 w 43256"/>
                      <a:gd name="connsiteY8" fmla="*/ 22813 h 49659"/>
                      <a:gd name="connsiteX9" fmla="*/ 37416 w 43256"/>
                      <a:gd name="connsiteY9" fmla="*/ 29949 h 49659"/>
                      <a:gd name="connsiteX10" fmla="*/ 41834 w 43256"/>
                      <a:gd name="connsiteY10" fmla="*/ 15213 h 49659"/>
                      <a:gd name="connsiteX11" fmla="*/ 40386 w 43256"/>
                      <a:gd name="connsiteY11" fmla="*/ 17889 h 49659"/>
                      <a:gd name="connsiteX12" fmla="*/ 38360 w 43256"/>
                      <a:gd name="connsiteY12" fmla="*/ 5285 h 49659"/>
                      <a:gd name="connsiteX13" fmla="*/ 38436 w 43256"/>
                      <a:gd name="connsiteY13" fmla="*/ 6549 h 49659"/>
                      <a:gd name="connsiteX14" fmla="*/ 29114 w 43256"/>
                      <a:gd name="connsiteY14" fmla="*/ 3811 h 49659"/>
                      <a:gd name="connsiteX15" fmla="*/ 29856 w 43256"/>
                      <a:gd name="connsiteY15" fmla="*/ 2199 h 49659"/>
                      <a:gd name="connsiteX16" fmla="*/ 22177 w 43256"/>
                      <a:gd name="connsiteY16" fmla="*/ 4579 h 49659"/>
                      <a:gd name="connsiteX17" fmla="*/ 22536 w 43256"/>
                      <a:gd name="connsiteY17" fmla="*/ 3189 h 49659"/>
                      <a:gd name="connsiteX18" fmla="*/ 14036 w 43256"/>
                      <a:gd name="connsiteY18" fmla="*/ 5051 h 49659"/>
                      <a:gd name="connsiteX19" fmla="*/ 15336 w 43256"/>
                      <a:gd name="connsiteY19" fmla="*/ 6399 h 49659"/>
                      <a:gd name="connsiteX20" fmla="*/ 4163 w 43256"/>
                      <a:gd name="connsiteY20" fmla="*/ 15648 h 49659"/>
                      <a:gd name="connsiteX21" fmla="*/ 3936 w 43256"/>
                      <a:gd name="connsiteY21" fmla="*/ 14229 h 49659"/>
                      <a:gd name="connsiteX0" fmla="*/ 3936 w 43256"/>
                      <a:gd name="connsiteY0" fmla="*/ 14229 h 49659"/>
                      <a:gd name="connsiteX1" fmla="*/ 5659 w 43256"/>
                      <a:gd name="connsiteY1" fmla="*/ 6766 h 49659"/>
                      <a:gd name="connsiteX2" fmla="*/ 14041 w 43256"/>
                      <a:gd name="connsiteY2" fmla="*/ 5061 h 49659"/>
                      <a:gd name="connsiteX3" fmla="*/ 22492 w 43256"/>
                      <a:gd name="connsiteY3" fmla="*/ 3291 h 49659"/>
                      <a:gd name="connsiteX4" fmla="*/ 25785 w 43256"/>
                      <a:gd name="connsiteY4" fmla="*/ 59 h 49659"/>
                      <a:gd name="connsiteX5" fmla="*/ 29869 w 43256"/>
                      <a:gd name="connsiteY5" fmla="*/ 2340 h 49659"/>
                      <a:gd name="connsiteX6" fmla="*/ 35499 w 43256"/>
                      <a:gd name="connsiteY6" fmla="*/ 549 h 49659"/>
                      <a:gd name="connsiteX7" fmla="*/ 38354 w 43256"/>
                      <a:gd name="connsiteY7" fmla="*/ 5435 h 49659"/>
                      <a:gd name="connsiteX8" fmla="*/ 42018 w 43256"/>
                      <a:gd name="connsiteY8" fmla="*/ 10177 h 49659"/>
                      <a:gd name="connsiteX9" fmla="*/ 41854 w 43256"/>
                      <a:gd name="connsiteY9" fmla="*/ 15319 h 49659"/>
                      <a:gd name="connsiteX10" fmla="*/ 43052 w 43256"/>
                      <a:gd name="connsiteY10" fmla="*/ 23181 h 49659"/>
                      <a:gd name="connsiteX11" fmla="*/ 37440 w 43256"/>
                      <a:gd name="connsiteY11" fmla="*/ 30063 h 49659"/>
                      <a:gd name="connsiteX12" fmla="*/ 35431 w 43256"/>
                      <a:gd name="connsiteY12" fmla="*/ 35960 h 49659"/>
                      <a:gd name="connsiteX13" fmla="*/ 28591 w 43256"/>
                      <a:gd name="connsiteY13" fmla="*/ 36674 h 49659"/>
                      <a:gd name="connsiteX14" fmla="*/ 23703 w 43256"/>
                      <a:gd name="connsiteY14" fmla="*/ 42965 h 49659"/>
                      <a:gd name="connsiteX15" fmla="*/ 16516 w 43256"/>
                      <a:gd name="connsiteY15" fmla="*/ 39125 h 49659"/>
                      <a:gd name="connsiteX16" fmla="*/ 5840 w 43256"/>
                      <a:gd name="connsiteY16" fmla="*/ 35331 h 49659"/>
                      <a:gd name="connsiteX17" fmla="*/ 1146 w 43256"/>
                      <a:gd name="connsiteY17" fmla="*/ 31109 h 49659"/>
                      <a:gd name="connsiteX18" fmla="*/ 2149 w 43256"/>
                      <a:gd name="connsiteY18" fmla="*/ 25410 h 49659"/>
                      <a:gd name="connsiteX19" fmla="*/ 31 w 43256"/>
                      <a:gd name="connsiteY19" fmla="*/ 19563 h 49659"/>
                      <a:gd name="connsiteX20" fmla="*/ 3899 w 43256"/>
                      <a:gd name="connsiteY20" fmla="*/ 14366 h 49659"/>
                      <a:gd name="connsiteX21" fmla="*/ 3936 w 43256"/>
                      <a:gd name="connsiteY21" fmla="*/ 14229 h 49659"/>
                      <a:gd name="connsiteX0" fmla="*/ 284483 w 915585"/>
                      <a:gd name="connsiteY0" fmla="*/ 687229 h 704247"/>
                      <a:gd name="connsiteX1" fmla="*/ 267465 w 915585"/>
                      <a:gd name="connsiteY1" fmla="*/ 704247 h 704247"/>
                      <a:gd name="connsiteX2" fmla="*/ 250447 w 915585"/>
                      <a:gd name="connsiteY2" fmla="*/ 687229 h 704247"/>
                      <a:gd name="connsiteX3" fmla="*/ 267465 w 915585"/>
                      <a:gd name="connsiteY3" fmla="*/ 670211 h 704247"/>
                      <a:gd name="connsiteX4" fmla="*/ 284483 w 915585"/>
                      <a:gd name="connsiteY4" fmla="*/ 687229 h 704247"/>
                      <a:gd name="connsiteX0" fmla="*/ 311754 w 915585"/>
                      <a:gd name="connsiteY0" fmla="*/ 666620 h 704247"/>
                      <a:gd name="connsiteX1" fmla="*/ 277718 w 915585"/>
                      <a:gd name="connsiteY1" fmla="*/ 632584 h 704247"/>
                      <a:gd name="connsiteX2" fmla="*/ 311754 w 915585"/>
                      <a:gd name="connsiteY2" fmla="*/ 666620 h 704247"/>
                      <a:gd name="connsiteX0" fmla="*/ 354186 w 915585"/>
                      <a:gd name="connsiteY0" fmla="*/ 615538 h 704247"/>
                      <a:gd name="connsiteX1" fmla="*/ 303132 w 915585"/>
                      <a:gd name="connsiteY1" fmla="*/ 666592 h 704247"/>
                      <a:gd name="connsiteX2" fmla="*/ 252078 w 915585"/>
                      <a:gd name="connsiteY2" fmla="*/ 615538 h 704247"/>
                      <a:gd name="connsiteX3" fmla="*/ 303132 w 915585"/>
                      <a:gd name="connsiteY3" fmla="*/ 564484 h 704247"/>
                      <a:gd name="connsiteX4" fmla="*/ 354186 w 915585"/>
                      <a:gd name="connsiteY4" fmla="*/ 615538 h 704247"/>
                      <a:gd name="connsiteX0" fmla="*/ 4729 w 43256"/>
                      <a:gd name="connsiteY0" fmla="*/ 26036 h 49659"/>
                      <a:gd name="connsiteX1" fmla="*/ 2196 w 43256"/>
                      <a:gd name="connsiteY1" fmla="*/ 25239 h 49659"/>
                      <a:gd name="connsiteX2" fmla="*/ 6964 w 43256"/>
                      <a:gd name="connsiteY2" fmla="*/ 34758 h 49659"/>
                      <a:gd name="connsiteX3" fmla="*/ 5856 w 43256"/>
                      <a:gd name="connsiteY3" fmla="*/ 35139 h 49659"/>
                      <a:gd name="connsiteX4" fmla="*/ 16514 w 43256"/>
                      <a:gd name="connsiteY4" fmla="*/ 38949 h 49659"/>
                      <a:gd name="connsiteX5" fmla="*/ 15846 w 43256"/>
                      <a:gd name="connsiteY5" fmla="*/ 37209 h 49659"/>
                      <a:gd name="connsiteX6" fmla="*/ 28863 w 43256"/>
                      <a:gd name="connsiteY6" fmla="*/ 34610 h 49659"/>
                      <a:gd name="connsiteX7" fmla="*/ 28596 w 43256"/>
                      <a:gd name="connsiteY7" fmla="*/ 36519 h 49659"/>
                      <a:gd name="connsiteX8" fmla="*/ 34165 w 43256"/>
                      <a:gd name="connsiteY8" fmla="*/ 22813 h 49659"/>
                      <a:gd name="connsiteX9" fmla="*/ 37416 w 43256"/>
                      <a:gd name="connsiteY9" fmla="*/ 29949 h 49659"/>
                      <a:gd name="connsiteX10" fmla="*/ 41834 w 43256"/>
                      <a:gd name="connsiteY10" fmla="*/ 15213 h 49659"/>
                      <a:gd name="connsiteX11" fmla="*/ 40386 w 43256"/>
                      <a:gd name="connsiteY11" fmla="*/ 17889 h 49659"/>
                      <a:gd name="connsiteX12" fmla="*/ 38360 w 43256"/>
                      <a:gd name="connsiteY12" fmla="*/ 5285 h 49659"/>
                      <a:gd name="connsiteX13" fmla="*/ 38436 w 43256"/>
                      <a:gd name="connsiteY13" fmla="*/ 6549 h 49659"/>
                      <a:gd name="connsiteX14" fmla="*/ 29114 w 43256"/>
                      <a:gd name="connsiteY14" fmla="*/ 3811 h 49659"/>
                      <a:gd name="connsiteX15" fmla="*/ 29856 w 43256"/>
                      <a:gd name="connsiteY15" fmla="*/ 2199 h 49659"/>
                      <a:gd name="connsiteX16" fmla="*/ 22177 w 43256"/>
                      <a:gd name="connsiteY16" fmla="*/ 4579 h 49659"/>
                      <a:gd name="connsiteX17" fmla="*/ 22536 w 43256"/>
                      <a:gd name="connsiteY17" fmla="*/ 3189 h 49659"/>
                      <a:gd name="connsiteX18" fmla="*/ 14036 w 43256"/>
                      <a:gd name="connsiteY18" fmla="*/ 5051 h 49659"/>
                      <a:gd name="connsiteX19" fmla="*/ 15336 w 43256"/>
                      <a:gd name="connsiteY19" fmla="*/ 6399 h 49659"/>
                      <a:gd name="connsiteX20" fmla="*/ 4163 w 43256"/>
                      <a:gd name="connsiteY20" fmla="*/ 15648 h 49659"/>
                      <a:gd name="connsiteX21" fmla="*/ 3936 w 43256"/>
                      <a:gd name="connsiteY21" fmla="*/ 14229 h 496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50447 w 915585"/>
                      <a:gd name="connsiteY1" fmla="*/ 687229 h 687229"/>
                      <a:gd name="connsiteX2" fmla="*/ 267465 w 915585"/>
                      <a:gd name="connsiteY2" fmla="*/ 670211 h 687229"/>
                      <a:gd name="connsiteX3" fmla="*/ 284483 w 915585"/>
                      <a:gd name="connsiteY3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54186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4" fmla="*/ 354186 w 915585"/>
                      <a:gd name="connsiteY4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54186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4" fmla="*/ 354186 w 915585"/>
                      <a:gd name="connsiteY4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03132 w 915585"/>
                      <a:gd name="connsiteY0" fmla="*/ 564484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252078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7259"/>
                      <a:gd name="connsiteX1" fmla="*/ 5659 w 43256"/>
                      <a:gd name="connsiteY1" fmla="*/ 6766 h 47259"/>
                      <a:gd name="connsiteX2" fmla="*/ 14041 w 43256"/>
                      <a:gd name="connsiteY2" fmla="*/ 5061 h 47259"/>
                      <a:gd name="connsiteX3" fmla="*/ 22492 w 43256"/>
                      <a:gd name="connsiteY3" fmla="*/ 3291 h 47259"/>
                      <a:gd name="connsiteX4" fmla="*/ 25785 w 43256"/>
                      <a:gd name="connsiteY4" fmla="*/ 59 h 47259"/>
                      <a:gd name="connsiteX5" fmla="*/ 29869 w 43256"/>
                      <a:gd name="connsiteY5" fmla="*/ 2340 h 47259"/>
                      <a:gd name="connsiteX6" fmla="*/ 35499 w 43256"/>
                      <a:gd name="connsiteY6" fmla="*/ 549 h 47259"/>
                      <a:gd name="connsiteX7" fmla="*/ 38354 w 43256"/>
                      <a:gd name="connsiteY7" fmla="*/ 5435 h 47259"/>
                      <a:gd name="connsiteX8" fmla="*/ 42018 w 43256"/>
                      <a:gd name="connsiteY8" fmla="*/ 10177 h 47259"/>
                      <a:gd name="connsiteX9" fmla="*/ 41854 w 43256"/>
                      <a:gd name="connsiteY9" fmla="*/ 15319 h 47259"/>
                      <a:gd name="connsiteX10" fmla="*/ 43052 w 43256"/>
                      <a:gd name="connsiteY10" fmla="*/ 23181 h 47259"/>
                      <a:gd name="connsiteX11" fmla="*/ 37440 w 43256"/>
                      <a:gd name="connsiteY11" fmla="*/ 30063 h 47259"/>
                      <a:gd name="connsiteX12" fmla="*/ 35431 w 43256"/>
                      <a:gd name="connsiteY12" fmla="*/ 35960 h 47259"/>
                      <a:gd name="connsiteX13" fmla="*/ 28591 w 43256"/>
                      <a:gd name="connsiteY13" fmla="*/ 36674 h 47259"/>
                      <a:gd name="connsiteX14" fmla="*/ 23703 w 43256"/>
                      <a:gd name="connsiteY14" fmla="*/ 42965 h 47259"/>
                      <a:gd name="connsiteX15" fmla="*/ 16516 w 43256"/>
                      <a:gd name="connsiteY15" fmla="*/ 39125 h 47259"/>
                      <a:gd name="connsiteX16" fmla="*/ 5840 w 43256"/>
                      <a:gd name="connsiteY16" fmla="*/ 35331 h 47259"/>
                      <a:gd name="connsiteX17" fmla="*/ 1146 w 43256"/>
                      <a:gd name="connsiteY17" fmla="*/ 31109 h 47259"/>
                      <a:gd name="connsiteX18" fmla="*/ 2149 w 43256"/>
                      <a:gd name="connsiteY18" fmla="*/ 25410 h 47259"/>
                      <a:gd name="connsiteX19" fmla="*/ 31 w 43256"/>
                      <a:gd name="connsiteY19" fmla="*/ 19563 h 47259"/>
                      <a:gd name="connsiteX20" fmla="*/ 3899 w 43256"/>
                      <a:gd name="connsiteY20" fmla="*/ 14366 h 47259"/>
                      <a:gd name="connsiteX21" fmla="*/ 3936 w 43256"/>
                      <a:gd name="connsiteY21" fmla="*/ 14229 h 47259"/>
                      <a:gd name="connsiteX0" fmla="*/ 459035 w 915585"/>
                      <a:gd name="connsiteY0" fmla="*/ 494479 h 670211"/>
                      <a:gd name="connsiteX1" fmla="*/ 267465 w 915585"/>
                      <a:gd name="connsiteY1" fmla="*/ 670211 h 670211"/>
                      <a:gd name="connsiteX2" fmla="*/ 459035 w 915585"/>
                      <a:gd name="connsiteY2" fmla="*/ 494479 h 670211"/>
                      <a:gd name="connsiteX0" fmla="*/ 311754 w 915585"/>
                      <a:gd name="connsiteY0" fmla="*/ 666620 h 670211"/>
                      <a:gd name="connsiteX1" fmla="*/ 277718 w 915585"/>
                      <a:gd name="connsiteY1" fmla="*/ 632584 h 670211"/>
                      <a:gd name="connsiteX2" fmla="*/ 311754 w 915585"/>
                      <a:gd name="connsiteY2" fmla="*/ 666620 h 670211"/>
                      <a:gd name="connsiteX0" fmla="*/ 252078 w 915585"/>
                      <a:gd name="connsiteY0" fmla="*/ 615538 h 670211"/>
                      <a:gd name="connsiteX1" fmla="*/ 303132 w 915585"/>
                      <a:gd name="connsiteY1" fmla="*/ 666592 h 670211"/>
                      <a:gd name="connsiteX2" fmla="*/ 252078 w 915585"/>
                      <a:gd name="connsiteY2" fmla="*/ 615538 h 670211"/>
                      <a:gd name="connsiteX0" fmla="*/ 4729 w 43256"/>
                      <a:gd name="connsiteY0" fmla="*/ 26036 h 47259"/>
                      <a:gd name="connsiteX1" fmla="*/ 2196 w 43256"/>
                      <a:gd name="connsiteY1" fmla="*/ 25239 h 47259"/>
                      <a:gd name="connsiteX2" fmla="*/ 6964 w 43256"/>
                      <a:gd name="connsiteY2" fmla="*/ 34758 h 47259"/>
                      <a:gd name="connsiteX3" fmla="*/ 5856 w 43256"/>
                      <a:gd name="connsiteY3" fmla="*/ 35139 h 47259"/>
                      <a:gd name="connsiteX4" fmla="*/ 16514 w 43256"/>
                      <a:gd name="connsiteY4" fmla="*/ 38949 h 47259"/>
                      <a:gd name="connsiteX5" fmla="*/ 15846 w 43256"/>
                      <a:gd name="connsiteY5" fmla="*/ 37209 h 47259"/>
                      <a:gd name="connsiteX6" fmla="*/ 28863 w 43256"/>
                      <a:gd name="connsiteY6" fmla="*/ 34610 h 47259"/>
                      <a:gd name="connsiteX7" fmla="*/ 28596 w 43256"/>
                      <a:gd name="connsiteY7" fmla="*/ 36519 h 47259"/>
                      <a:gd name="connsiteX8" fmla="*/ 34165 w 43256"/>
                      <a:gd name="connsiteY8" fmla="*/ 22813 h 47259"/>
                      <a:gd name="connsiteX9" fmla="*/ 37416 w 43256"/>
                      <a:gd name="connsiteY9" fmla="*/ 29949 h 47259"/>
                      <a:gd name="connsiteX10" fmla="*/ 41834 w 43256"/>
                      <a:gd name="connsiteY10" fmla="*/ 15213 h 47259"/>
                      <a:gd name="connsiteX11" fmla="*/ 40386 w 43256"/>
                      <a:gd name="connsiteY11" fmla="*/ 17889 h 47259"/>
                      <a:gd name="connsiteX12" fmla="*/ 38360 w 43256"/>
                      <a:gd name="connsiteY12" fmla="*/ 5285 h 47259"/>
                      <a:gd name="connsiteX13" fmla="*/ 38436 w 43256"/>
                      <a:gd name="connsiteY13" fmla="*/ 6549 h 47259"/>
                      <a:gd name="connsiteX14" fmla="*/ 29114 w 43256"/>
                      <a:gd name="connsiteY14" fmla="*/ 3811 h 47259"/>
                      <a:gd name="connsiteX15" fmla="*/ 29856 w 43256"/>
                      <a:gd name="connsiteY15" fmla="*/ 2199 h 47259"/>
                      <a:gd name="connsiteX16" fmla="*/ 22177 w 43256"/>
                      <a:gd name="connsiteY16" fmla="*/ 4579 h 47259"/>
                      <a:gd name="connsiteX17" fmla="*/ 22536 w 43256"/>
                      <a:gd name="connsiteY17" fmla="*/ 3189 h 47259"/>
                      <a:gd name="connsiteX18" fmla="*/ 14036 w 43256"/>
                      <a:gd name="connsiteY18" fmla="*/ 5051 h 47259"/>
                      <a:gd name="connsiteX19" fmla="*/ 15336 w 43256"/>
                      <a:gd name="connsiteY19" fmla="*/ 6399 h 47259"/>
                      <a:gd name="connsiteX20" fmla="*/ 4163 w 43256"/>
                      <a:gd name="connsiteY20" fmla="*/ 15648 h 47259"/>
                      <a:gd name="connsiteX21" fmla="*/ 3936 w 43256"/>
                      <a:gd name="connsiteY21" fmla="*/ 14229 h 47259"/>
                      <a:gd name="connsiteX0" fmla="*/ 3936 w 43256"/>
                      <a:gd name="connsiteY0" fmla="*/ 14229 h 47259"/>
                      <a:gd name="connsiteX1" fmla="*/ 5659 w 43256"/>
                      <a:gd name="connsiteY1" fmla="*/ 6766 h 47259"/>
                      <a:gd name="connsiteX2" fmla="*/ 14041 w 43256"/>
                      <a:gd name="connsiteY2" fmla="*/ 5061 h 47259"/>
                      <a:gd name="connsiteX3" fmla="*/ 22492 w 43256"/>
                      <a:gd name="connsiteY3" fmla="*/ 3291 h 47259"/>
                      <a:gd name="connsiteX4" fmla="*/ 25785 w 43256"/>
                      <a:gd name="connsiteY4" fmla="*/ 59 h 47259"/>
                      <a:gd name="connsiteX5" fmla="*/ 29869 w 43256"/>
                      <a:gd name="connsiteY5" fmla="*/ 2340 h 47259"/>
                      <a:gd name="connsiteX6" fmla="*/ 35499 w 43256"/>
                      <a:gd name="connsiteY6" fmla="*/ 549 h 47259"/>
                      <a:gd name="connsiteX7" fmla="*/ 38354 w 43256"/>
                      <a:gd name="connsiteY7" fmla="*/ 5435 h 47259"/>
                      <a:gd name="connsiteX8" fmla="*/ 42018 w 43256"/>
                      <a:gd name="connsiteY8" fmla="*/ 10177 h 47259"/>
                      <a:gd name="connsiteX9" fmla="*/ 41854 w 43256"/>
                      <a:gd name="connsiteY9" fmla="*/ 15319 h 47259"/>
                      <a:gd name="connsiteX10" fmla="*/ 43052 w 43256"/>
                      <a:gd name="connsiteY10" fmla="*/ 23181 h 47259"/>
                      <a:gd name="connsiteX11" fmla="*/ 37440 w 43256"/>
                      <a:gd name="connsiteY11" fmla="*/ 30063 h 47259"/>
                      <a:gd name="connsiteX12" fmla="*/ 35431 w 43256"/>
                      <a:gd name="connsiteY12" fmla="*/ 35960 h 47259"/>
                      <a:gd name="connsiteX13" fmla="*/ 28591 w 43256"/>
                      <a:gd name="connsiteY13" fmla="*/ 36674 h 47259"/>
                      <a:gd name="connsiteX14" fmla="*/ 23703 w 43256"/>
                      <a:gd name="connsiteY14" fmla="*/ 42965 h 47259"/>
                      <a:gd name="connsiteX15" fmla="*/ 16516 w 43256"/>
                      <a:gd name="connsiteY15" fmla="*/ 39125 h 47259"/>
                      <a:gd name="connsiteX16" fmla="*/ 5840 w 43256"/>
                      <a:gd name="connsiteY16" fmla="*/ 35331 h 47259"/>
                      <a:gd name="connsiteX17" fmla="*/ 1146 w 43256"/>
                      <a:gd name="connsiteY17" fmla="*/ 31109 h 47259"/>
                      <a:gd name="connsiteX18" fmla="*/ 2149 w 43256"/>
                      <a:gd name="connsiteY18" fmla="*/ 25410 h 47259"/>
                      <a:gd name="connsiteX19" fmla="*/ 31 w 43256"/>
                      <a:gd name="connsiteY19" fmla="*/ 19563 h 47259"/>
                      <a:gd name="connsiteX20" fmla="*/ 3899 w 43256"/>
                      <a:gd name="connsiteY20" fmla="*/ 14366 h 47259"/>
                      <a:gd name="connsiteX21" fmla="*/ 3936 w 43256"/>
                      <a:gd name="connsiteY21" fmla="*/ 14229 h 47259"/>
                      <a:gd name="connsiteX0" fmla="*/ 459035 w 915585"/>
                      <a:gd name="connsiteY0" fmla="*/ 494479 h 670211"/>
                      <a:gd name="connsiteX1" fmla="*/ 267465 w 915585"/>
                      <a:gd name="connsiteY1" fmla="*/ 670211 h 670211"/>
                      <a:gd name="connsiteX2" fmla="*/ 459035 w 915585"/>
                      <a:gd name="connsiteY2" fmla="*/ 494479 h 670211"/>
                      <a:gd name="connsiteX0" fmla="*/ 311754 w 915585"/>
                      <a:gd name="connsiteY0" fmla="*/ 666620 h 670211"/>
                      <a:gd name="connsiteX1" fmla="*/ 277718 w 915585"/>
                      <a:gd name="connsiteY1" fmla="*/ 632584 h 670211"/>
                      <a:gd name="connsiteX2" fmla="*/ 311754 w 915585"/>
                      <a:gd name="connsiteY2" fmla="*/ 666620 h 670211"/>
                      <a:gd name="connsiteX0" fmla="*/ 252078 w 915585"/>
                      <a:gd name="connsiteY0" fmla="*/ 615538 h 670211"/>
                      <a:gd name="connsiteX1" fmla="*/ 303131 w 915585"/>
                      <a:gd name="connsiteY1" fmla="*/ 466429 h 670211"/>
                      <a:gd name="connsiteX2" fmla="*/ 252078 w 915585"/>
                      <a:gd name="connsiteY2" fmla="*/ 615538 h 670211"/>
                      <a:gd name="connsiteX0" fmla="*/ 4729 w 43256"/>
                      <a:gd name="connsiteY0" fmla="*/ 26036 h 47259"/>
                      <a:gd name="connsiteX1" fmla="*/ 2196 w 43256"/>
                      <a:gd name="connsiteY1" fmla="*/ 25239 h 47259"/>
                      <a:gd name="connsiteX2" fmla="*/ 6964 w 43256"/>
                      <a:gd name="connsiteY2" fmla="*/ 34758 h 47259"/>
                      <a:gd name="connsiteX3" fmla="*/ 5856 w 43256"/>
                      <a:gd name="connsiteY3" fmla="*/ 35139 h 47259"/>
                      <a:gd name="connsiteX4" fmla="*/ 16514 w 43256"/>
                      <a:gd name="connsiteY4" fmla="*/ 38949 h 47259"/>
                      <a:gd name="connsiteX5" fmla="*/ 15846 w 43256"/>
                      <a:gd name="connsiteY5" fmla="*/ 37209 h 47259"/>
                      <a:gd name="connsiteX6" fmla="*/ 28863 w 43256"/>
                      <a:gd name="connsiteY6" fmla="*/ 34610 h 47259"/>
                      <a:gd name="connsiteX7" fmla="*/ 28596 w 43256"/>
                      <a:gd name="connsiteY7" fmla="*/ 36519 h 47259"/>
                      <a:gd name="connsiteX8" fmla="*/ 34165 w 43256"/>
                      <a:gd name="connsiteY8" fmla="*/ 22813 h 47259"/>
                      <a:gd name="connsiteX9" fmla="*/ 37416 w 43256"/>
                      <a:gd name="connsiteY9" fmla="*/ 29949 h 47259"/>
                      <a:gd name="connsiteX10" fmla="*/ 41834 w 43256"/>
                      <a:gd name="connsiteY10" fmla="*/ 15213 h 47259"/>
                      <a:gd name="connsiteX11" fmla="*/ 40386 w 43256"/>
                      <a:gd name="connsiteY11" fmla="*/ 17889 h 47259"/>
                      <a:gd name="connsiteX12" fmla="*/ 38360 w 43256"/>
                      <a:gd name="connsiteY12" fmla="*/ 5285 h 47259"/>
                      <a:gd name="connsiteX13" fmla="*/ 38436 w 43256"/>
                      <a:gd name="connsiteY13" fmla="*/ 6549 h 47259"/>
                      <a:gd name="connsiteX14" fmla="*/ 29114 w 43256"/>
                      <a:gd name="connsiteY14" fmla="*/ 3811 h 47259"/>
                      <a:gd name="connsiteX15" fmla="*/ 29856 w 43256"/>
                      <a:gd name="connsiteY15" fmla="*/ 2199 h 47259"/>
                      <a:gd name="connsiteX16" fmla="*/ 22177 w 43256"/>
                      <a:gd name="connsiteY16" fmla="*/ 4579 h 47259"/>
                      <a:gd name="connsiteX17" fmla="*/ 22536 w 43256"/>
                      <a:gd name="connsiteY17" fmla="*/ 3189 h 47259"/>
                      <a:gd name="connsiteX18" fmla="*/ 14036 w 43256"/>
                      <a:gd name="connsiteY18" fmla="*/ 5051 h 47259"/>
                      <a:gd name="connsiteX19" fmla="*/ 15336 w 43256"/>
                      <a:gd name="connsiteY19" fmla="*/ 6399 h 47259"/>
                      <a:gd name="connsiteX20" fmla="*/ 4163 w 43256"/>
                      <a:gd name="connsiteY20" fmla="*/ 15648 h 47259"/>
                      <a:gd name="connsiteX21" fmla="*/ 3936 w 43256"/>
                      <a:gd name="connsiteY21" fmla="*/ 14229 h 47259"/>
                      <a:gd name="connsiteX0" fmla="*/ 3936 w 43256"/>
                      <a:gd name="connsiteY0" fmla="*/ 14229 h 47006"/>
                      <a:gd name="connsiteX1" fmla="*/ 5659 w 43256"/>
                      <a:gd name="connsiteY1" fmla="*/ 6766 h 47006"/>
                      <a:gd name="connsiteX2" fmla="*/ 14041 w 43256"/>
                      <a:gd name="connsiteY2" fmla="*/ 5061 h 47006"/>
                      <a:gd name="connsiteX3" fmla="*/ 22492 w 43256"/>
                      <a:gd name="connsiteY3" fmla="*/ 3291 h 47006"/>
                      <a:gd name="connsiteX4" fmla="*/ 25785 w 43256"/>
                      <a:gd name="connsiteY4" fmla="*/ 59 h 47006"/>
                      <a:gd name="connsiteX5" fmla="*/ 29869 w 43256"/>
                      <a:gd name="connsiteY5" fmla="*/ 2340 h 47006"/>
                      <a:gd name="connsiteX6" fmla="*/ 35499 w 43256"/>
                      <a:gd name="connsiteY6" fmla="*/ 549 h 47006"/>
                      <a:gd name="connsiteX7" fmla="*/ 38354 w 43256"/>
                      <a:gd name="connsiteY7" fmla="*/ 5435 h 47006"/>
                      <a:gd name="connsiteX8" fmla="*/ 42018 w 43256"/>
                      <a:gd name="connsiteY8" fmla="*/ 10177 h 47006"/>
                      <a:gd name="connsiteX9" fmla="*/ 41854 w 43256"/>
                      <a:gd name="connsiteY9" fmla="*/ 15319 h 47006"/>
                      <a:gd name="connsiteX10" fmla="*/ 43052 w 43256"/>
                      <a:gd name="connsiteY10" fmla="*/ 23181 h 47006"/>
                      <a:gd name="connsiteX11" fmla="*/ 37440 w 43256"/>
                      <a:gd name="connsiteY11" fmla="*/ 30063 h 47006"/>
                      <a:gd name="connsiteX12" fmla="*/ 35431 w 43256"/>
                      <a:gd name="connsiteY12" fmla="*/ 35960 h 47006"/>
                      <a:gd name="connsiteX13" fmla="*/ 28591 w 43256"/>
                      <a:gd name="connsiteY13" fmla="*/ 36674 h 47006"/>
                      <a:gd name="connsiteX14" fmla="*/ 23703 w 43256"/>
                      <a:gd name="connsiteY14" fmla="*/ 42965 h 47006"/>
                      <a:gd name="connsiteX15" fmla="*/ 16516 w 43256"/>
                      <a:gd name="connsiteY15" fmla="*/ 39125 h 47006"/>
                      <a:gd name="connsiteX16" fmla="*/ 5840 w 43256"/>
                      <a:gd name="connsiteY16" fmla="*/ 35331 h 47006"/>
                      <a:gd name="connsiteX17" fmla="*/ 1146 w 43256"/>
                      <a:gd name="connsiteY17" fmla="*/ 31109 h 47006"/>
                      <a:gd name="connsiteX18" fmla="*/ 2149 w 43256"/>
                      <a:gd name="connsiteY18" fmla="*/ 25410 h 47006"/>
                      <a:gd name="connsiteX19" fmla="*/ 31 w 43256"/>
                      <a:gd name="connsiteY19" fmla="*/ 19563 h 47006"/>
                      <a:gd name="connsiteX20" fmla="*/ 3899 w 43256"/>
                      <a:gd name="connsiteY20" fmla="*/ 14366 h 47006"/>
                      <a:gd name="connsiteX21" fmla="*/ 3936 w 43256"/>
                      <a:gd name="connsiteY21" fmla="*/ 14229 h 47006"/>
                      <a:gd name="connsiteX0" fmla="*/ 459035 w 915585"/>
                      <a:gd name="connsiteY0" fmla="*/ 494479 h 666620"/>
                      <a:gd name="connsiteX1" fmla="*/ 354741 w 915585"/>
                      <a:gd name="connsiteY1" fmla="*/ 462634 h 666620"/>
                      <a:gd name="connsiteX2" fmla="*/ 459035 w 915585"/>
                      <a:gd name="connsiteY2" fmla="*/ 494479 h 666620"/>
                      <a:gd name="connsiteX0" fmla="*/ 311754 w 915585"/>
                      <a:gd name="connsiteY0" fmla="*/ 666620 h 666620"/>
                      <a:gd name="connsiteX1" fmla="*/ 277718 w 915585"/>
                      <a:gd name="connsiteY1" fmla="*/ 632584 h 666620"/>
                      <a:gd name="connsiteX2" fmla="*/ 311754 w 915585"/>
                      <a:gd name="connsiteY2" fmla="*/ 666620 h 666620"/>
                      <a:gd name="connsiteX0" fmla="*/ 252078 w 915585"/>
                      <a:gd name="connsiteY0" fmla="*/ 615538 h 666620"/>
                      <a:gd name="connsiteX1" fmla="*/ 303131 w 915585"/>
                      <a:gd name="connsiteY1" fmla="*/ 466429 h 666620"/>
                      <a:gd name="connsiteX2" fmla="*/ 252078 w 915585"/>
                      <a:gd name="connsiteY2" fmla="*/ 615538 h 666620"/>
                      <a:gd name="connsiteX0" fmla="*/ 4729 w 43256"/>
                      <a:gd name="connsiteY0" fmla="*/ 26036 h 47006"/>
                      <a:gd name="connsiteX1" fmla="*/ 2196 w 43256"/>
                      <a:gd name="connsiteY1" fmla="*/ 25239 h 47006"/>
                      <a:gd name="connsiteX2" fmla="*/ 6964 w 43256"/>
                      <a:gd name="connsiteY2" fmla="*/ 34758 h 47006"/>
                      <a:gd name="connsiteX3" fmla="*/ 5856 w 43256"/>
                      <a:gd name="connsiteY3" fmla="*/ 35139 h 47006"/>
                      <a:gd name="connsiteX4" fmla="*/ 16514 w 43256"/>
                      <a:gd name="connsiteY4" fmla="*/ 38949 h 47006"/>
                      <a:gd name="connsiteX5" fmla="*/ 15846 w 43256"/>
                      <a:gd name="connsiteY5" fmla="*/ 37209 h 47006"/>
                      <a:gd name="connsiteX6" fmla="*/ 28863 w 43256"/>
                      <a:gd name="connsiteY6" fmla="*/ 34610 h 47006"/>
                      <a:gd name="connsiteX7" fmla="*/ 28596 w 43256"/>
                      <a:gd name="connsiteY7" fmla="*/ 36519 h 47006"/>
                      <a:gd name="connsiteX8" fmla="*/ 34165 w 43256"/>
                      <a:gd name="connsiteY8" fmla="*/ 22813 h 47006"/>
                      <a:gd name="connsiteX9" fmla="*/ 37416 w 43256"/>
                      <a:gd name="connsiteY9" fmla="*/ 29949 h 47006"/>
                      <a:gd name="connsiteX10" fmla="*/ 41834 w 43256"/>
                      <a:gd name="connsiteY10" fmla="*/ 15213 h 47006"/>
                      <a:gd name="connsiteX11" fmla="*/ 40386 w 43256"/>
                      <a:gd name="connsiteY11" fmla="*/ 17889 h 47006"/>
                      <a:gd name="connsiteX12" fmla="*/ 38360 w 43256"/>
                      <a:gd name="connsiteY12" fmla="*/ 5285 h 47006"/>
                      <a:gd name="connsiteX13" fmla="*/ 38436 w 43256"/>
                      <a:gd name="connsiteY13" fmla="*/ 6549 h 47006"/>
                      <a:gd name="connsiteX14" fmla="*/ 29114 w 43256"/>
                      <a:gd name="connsiteY14" fmla="*/ 3811 h 47006"/>
                      <a:gd name="connsiteX15" fmla="*/ 29856 w 43256"/>
                      <a:gd name="connsiteY15" fmla="*/ 2199 h 47006"/>
                      <a:gd name="connsiteX16" fmla="*/ 22177 w 43256"/>
                      <a:gd name="connsiteY16" fmla="*/ 4579 h 47006"/>
                      <a:gd name="connsiteX17" fmla="*/ 22536 w 43256"/>
                      <a:gd name="connsiteY17" fmla="*/ 3189 h 47006"/>
                      <a:gd name="connsiteX18" fmla="*/ 14036 w 43256"/>
                      <a:gd name="connsiteY18" fmla="*/ 5051 h 47006"/>
                      <a:gd name="connsiteX19" fmla="*/ 15336 w 43256"/>
                      <a:gd name="connsiteY19" fmla="*/ 6399 h 47006"/>
                      <a:gd name="connsiteX20" fmla="*/ 4163 w 43256"/>
                      <a:gd name="connsiteY20" fmla="*/ 15648 h 47006"/>
                      <a:gd name="connsiteX21" fmla="*/ 3936 w 43256"/>
                      <a:gd name="connsiteY21" fmla="*/ 14229 h 47006"/>
                      <a:gd name="connsiteX0" fmla="*/ 3936 w 43256"/>
                      <a:gd name="connsiteY0" fmla="*/ 14229 h 44606"/>
                      <a:gd name="connsiteX1" fmla="*/ 5659 w 43256"/>
                      <a:gd name="connsiteY1" fmla="*/ 6766 h 44606"/>
                      <a:gd name="connsiteX2" fmla="*/ 14041 w 43256"/>
                      <a:gd name="connsiteY2" fmla="*/ 5061 h 44606"/>
                      <a:gd name="connsiteX3" fmla="*/ 22492 w 43256"/>
                      <a:gd name="connsiteY3" fmla="*/ 3291 h 44606"/>
                      <a:gd name="connsiteX4" fmla="*/ 25785 w 43256"/>
                      <a:gd name="connsiteY4" fmla="*/ 59 h 44606"/>
                      <a:gd name="connsiteX5" fmla="*/ 29869 w 43256"/>
                      <a:gd name="connsiteY5" fmla="*/ 2340 h 44606"/>
                      <a:gd name="connsiteX6" fmla="*/ 35499 w 43256"/>
                      <a:gd name="connsiteY6" fmla="*/ 549 h 44606"/>
                      <a:gd name="connsiteX7" fmla="*/ 38354 w 43256"/>
                      <a:gd name="connsiteY7" fmla="*/ 5435 h 44606"/>
                      <a:gd name="connsiteX8" fmla="*/ 42018 w 43256"/>
                      <a:gd name="connsiteY8" fmla="*/ 10177 h 44606"/>
                      <a:gd name="connsiteX9" fmla="*/ 41854 w 43256"/>
                      <a:gd name="connsiteY9" fmla="*/ 15319 h 44606"/>
                      <a:gd name="connsiteX10" fmla="*/ 43052 w 43256"/>
                      <a:gd name="connsiteY10" fmla="*/ 23181 h 44606"/>
                      <a:gd name="connsiteX11" fmla="*/ 37440 w 43256"/>
                      <a:gd name="connsiteY11" fmla="*/ 30063 h 44606"/>
                      <a:gd name="connsiteX12" fmla="*/ 35431 w 43256"/>
                      <a:gd name="connsiteY12" fmla="*/ 35960 h 44606"/>
                      <a:gd name="connsiteX13" fmla="*/ 28591 w 43256"/>
                      <a:gd name="connsiteY13" fmla="*/ 36674 h 44606"/>
                      <a:gd name="connsiteX14" fmla="*/ 23703 w 43256"/>
                      <a:gd name="connsiteY14" fmla="*/ 42965 h 44606"/>
                      <a:gd name="connsiteX15" fmla="*/ 16516 w 43256"/>
                      <a:gd name="connsiteY15" fmla="*/ 39125 h 44606"/>
                      <a:gd name="connsiteX16" fmla="*/ 5840 w 43256"/>
                      <a:gd name="connsiteY16" fmla="*/ 35331 h 44606"/>
                      <a:gd name="connsiteX17" fmla="*/ 1146 w 43256"/>
                      <a:gd name="connsiteY17" fmla="*/ 31109 h 44606"/>
                      <a:gd name="connsiteX18" fmla="*/ 2149 w 43256"/>
                      <a:gd name="connsiteY18" fmla="*/ 25410 h 44606"/>
                      <a:gd name="connsiteX19" fmla="*/ 31 w 43256"/>
                      <a:gd name="connsiteY19" fmla="*/ 19563 h 44606"/>
                      <a:gd name="connsiteX20" fmla="*/ 3899 w 43256"/>
                      <a:gd name="connsiteY20" fmla="*/ 14366 h 44606"/>
                      <a:gd name="connsiteX21" fmla="*/ 3936 w 43256"/>
                      <a:gd name="connsiteY21" fmla="*/ 14229 h 44606"/>
                      <a:gd name="connsiteX0" fmla="*/ 459035 w 915585"/>
                      <a:gd name="connsiteY0" fmla="*/ 494479 h 632584"/>
                      <a:gd name="connsiteX1" fmla="*/ 354741 w 915585"/>
                      <a:gd name="connsiteY1" fmla="*/ 462634 h 632584"/>
                      <a:gd name="connsiteX2" fmla="*/ 459035 w 915585"/>
                      <a:gd name="connsiteY2" fmla="*/ 494479 h 632584"/>
                      <a:gd name="connsiteX0" fmla="*/ 452737 w 915585"/>
                      <a:gd name="connsiteY0" fmla="*/ 599899 h 632584"/>
                      <a:gd name="connsiteX1" fmla="*/ 277718 w 915585"/>
                      <a:gd name="connsiteY1" fmla="*/ 632584 h 632584"/>
                      <a:gd name="connsiteX2" fmla="*/ 452737 w 915585"/>
                      <a:gd name="connsiteY2" fmla="*/ 599899 h 632584"/>
                      <a:gd name="connsiteX0" fmla="*/ 252078 w 915585"/>
                      <a:gd name="connsiteY0" fmla="*/ 615538 h 632584"/>
                      <a:gd name="connsiteX1" fmla="*/ 303131 w 915585"/>
                      <a:gd name="connsiteY1" fmla="*/ 466429 h 632584"/>
                      <a:gd name="connsiteX2" fmla="*/ 252078 w 915585"/>
                      <a:gd name="connsiteY2" fmla="*/ 615538 h 632584"/>
                      <a:gd name="connsiteX0" fmla="*/ 4729 w 43256"/>
                      <a:gd name="connsiteY0" fmla="*/ 26036 h 44606"/>
                      <a:gd name="connsiteX1" fmla="*/ 2196 w 43256"/>
                      <a:gd name="connsiteY1" fmla="*/ 25239 h 44606"/>
                      <a:gd name="connsiteX2" fmla="*/ 6964 w 43256"/>
                      <a:gd name="connsiteY2" fmla="*/ 34758 h 44606"/>
                      <a:gd name="connsiteX3" fmla="*/ 5856 w 43256"/>
                      <a:gd name="connsiteY3" fmla="*/ 35139 h 44606"/>
                      <a:gd name="connsiteX4" fmla="*/ 16514 w 43256"/>
                      <a:gd name="connsiteY4" fmla="*/ 38949 h 44606"/>
                      <a:gd name="connsiteX5" fmla="*/ 15846 w 43256"/>
                      <a:gd name="connsiteY5" fmla="*/ 37209 h 44606"/>
                      <a:gd name="connsiteX6" fmla="*/ 28863 w 43256"/>
                      <a:gd name="connsiteY6" fmla="*/ 34610 h 44606"/>
                      <a:gd name="connsiteX7" fmla="*/ 28596 w 43256"/>
                      <a:gd name="connsiteY7" fmla="*/ 36519 h 44606"/>
                      <a:gd name="connsiteX8" fmla="*/ 34165 w 43256"/>
                      <a:gd name="connsiteY8" fmla="*/ 22813 h 44606"/>
                      <a:gd name="connsiteX9" fmla="*/ 37416 w 43256"/>
                      <a:gd name="connsiteY9" fmla="*/ 29949 h 44606"/>
                      <a:gd name="connsiteX10" fmla="*/ 41834 w 43256"/>
                      <a:gd name="connsiteY10" fmla="*/ 15213 h 44606"/>
                      <a:gd name="connsiteX11" fmla="*/ 40386 w 43256"/>
                      <a:gd name="connsiteY11" fmla="*/ 17889 h 44606"/>
                      <a:gd name="connsiteX12" fmla="*/ 38360 w 43256"/>
                      <a:gd name="connsiteY12" fmla="*/ 5285 h 44606"/>
                      <a:gd name="connsiteX13" fmla="*/ 38436 w 43256"/>
                      <a:gd name="connsiteY13" fmla="*/ 6549 h 44606"/>
                      <a:gd name="connsiteX14" fmla="*/ 29114 w 43256"/>
                      <a:gd name="connsiteY14" fmla="*/ 3811 h 44606"/>
                      <a:gd name="connsiteX15" fmla="*/ 29856 w 43256"/>
                      <a:gd name="connsiteY15" fmla="*/ 2199 h 44606"/>
                      <a:gd name="connsiteX16" fmla="*/ 22177 w 43256"/>
                      <a:gd name="connsiteY16" fmla="*/ 4579 h 44606"/>
                      <a:gd name="connsiteX17" fmla="*/ 22536 w 43256"/>
                      <a:gd name="connsiteY17" fmla="*/ 3189 h 44606"/>
                      <a:gd name="connsiteX18" fmla="*/ 14036 w 43256"/>
                      <a:gd name="connsiteY18" fmla="*/ 5051 h 44606"/>
                      <a:gd name="connsiteX19" fmla="*/ 15336 w 43256"/>
                      <a:gd name="connsiteY19" fmla="*/ 6399 h 44606"/>
                      <a:gd name="connsiteX20" fmla="*/ 4163 w 43256"/>
                      <a:gd name="connsiteY20" fmla="*/ 15648 h 44606"/>
                      <a:gd name="connsiteX21" fmla="*/ 3936 w 43256"/>
                      <a:gd name="connsiteY21" fmla="*/ 14229 h 44606"/>
                      <a:gd name="connsiteX0" fmla="*/ 3936 w 43256"/>
                      <a:gd name="connsiteY0" fmla="*/ 14229 h 43404"/>
                      <a:gd name="connsiteX1" fmla="*/ 5659 w 43256"/>
                      <a:gd name="connsiteY1" fmla="*/ 6766 h 43404"/>
                      <a:gd name="connsiteX2" fmla="*/ 14041 w 43256"/>
                      <a:gd name="connsiteY2" fmla="*/ 5061 h 43404"/>
                      <a:gd name="connsiteX3" fmla="*/ 22492 w 43256"/>
                      <a:gd name="connsiteY3" fmla="*/ 3291 h 43404"/>
                      <a:gd name="connsiteX4" fmla="*/ 25785 w 43256"/>
                      <a:gd name="connsiteY4" fmla="*/ 59 h 43404"/>
                      <a:gd name="connsiteX5" fmla="*/ 29869 w 43256"/>
                      <a:gd name="connsiteY5" fmla="*/ 2340 h 43404"/>
                      <a:gd name="connsiteX6" fmla="*/ 35499 w 43256"/>
                      <a:gd name="connsiteY6" fmla="*/ 549 h 43404"/>
                      <a:gd name="connsiteX7" fmla="*/ 38354 w 43256"/>
                      <a:gd name="connsiteY7" fmla="*/ 5435 h 43404"/>
                      <a:gd name="connsiteX8" fmla="*/ 42018 w 43256"/>
                      <a:gd name="connsiteY8" fmla="*/ 10177 h 43404"/>
                      <a:gd name="connsiteX9" fmla="*/ 41854 w 43256"/>
                      <a:gd name="connsiteY9" fmla="*/ 15319 h 43404"/>
                      <a:gd name="connsiteX10" fmla="*/ 43052 w 43256"/>
                      <a:gd name="connsiteY10" fmla="*/ 23181 h 43404"/>
                      <a:gd name="connsiteX11" fmla="*/ 37440 w 43256"/>
                      <a:gd name="connsiteY11" fmla="*/ 30063 h 43404"/>
                      <a:gd name="connsiteX12" fmla="*/ 35431 w 43256"/>
                      <a:gd name="connsiteY12" fmla="*/ 35960 h 43404"/>
                      <a:gd name="connsiteX13" fmla="*/ 28591 w 43256"/>
                      <a:gd name="connsiteY13" fmla="*/ 36674 h 43404"/>
                      <a:gd name="connsiteX14" fmla="*/ 23703 w 43256"/>
                      <a:gd name="connsiteY14" fmla="*/ 42965 h 43404"/>
                      <a:gd name="connsiteX15" fmla="*/ 16516 w 43256"/>
                      <a:gd name="connsiteY15" fmla="*/ 39125 h 43404"/>
                      <a:gd name="connsiteX16" fmla="*/ 5840 w 43256"/>
                      <a:gd name="connsiteY16" fmla="*/ 35331 h 43404"/>
                      <a:gd name="connsiteX17" fmla="*/ 1146 w 43256"/>
                      <a:gd name="connsiteY17" fmla="*/ 31109 h 43404"/>
                      <a:gd name="connsiteX18" fmla="*/ 2149 w 43256"/>
                      <a:gd name="connsiteY18" fmla="*/ 25410 h 43404"/>
                      <a:gd name="connsiteX19" fmla="*/ 31 w 43256"/>
                      <a:gd name="connsiteY19" fmla="*/ 19563 h 43404"/>
                      <a:gd name="connsiteX20" fmla="*/ 3899 w 43256"/>
                      <a:gd name="connsiteY20" fmla="*/ 14366 h 43404"/>
                      <a:gd name="connsiteX21" fmla="*/ 3936 w 43256"/>
                      <a:gd name="connsiteY21" fmla="*/ 14229 h 43404"/>
                      <a:gd name="connsiteX0" fmla="*/ 459035 w 915585"/>
                      <a:gd name="connsiteY0" fmla="*/ 494479 h 615538"/>
                      <a:gd name="connsiteX1" fmla="*/ 354741 w 915585"/>
                      <a:gd name="connsiteY1" fmla="*/ 462634 h 615538"/>
                      <a:gd name="connsiteX2" fmla="*/ 459035 w 915585"/>
                      <a:gd name="connsiteY2" fmla="*/ 494479 h 615538"/>
                      <a:gd name="connsiteX0" fmla="*/ 452737 w 915585"/>
                      <a:gd name="connsiteY0" fmla="*/ 599899 h 615538"/>
                      <a:gd name="connsiteX1" fmla="*/ 512690 w 915585"/>
                      <a:gd name="connsiteY1" fmla="*/ 602931 h 615538"/>
                      <a:gd name="connsiteX2" fmla="*/ 452737 w 915585"/>
                      <a:gd name="connsiteY2" fmla="*/ 599899 h 615538"/>
                      <a:gd name="connsiteX0" fmla="*/ 252078 w 915585"/>
                      <a:gd name="connsiteY0" fmla="*/ 615538 h 615538"/>
                      <a:gd name="connsiteX1" fmla="*/ 303131 w 915585"/>
                      <a:gd name="connsiteY1" fmla="*/ 466429 h 615538"/>
                      <a:gd name="connsiteX2" fmla="*/ 252078 w 915585"/>
                      <a:gd name="connsiteY2" fmla="*/ 615538 h 615538"/>
                      <a:gd name="connsiteX0" fmla="*/ 4729 w 43256"/>
                      <a:gd name="connsiteY0" fmla="*/ 26036 h 43404"/>
                      <a:gd name="connsiteX1" fmla="*/ 2196 w 43256"/>
                      <a:gd name="connsiteY1" fmla="*/ 25239 h 43404"/>
                      <a:gd name="connsiteX2" fmla="*/ 6964 w 43256"/>
                      <a:gd name="connsiteY2" fmla="*/ 34758 h 43404"/>
                      <a:gd name="connsiteX3" fmla="*/ 5856 w 43256"/>
                      <a:gd name="connsiteY3" fmla="*/ 35139 h 43404"/>
                      <a:gd name="connsiteX4" fmla="*/ 16514 w 43256"/>
                      <a:gd name="connsiteY4" fmla="*/ 38949 h 43404"/>
                      <a:gd name="connsiteX5" fmla="*/ 15846 w 43256"/>
                      <a:gd name="connsiteY5" fmla="*/ 37209 h 43404"/>
                      <a:gd name="connsiteX6" fmla="*/ 28863 w 43256"/>
                      <a:gd name="connsiteY6" fmla="*/ 34610 h 43404"/>
                      <a:gd name="connsiteX7" fmla="*/ 28596 w 43256"/>
                      <a:gd name="connsiteY7" fmla="*/ 36519 h 43404"/>
                      <a:gd name="connsiteX8" fmla="*/ 34165 w 43256"/>
                      <a:gd name="connsiteY8" fmla="*/ 22813 h 43404"/>
                      <a:gd name="connsiteX9" fmla="*/ 37416 w 43256"/>
                      <a:gd name="connsiteY9" fmla="*/ 29949 h 43404"/>
                      <a:gd name="connsiteX10" fmla="*/ 41834 w 43256"/>
                      <a:gd name="connsiteY10" fmla="*/ 15213 h 43404"/>
                      <a:gd name="connsiteX11" fmla="*/ 40386 w 43256"/>
                      <a:gd name="connsiteY11" fmla="*/ 17889 h 43404"/>
                      <a:gd name="connsiteX12" fmla="*/ 38360 w 43256"/>
                      <a:gd name="connsiteY12" fmla="*/ 5285 h 43404"/>
                      <a:gd name="connsiteX13" fmla="*/ 38436 w 43256"/>
                      <a:gd name="connsiteY13" fmla="*/ 6549 h 43404"/>
                      <a:gd name="connsiteX14" fmla="*/ 29114 w 43256"/>
                      <a:gd name="connsiteY14" fmla="*/ 3811 h 43404"/>
                      <a:gd name="connsiteX15" fmla="*/ 29856 w 43256"/>
                      <a:gd name="connsiteY15" fmla="*/ 2199 h 43404"/>
                      <a:gd name="connsiteX16" fmla="*/ 22177 w 43256"/>
                      <a:gd name="connsiteY16" fmla="*/ 4579 h 43404"/>
                      <a:gd name="connsiteX17" fmla="*/ 22536 w 43256"/>
                      <a:gd name="connsiteY17" fmla="*/ 3189 h 43404"/>
                      <a:gd name="connsiteX18" fmla="*/ 14036 w 43256"/>
                      <a:gd name="connsiteY18" fmla="*/ 5051 h 43404"/>
                      <a:gd name="connsiteX19" fmla="*/ 15336 w 43256"/>
                      <a:gd name="connsiteY19" fmla="*/ 6399 h 43404"/>
                      <a:gd name="connsiteX20" fmla="*/ 4163 w 43256"/>
                      <a:gd name="connsiteY20" fmla="*/ 15648 h 43404"/>
                      <a:gd name="connsiteX21" fmla="*/ 3936 w 43256"/>
                      <a:gd name="connsiteY21" fmla="*/ 14229 h 43404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459035 w 915585"/>
                      <a:gd name="connsiteY0" fmla="*/ 494479 h 612914"/>
                      <a:gd name="connsiteX1" fmla="*/ 354741 w 915585"/>
                      <a:gd name="connsiteY1" fmla="*/ 462634 h 612914"/>
                      <a:gd name="connsiteX2" fmla="*/ 459035 w 915585"/>
                      <a:gd name="connsiteY2" fmla="*/ 494479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54741 w 915585"/>
                      <a:gd name="connsiteY1" fmla="*/ 462634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14460 w 915585"/>
                      <a:gd name="connsiteY1" fmla="*/ 551596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14460 w 915585"/>
                      <a:gd name="connsiteY1" fmla="*/ 551596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562804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</a:cxnLst>
                    <a:rect l="l" t="t" r="r" b="b"/>
                    <a:pathLst>
                      <a:path w="43256" h="43219">
                        <a:moveTo>
                          <a:pt x="3936" y="14229"/>
                        </a:moveTo>
                        <a:cubicBezTo>
                          <a:pt x="3665" y="11516"/>
                          <a:pt x="4297" y="8780"/>
                          <a:pt x="5659" y="6766"/>
                        </a:cubicBezTo>
                        <a:cubicBezTo>
                          <a:pt x="7811" y="3585"/>
                          <a:pt x="11300" y="2876"/>
                          <a:pt x="14041" y="5061"/>
                        </a:cubicBezTo>
                        <a:cubicBezTo>
                          <a:pt x="15714" y="768"/>
                          <a:pt x="19950" y="-119"/>
                          <a:pt x="22492" y="3291"/>
                        </a:cubicBezTo>
                        <a:cubicBezTo>
                          <a:pt x="23133" y="1542"/>
                          <a:pt x="24364" y="333"/>
                          <a:pt x="25785" y="59"/>
                        </a:cubicBezTo>
                        <a:cubicBezTo>
                          <a:pt x="27349" y="-243"/>
                          <a:pt x="28911" y="629"/>
                          <a:pt x="29869" y="2340"/>
                        </a:cubicBezTo>
                        <a:cubicBezTo>
                          <a:pt x="31251" y="126"/>
                          <a:pt x="33537" y="-601"/>
                          <a:pt x="35499" y="549"/>
                        </a:cubicBezTo>
                        <a:cubicBezTo>
                          <a:pt x="36994" y="1425"/>
                          <a:pt x="38066" y="3259"/>
                          <a:pt x="38354" y="5435"/>
                        </a:cubicBezTo>
                        <a:cubicBezTo>
                          <a:pt x="40082" y="6077"/>
                          <a:pt x="41458" y="7857"/>
                          <a:pt x="42018" y="10177"/>
                        </a:cubicBezTo>
                        <a:cubicBezTo>
                          <a:pt x="42425" y="11861"/>
                          <a:pt x="42367" y="13690"/>
                          <a:pt x="41854" y="15319"/>
                        </a:cubicBezTo>
                        <a:cubicBezTo>
                          <a:pt x="43115" y="17553"/>
                          <a:pt x="43556" y="20449"/>
                          <a:pt x="43052" y="23181"/>
                        </a:cubicBezTo>
                        <a:cubicBezTo>
                          <a:pt x="42382" y="26813"/>
                          <a:pt x="40164" y="29533"/>
                          <a:pt x="37440" y="30063"/>
                        </a:cubicBezTo>
                        <a:cubicBezTo>
                          <a:pt x="37427" y="32330"/>
                          <a:pt x="36694" y="34480"/>
                          <a:pt x="35431" y="35960"/>
                        </a:cubicBezTo>
                        <a:cubicBezTo>
                          <a:pt x="33512" y="38209"/>
                          <a:pt x="30740" y="38498"/>
                          <a:pt x="28591" y="36674"/>
                        </a:cubicBezTo>
                        <a:cubicBezTo>
                          <a:pt x="27896" y="39807"/>
                          <a:pt x="26035" y="42202"/>
                          <a:pt x="23703" y="42965"/>
                        </a:cubicBezTo>
                        <a:cubicBezTo>
                          <a:pt x="20955" y="43864"/>
                          <a:pt x="18087" y="42332"/>
                          <a:pt x="16516" y="39125"/>
                        </a:cubicBezTo>
                        <a:cubicBezTo>
                          <a:pt x="12808" y="42169"/>
                          <a:pt x="7992" y="40458"/>
                          <a:pt x="5840" y="35331"/>
                        </a:cubicBezTo>
                        <a:cubicBezTo>
                          <a:pt x="3726" y="35668"/>
                          <a:pt x="1741" y="33883"/>
                          <a:pt x="1146" y="31109"/>
                        </a:cubicBezTo>
                        <a:cubicBezTo>
                          <a:pt x="715" y="29102"/>
                          <a:pt x="1096" y="26936"/>
                          <a:pt x="2149" y="25410"/>
                        </a:cubicBezTo>
                        <a:cubicBezTo>
                          <a:pt x="655" y="24213"/>
                          <a:pt x="-177" y="21916"/>
                          <a:pt x="31" y="19563"/>
                        </a:cubicBezTo>
                        <a:cubicBezTo>
                          <a:pt x="275" y="16808"/>
                          <a:pt x="1881" y="14650"/>
                          <a:pt x="3899" y="14366"/>
                        </a:cubicBezTo>
                        <a:cubicBezTo>
                          <a:pt x="3911" y="14320"/>
                          <a:pt x="3924" y="14275"/>
                          <a:pt x="3936" y="14229"/>
                        </a:cubicBezTo>
                        <a:close/>
                      </a:path>
                      <a:path w="915585" h="612914">
                        <a:moveTo>
                          <a:pt x="365047" y="568613"/>
                        </a:moveTo>
                        <a:lnTo>
                          <a:pt x="314460" y="551596"/>
                        </a:lnTo>
                        <a:lnTo>
                          <a:pt x="365047" y="568613"/>
                        </a:lnTo>
                        <a:close/>
                      </a:path>
                      <a:path w="915585" h="612914">
                        <a:moveTo>
                          <a:pt x="452737" y="599899"/>
                        </a:moveTo>
                        <a:lnTo>
                          <a:pt x="512690" y="602931"/>
                        </a:lnTo>
                        <a:lnTo>
                          <a:pt x="452737" y="599899"/>
                        </a:lnTo>
                        <a:close/>
                      </a:path>
                      <a:path w="915585" h="612914">
                        <a:moveTo>
                          <a:pt x="252079" y="585885"/>
                        </a:moveTo>
                        <a:lnTo>
                          <a:pt x="303131" y="562804"/>
                        </a:lnTo>
                        <a:lnTo>
                          <a:pt x="252079" y="585885"/>
                        </a:lnTo>
                        <a:close/>
                      </a:path>
                      <a:path w="43256" h="43219" fill="none" extrusionOk="0">
                        <a:moveTo>
                          <a:pt x="4729" y="26036"/>
                        </a:moveTo>
                        <a:cubicBezTo>
                          <a:pt x="3845" y="26130"/>
                          <a:pt x="2961" y="25852"/>
                          <a:pt x="2196" y="25239"/>
                        </a:cubicBezTo>
                        <a:moveTo>
                          <a:pt x="6964" y="34758"/>
                        </a:moveTo>
                        <a:cubicBezTo>
                          <a:pt x="6609" y="34951"/>
                          <a:pt x="6236" y="35079"/>
                          <a:pt x="5856" y="35139"/>
                        </a:cubicBezTo>
                        <a:moveTo>
                          <a:pt x="16514" y="38949"/>
                        </a:moveTo>
                        <a:cubicBezTo>
                          <a:pt x="16247" y="38403"/>
                          <a:pt x="16023" y="37820"/>
                          <a:pt x="15846" y="37209"/>
                        </a:cubicBezTo>
                        <a:moveTo>
                          <a:pt x="28863" y="34610"/>
                        </a:moveTo>
                        <a:cubicBezTo>
                          <a:pt x="28824" y="35257"/>
                          <a:pt x="28734" y="35897"/>
                          <a:pt x="28596" y="36519"/>
                        </a:cubicBezTo>
                        <a:moveTo>
                          <a:pt x="34165" y="22813"/>
                        </a:moveTo>
                        <a:cubicBezTo>
                          <a:pt x="36169" y="24141"/>
                          <a:pt x="37434" y="26917"/>
                          <a:pt x="37416" y="29949"/>
                        </a:cubicBezTo>
                        <a:moveTo>
                          <a:pt x="41834" y="15213"/>
                        </a:moveTo>
                        <a:cubicBezTo>
                          <a:pt x="41509" y="16245"/>
                          <a:pt x="41014" y="17161"/>
                          <a:pt x="40386" y="17889"/>
                        </a:cubicBezTo>
                        <a:moveTo>
                          <a:pt x="38360" y="5285"/>
                        </a:moveTo>
                        <a:cubicBezTo>
                          <a:pt x="38415" y="5702"/>
                          <a:pt x="38441" y="6125"/>
                          <a:pt x="38436" y="6549"/>
                        </a:cubicBezTo>
                        <a:moveTo>
                          <a:pt x="29114" y="3811"/>
                        </a:moveTo>
                        <a:cubicBezTo>
                          <a:pt x="29303" y="3228"/>
                          <a:pt x="29552" y="2685"/>
                          <a:pt x="29856" y="2199"/>
                        </a:cubicBezTo>
                        <a:moveTo>
                          <a:pt x="22177" y="4579"/>
                        </a:moveTo>
                        <a:cubicBezTo>
                          <a:pt x="22254" y="4097"/>
                          <a:pt x="22375" y="3630"/>
                          <a:pt x="22536" y="3189"/>
                        </a:cubicBezTo>
                        <a:moveTo>
                          <a:pt x="14036" y="5051"/>
                        </a:moveTo>
                        <a:cubicBezTo>
                          <a:pt x="14508" y="5427"/>
                          <a:pt x="14944" y="5880"/>
                          <a:pt x="15336" y="6399"/>
                        </a:cubicBezTo>
                        <a:moveTo>
                          <a:pt x="4163" y="15648"/>
                        </a:moveTo>
                        <a:cubicBezTo>
                          <a:pt x="4060" y="15184"/>
                          <a:pt x="3984" y="14710"/>
                          <a:pt x="3936" y="14229"/>
                        </a:cubicBezTo>
                      </a:path>
                    </a:pathLst>
                  </a:custGeom>
                  <a:gradFill flip="none" rotWithShape="1">
                    <a:gsLst>
                      <a:gs pos="0">
                        <a:schemeClr val="bg1"/>
                      </a:gs>
                      <a:gs pos="50000">
                        <a:schemeClr val="bg1">
                          <a:lumMod val="75000"/>
                        </a:schemeClr>
                      </a:gs>
                      <a:gs pos="100000">
                        <a:schemeClr val="tx1">
                          <a:lumMod val="75000"/>
                          <a:lumOff val="25000"/>
                        </a:scheme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GB" dirty="0"/>
                  </a:p>
                </p:txBody>
              </p:sp>
              <p:sp>
                <p:nvSpPr>
                  <p:cNvPr id="83" name="Cloud Callout 3"/>
                  <p:cNvSpPr/>
                  <p:nvPr/>
                </p:nvSpPr>
                <p:spPr>
                  <a:xfrm>
                    <a:off x="3273542" y="2385872"/>
                    <a:ext cx="720842" cy="436989"/>
                  </a:xfrm>
                  <a:custGeom>
                    <a:avLst/>
                    <a:gdLst>
                      <a:gd name="connsiteX0" fmla="*/ 3900 w 43200"/>
                      <a:gd name="connsiteY0" fmla="*/ 14370 h 43200"/>
                      <a:gd name="connsiteX1" fmla="*/ 5623 w 43200"/>
                      <a:gd name="connsiteY1" fmla="*/ 6907 h 43200"/>
                      <a:gd name="connsiteX2" fmla="*/ 14005 w 43200"/>
                      <a:gd name="connsiteY2" fmla="*/ 5202 h 43200"/>
                      <a:gd name="connsiteX3" fmla="*/ 22456 w 43200"/>
                      <a:gd name="connsiteY3" fmla="*/ 3432 h 43200"/>
                      <a:gd name="connsiteX4" fmla="*/ 25749 w 43200"/>
                      <a:gd name="connsiteY4" fmla="*/ 200 h 43200"/>
                      <a:gd name="connsiteX5" fmla="*/ 29833 w 43200"/>
                      <a:gd name="connsiteY5" fmla="*/ 2481 h 43200"/>
                      <a:gd name="connsiteX6" fmla="*/ 35463 w 43200"/>
                      <a:gd name="connsiteY6" fmla="*/ 690 h 43200"/>
                      <a:gd name="connsiteX7" fmla="*/ 38318 w 43200"/>
                      <a:gd name="connsiteY7" fmla="*/ 5576 h 43200"/>
                      <a:gd name="connsiteX8" fmla="*/ 41982 w 43200"/>
                      <a:gd name="connsiteY8" fmla="*/ 10318 h 43200"/>
                      <a:gd name="connsiteX9" fmla="*/ 41818 w 43200"/>
                      <a:gd name="connsiteY9" fmla="*/ 15460 h 43200"/>
                      <a:gd name="connsiteX10" fmla="*/ 43016 w 43200"/>
                      <a:gd name="connsiteY10" fmla="*/ 23322 h 43200"/>
                      <a:gd name="connsiteX11" fmla="*/ 37404 w 43200"/>
                      <a:gd name="connsiteY11" fmla="*/ 30204 h 43200"/>
                      <a:gd name="connsiteX12" fmla="*/ 35395 w 43200"/>
                      <a:gd name="connsiteY12" fmla="*/ 36101 h 43200"/>
                      <a:gd name="connsiteX13" fmla="*/ 28555 w 43200"/>
                      <a:gd name="connsiteY13" fmla="*/ 36815 h 43200"/>
                      <a:gd name="connsiteX14" fmla="*/ 23667 w 43200"/>
                      <a:gd name="connsiteY14" fmla="*/ 43106 h 43200"/>
                      <a:gd name="connsiteX15" fmla="*/ 16480 w 43200"/>
                      <a:gd name="connsiteY15" fmla="*/ 39266 h 43200"/>
                      <a:gd name="connsiteX16" fmla="*/ 5804 w 43200"/>
                      <a:gd name="connsiteY16" fmla="*/ 35472 h 43200"/>
                      <a:gd name="connsiteX17" fmla="*/ 1110 w 43200"/>
                      <a:gd name="connsiteY17" fmla="*/ 31250 h 43200"/>
                      <a:gd name="connsiteX18" fmla="*/ 2113 w 43200"/>
                      <a:gd name="connsiteY18" fmla="*/ 25551 h 43200"/>
                      <a:gd name="connsiteX19" fmla="*/ -5 w 43200"/>
                      <a:gd name="connsiteY19" fmla="*/ 19704 h 43200"/>
                      <a:gd name="connsiteX20" fmla="*/ 3863 w 43200"/>
                      <a:gd name="connsiteY20" fmla="*/ 14507 h 43200"/>
                      <a:gd name="connsiteX21" fmla="*/ 3900 w 43200"/>
                      <a:gd name="connsiteY21" fmla="*/ 14370 h 43200"/>
                      <a:gd name="connsiteX0" fmla="*/ 283721 w 914400"/>
                      <a:gd name="connsiteY0" fmla="*/ 689229 h 612648"/>
                      <a:gd name="connsiteX1" fmla="*/ 266703 w 914400"/>
                      <a:gd name="connsiteY1" fmla="*/ 706247 h 612648"/>
                      <a:gd name="connsiteX2" fmla="*/ 249685 w 914400"/>
                      <a:gd name="connsiteY2" fmla="*/ 689229 h 612648"/>
                      <a:gd name="connsiteX3" fmla="*/ 266703 w 914400"/>
                      <a:gd name="connsiteY3" fmla="*/ 672211 h 612648"/>
                      <a:gd name="connsiteX4" fmla="*/ 283721 w 914400"/>
                      <a:gd name="connsiteY4" fmla="*/ 689229 h 612648"/>
                      <a:gd name="connsiteX0" fmla="*/ 310992 w 914400"/>
                      <a:gd name="connsiteY0" fmla="*/ 668620 h 612648"/>
                      <a:gd name="connsiteX1" fmla="*/ 276956 w 914400"/>
                      <a:gd name="connsiteY1" fmla="*/ 702656 h 612648"/>
                      <a:gd name="connsiteX2" fmla="*/ 242920 w 914400"/>
                      <a:gd name="connsiteY2" fmla="*/ 668620 h 612648"/>
                      <a:gd name="connsiteX3" fmla="*/ 276956 w 914400"/>
                      <a:gd name="connsiteY3" fmla="*/ 634584 h 612648"/>
                      <a:gd name="connsiteX4" fmla="*/ 310992 w 914400"/>
                      <a:gd name="connsiteY4" fmla="*/ 668620 h 612648"/>
                      <a:gd name="connsiteX0" fmla="*/ 353424 w 914400"/>
                      <a:gd name="connsiteY0" fmla="*/ 617538 h 612648"/>
                      <a:gd name="connsiteX1" fmla="*/ 302370 w 914400"/>
                      <a:gd name="connsiteY1" fmla="*/ 668592 h 612648"/>
                      <a:gd name="connsiteX2" fmla="*/ 251316 w 914400"/>
                      <a:gd name="connsiteY2" fmla="*/ 617538 h 612648"/>
                      <a:gd name="connsiteX3" fmla="*/ 302370 w 914400"/>
                      <a:gd name="connsiteY3" fmla="*/ 566484 h 612648"/>
                      <a:gd name="connsiteX4" fmla="*/ 353424 w 914400"/>
                      <a:gd name="connsiteY4" fmla="*/ 617538 h 612648"/>
                      <a:gd name="connsiteX0" fmla="*/ 4693 w 43200"/>
                      <a:gd name="connsiteY0" fmla="*/ 26177 h 43200"/>
                      <a:gd name="connsiteX1" fmla="*/ 2160 w 43200"/>
                      <a:gd name="connsiteY1" fmla="*/ 25380 h 43200"/>
                      <a:gd name="connsiteX2" fmla="*/ 6928 w 43200"/>
                      <a:gd name="connsiteY2" fmla="*/ 34899 h 43200"/>
                      <a:gd name="connsiteX3" fmla="*/ 5820 w 43200"/>
                      <a:gd name="connsiteY3" fmla="*/ 35280 h 43200"/>
                      <a:gd name="connsiteX4" fmla="*/ 16478 w 43200"/>
                      <a:gd name="connsiteY4" fmla="*/ 39090 h 43200"/>
                      <a:gd name="connsiteX5" fmla="*/ 15810 w 43200"/>
                      <a:gd name="connsiteY5" fmla="*/ 37350 h 43200"/>
                      <a:gd name="connsiteX6" fmla="*/ 28827 w 43200"/>
                      <a:gd name="connsiteY6" fmla="*/ 34751 h 43200"/>
                      <a:gd name="connsiteX7" fmla="*/ 28560 w 43200"/>
                      <a:gd name="connsiteY7" fmla="*/ 36660 h 43200"/>
                      <a:gd name="connsiteX8" fmla="*/ 34129 w 43200"/>
                      <a:gd name="connsiteY8" fmla="*/ 22954 h 43200"/>
                      <a:gd name="connsiteX9" fmla="*/ 37380 w 43200"/>
                      <a:gd name="connsiteY9" fmla="*/ 30090 h 43200"/>
                      <a:gd name="connsiteX10" fmla="*/ 41798 w 43200"/>
                      <a:gd name="connsiteY10" fmla="*/ 15354 h 43200"/>
                      <a:gd name="connsiteX11" fmla="*/ 40350 w 43200"/>
                      <a:gd name="connsiteY11" fmla="*/ 18030 h 43200"/>
                      <a:gd name="connsiteX12" fmla="*/ 38324 w 43200"/>
                      <a:gd name="connsiteY12" fmla="*/ 5426 h 43200"/>
                      <a:gd name="connsiteX13" fmla="*/ 38400 w 43200"/>
                      <a:gd name="connsiteY13" fmla="*/ 6690 h 43200"/>
                      <a:gd name="connsiteX14" fmla="*/ 29078 w 43200"/>
                      <a:gd name="connsiteY14" fmla="*/ 3952 h 43200"/>
                      <a:gd name="connsiteX15" fmla="*/ 29820 w 43200"/>
                      <a:gd name="connsiteY15" fmla="*/ 2340 h 43200"/>
                      <a:gd name="connsiteX16" fmla="*/ 22141 w 43200"/>
                      <a:gd name="connsiteY16" fmla="*/ 4720 h 43200"/>
                      <a:gd name="connsiteX17" fmla="*/ 22500 w 43200"/>
                      <a:gd name="connsiteY17" fmla="*/ 3330 h 43200"/>
                      <a:gd name="connsiteX18" fmla="*/ 14000 w 43200"/>
                      <a:gd name="connsiteY18" fmla="*/ 5192 h 43200"/>
                      <a:gd name="connsiteX19" fmla="*/ 15300 w 43200"/>
                      <a:gd name="connsiteY19" fmla="*/ 6540 h 43200"/>
                      <a:gd name="connsiteX20" fmla="*/ 4127 w 43200"/>
                      <a:gd name="connsiteY20" fmla="*/ 15789 h 43200"/>
                      <a:gd name="connsiteX21" fmla="*/ 3900 w 43200"/>
                      <a:gd name="connsiteY21" fmla="*/ 14370 h 43200"/>
                      <a:gd name="connsiteX0" fmla="*/ 3936 w 43256"/>
                      <a:gd name="connsiteY0" fmla="*/ 14229 h 49659"/>
                      <a:gd name="connsiteX1" fmla="*/ 5659 w 43256"/>
                      <a:gd name="connsiteY1" fmla="*/ 6766 h 49659"/>
                      <a:gd name="connsiteX2" fmla="*/ 14041 w 43256"/>
                      <a:gd name="connsiteY2" fmla="*/ 5061 h 49659"/>
                      <a:gd name="connsiteX3" fmla="*/ 22492 w 43256"/>
                      <a:gd name="connsiteY3" fmla="*/ 3291 h 49659"/>
                      <a:gd name="connsiteX4" fmla="*/ 25785 w 43256"/>
                      <a:gd name="connsiteY4" fmla="*/ 59 h 49659"/>
                      <a:gd name="connsiteX5" fmla="*/ 29869 w 43256"/>
                      <a:gd name="connsiteY5" fmla="*/ 2340 h 49659"/>
                      <a:gd name="connsiteX6" fmla="*/ 35499 w 43256"/>
                      <a:gd name="connsiteY6" fmla="*/ 549 h 49659"/>
                      <a:gd name="connsiteX7" fmla="*/ 38354 w 43256"/>
                      <a:gd name="connsiteY7" fmla="*/ 5435 h 49659"/>
                      <a:gd name="connsiteX8" fmla="*/ 42018 w 43256"/>
                      <a:gd name="connsiteY8" fmla="*/ 10177 h 49659"/>
                      <a:gd name="connsiteX9" fmla="*/ 41854 w 43256"/>
                      <a:gd name="connsiteY9" fmla="*/ 15319 h 49659"/>
                      <a:gd name="connsiteX10" fmla="*/ 43052 w 43256"/>
                      <a:gd name="connsiteY10" fmla="*/ 23181 h 49659"/>
                      <a:gd name="connsiteX11" fmla="*/ 37440 w 43256"/>
                      <a:gd name="connsiteY11" fmla="*/ 30063 h 49659"/>
                      <a:gd name="connsiteX12" fmla="*/ 35431 w 43256"/>
                      <a:gd name="connsiteY12" fmla="*/ 35960 h 49659"/>
                      <a:gd name="connsiteX13" fmla="*/ 28591 w 43256"/>
                      <a:gd name="connsiteY13" fmla="*/ 36674 h 49659"/>
                      <a:gd name="connsiteX14" fmla="*/ 23703 w 43256"/>
                      <a:gd name="connsiteY14" fmla="*/ 42965 h 49659"/>
                      <a:gd name="connsiteX15" fmla="*/ 16516 w 43256"/>
                      <a:gd name="connsiteY15" fmla="*/ 39125 h 49659"/>
                      <a:gd name="connsiteX16" fmla="*/ 5840 w 43256"/>
                      <a:gd name="connsiteY16" fmla="*/ 35331 h 49659"/>
                      <a:gd name="connsiteX17" fmla="*/ 1146 w 43256"/>
                      <a:gd name="connsiteY17" fmla="*/ 31109 h 49659"/>
                      <a:gd name="connsiteX18" fmla="*/ 2149 w 43256"/>
                      <a:gd name="connsiteY18" fmla="*/ 25410 h 49659"/>
                      <a:gd name="connsiteX19" fmla="*/ 31 w 43256"/>
                      <a:gd name="connsiteY19" fmla="*/ 19563 h 49659"/>
                      <a:gd name="connsiteX20" fmla="*/ 3899 w 43256"/>
                      <a:gd name="connsiteY20" fmla="*/ 14366 h 49659"/>
                      <a:gd name="connsiteX21" fmla="*/ 3936 w 43256"/>
                      <a:gd name="connsiteY21" fmla="*/ 14229 h 49659"/>
                      <a:gd name="connsiteX0" fmla="*/ 284483 w 915585"/>
                      <a:gd name="connsiteY0" fmla="*/ 687229 h 704247"/>
                      <a:gd name="connsiteX1" fmla="*/ 267465 w 915585"/>
                      <a:gd name="connsiteY1" fmla="*/ 704247 h 704247"/>
                      <a:gd name="connsiteX2" fmla="*/ 250447 w 915585"/>
                      <a:gd name="connsiteY2" fmla="*/ 687229 h 704247"/>
                      <a:gd name="connsiteX3" fmla="*/ 267465 w 915585"/>
                      <a:gd name="connsiteY3" fmla="*/ 670211 h 704247"/>
                      <a:gd name="connsiteX4" fmla="*/ 284483 w 915585"/>
                      <a:gd name="connsiteY4" fmla="*/ 687229 h 704247"/>
                      <a:gd name="connsiteX0" fmla="*/ 311754 w 915585"/>
                      <a:gd name="connsiteY0" fmla="*/ 666620 h 704247"/>
                      <a:gd name="connsiteX1" fmla="*/ 277718 w 915585"/>
                      <a:gd name="connsiteY1" fmla="*/ 700656 h 704247"/>
                      <a:gd name="connsiteX2" fmla="*/ 277718 w 915585"/>
                      <a:gd name="connsiteY2" fmla="*/ 632584 h 704247"/>
                      <a:gd name="connsiteX3" fmla="*/ 311754 w 915585"/>
                      <a:gd name="connsiteY3" fmla="*/ 666620 h 704247"/>
                      <a:gd name="connsiteX0" fmla="*/ 354186 w 915585"/>
                      <a:gd name="connsiteY0" fmla="*/ 615538 h 704247"/>
                      <a:gd name="connsiteX1" fmla="*/ 303132 w 915585"/>
                      <a:gd name="connsiteY1" fmla="*/ 666592 h 704247"/>
                      <a:gd name="connsiteX2" fmla="*/ 252078 w 915585"/>
                      <a:gd name="connsiteY2" fmla="*/ 615538 h 704247"/>
                      <a:gd name="connsiteX3" fmla="*/ 303132 w 915585"/>
                      <a:gd name="connsiteY3" fmla="*/ 564484 h 704247"/>
                      <a:gd name="connsiteX4" fmla="*/ 354186 w 915585"/>
                      <a:gd name="connsiteY4" fmla="*/ 615538 h 704247"/>
                      <a:gd name="connsiteX0" fmla="*/ 4729 w 43256"/>
                      <a:gd name="connsiteY0" fmla="*/ 26036 h 49659"/>
                      <a:gd name="connsiteX1" fmla="*/ 2196 w 43256"/>
                      <a:gd name="connsiteY1" fmla="*/ 25239 h 49659"/>
                      <a:gd name="connsiteX2" fmla="*/ 6964 w 43256"/>
                      <a:gd name="connsiteY2" fmla="*/ 34758 h 49659"/>
                      <a:gd name="connsiteX3" fmla="*/ 5856 w 43256"/>
                      <a:gd name="connsiteY3" fmla="*/ 35139 h 49659"/>
                      <a:gd name="connsiteX4" fmla="*/ 16514 w 43256"/>
                      <a:gd name="connsiteY4" fmla="*/ 38949 h 49659"/>
                      <a:gd name="connsiteX5" fmla="*/ 15846 w 43256"/>
                      <a:gd name="connsiteY5" fmla="*/ 37209 h 49659"/>
                      <a:gd name="connsiteX6" fmla="*/ 28863 w 43256"/>
                      <a:gd name="connsiteY6" fmla="*/ 34610 h 49659"/>
                      <a:gd name="connsiteX7" fmla="*/ 28596 w 43256"/>
                      <a:gd name="connsiteY7" fmla="*/ 36519 h 49659"/>
                      <a:gd name="connsiteX8" fmla="*/ 34165 w 43256"/>
                      <a:gd name="connsiteY8" fmla="*/ 22813 h 49659"/>
                      <a:gd name="connsiteX9" fmla="*/ 37416 w 43256"/>
                      <a:gd name="connsiteY9" fmla="*/ 29949 h 49659"/>
                      <a:gd name="connsiteX10" fmla="*/ 41834 w 43256"/>
                      <a:gd name="connsiteY10" fmla="*/ 15213 h 49659"/>
                      <a:gd name="connsiteX11" fmla="*/ 40386 w 43256"/>
                      <a:gd name="connsiteY11" fmla="*/ 17889 h 49659"/>
                      <a:gd name="connsiteX12" fmla="*/ 38360 w 43256"/>
                      <a:gd name="connsiteY12" fmla="*/ 5285 h 49659"/>
                      <a:gd name="connsiteX13" fmla="*/ 38436 w 43256"/>
                      <a:gd name="connsiteY13" fmla="*/ 6549 h 49659"/>
                      <a:gd name="connsiteX14" fmla="*/ 29114 w 43256"/>
                      <a:gd name="connsiteY14" fmla="*/ 3811 h 49659"/>
                      <a:gd name="connsiteX15" fmla="*/ 29856 w 43256"/>
                      <a:gd name="connsiteY15" fmla="*/ 2199 h 49659"/>
                      <a:gd name="connsiteX16" fmla="*/ 22177 w 43256"/>
                      <a:gd name="connsiteY16" fmla="*/ 4579 h 49659"/>
                      <a:gd name="connsiteX17" fmla="*/ 22536 w 43256"/>
                      <a:gd name="connsiteY17" fmla="*/ 3189 h 49659"/>
                      <a:gd name="connsiteX18" fmla="*/ 14036 w 43256"/>
                      <a:gd name="connsiteY18" fmla="*/ 5051 h 49659"/>
                      <a:gd name="connsiteX19" fmla="*/ 15336 w 43256"/>
                      <a:gd name="connsiteY19" fmla="*/ 6399 h 49659"/>
                      <a:gd name="connsiteX20" fmla="*/ 4163 w 43256"/>
                      <a:gd name="connsiteY20" fmla="*/ 15648 h 49659"/>
                      <a:gd name="connsiteX21" fmla="*/ 3936 w 43256"/>
                      <a:gd name="connsiteY21" fmla="*/ 14229 h 49659"/>
                      <a:gd name="connsiteX0" fmla="*/ 3936 w 43256"/>
                      <a:gd name="connsiteY0" fmla="*/ 14229 h 49659"/>
                      <a:gd name="connsiteX1" fmla="*/ 5659 w 43256"/>
                      <a:gd name="connsiteY1" fmla="*/ 6766 h 49659"/>
                      <a:gd name="connsiteX2" fmla="*/ 14041 w 43256"/>
                      <a:gd name="connsiteY2" fmla="*/ 5061 h 49659"/>
                      <a:gd name="connsiteX3" fmla="*/ 22492 w 43256"/>
                      <a:gd name="connsiteY3" fmla="*/ 3291 h 49659"/>
                      <a:gd name="connsiteX4" fmla="*/ 25785 w 43256"/>
                      <a:gd name="connsiteY4" fmla="*/ 59 h 49659"/>
                      <a:gd name="connsiteX5" fmla="*/ 29869 w 43256"/>
                      <a:gd name="connsiteY5" fmla="*/ 2340 h 49659"/>
                      <a:gd name="connsiteX6" fmla="*/ 35499 w 43256"/>
                      <a:gd name="connsiteY6" fmla="*/ 549 h 49659"/>
                      <a:gd name="connsiteX7" fmla="*/ 38354 w 43256"/>
                      <a:gd name="connsiteY7" fmla="*/ 5435 h 49659"/>
                      <a:gd name="connsiteX8" fmla="*/ 42018 w 43256"/>
                      <a:gd name="connsiteY8" fmla="*/ 10177 h 49659"/>
                      <a:gd name="connsiteX9" fmla="*/ 41854 w 43256"/>
                      <a:gd name="connsiteY9" fmla="*/ 15319 h 49659"/>
                      <a:gd name="connsiteX10" fmla="*/ 43052 w 43256"/>
                      <a:gd name="connsiteY10" fmla="*/ 23181 h 49659"/>
                      <a:gd name="connsiteX11" fmla="*/ 37440 w 43256"/>
                      <a:gd name="connsiteY11" fmla="*/ 30063 h 49659"/>
                      <a:gd name="connsiteX12" fmla="*/ 35431 w 43256"/>
                      <a:gd name="connsiteY12" fmla="*/ 35960 h 49659"/>
                      <a:gd name="connsiteX13" fmla="*/ 28591 w 43256"/>
                      <a:gd name="connsiteY13" fmla="*/ 36674 h 49659"/>
                      <a:gd name="connsiteX14" fmla="*/ 23703 w 43256"/>
                      <a:gd name="connsiteY14" fmla="*/ 42965 h 49659"/>
                      <a:gd name="connsiteX15" fmla="*/ 16516 w 43256"/>
                      <a:gd name="connsiteY15" fmla="*/ 39125 h 49659"/>
                      <a:gd name="connsiteX16" fmla="*/ 5840 w 43256"/>
                      <a:gd name="connsiteY16" fmla="*/ 35331 h 49659"/>
                      <a:gd name="connsiteX17" fmla="*/ 1146 w 43256"/>
                      <a:gd name="connsiteY17" fmla="*/ 31109 h 49659"/>
                      <a:gd name="connsiteX18" fmla="*/ 2149 w 43256"/>
                      <a:gd name="connsiteY18" fmla="*/ 25410 h 49659"/>
                      <a:gd name="connsiteX19" fmla="*/ 31 w 43256"/>
                      <a:gd name="connsiteY19" fmla="*/ 19563 h 49659"/>
                      <a:gd name="connsiteX20" fmla="*/ 3899 w 43256"/>
                      <a:gd name="connsiteY20" fmla="*/ 14366 h 49659"/>
                      <a:gd name="connsiteX21" fmla="*/ 3936 w 43256"/>
                      <a:gd name="connsiteY21" fmla="*/ 14229 h 49659"/>
                      <a:gd name="connsiteX0" fmla="*/ 284483 w 915585"/>
                      <a:gd name="connsiteY0" fmla="*/ 687229 h 704247"/>
                      <a:gd name="connsiteX1" fmla="*/ 267465 w 915585"/>
                      <a:gd name="connsiteY1" fmla="*/ 704247 h 704247"/>
                      <a:gd name="connsiteX2" fmla="*/ 250447 w 915585"/>
                      <a:gd name="connsiteY2" fmla="*/ 687229 h 704247"/>
                      <a:gd name="connsiteX3" fmla="*/ 267465 w 915585"/>
                      <a:gd name="connsiteY3" fmla="*/ 670211 h 704247"/>
                      <a:gd name="connsiteX4" fmla="*/ 284483 w 915585"/>
                      <a:gd name="connsiteY4" fmla="*/ 687229 h 704247"/>
                      <a:gd name="connsiteX0" fmla="*/ 311754 w 915585"/>
                      <a:gd name="connsiteY0" fmla="*/ 666620 h 704247"/>
                      <a:gd name="connsiteX1" fmla="*/ 277718 w 915585"/>
                      <a:gd name="connsiteY1" fmla="*/ 632584 h 704247"/>
                      <a:gd name="connsiteX2" fmla="*/ 311754 w 915585"/>
                      <a:gd name="connsiteY2" fmla="*/ 666620 h 704247"/>
                      <a:gd name="connsiteX0" fmla="*/ 354186 w 915585"/>
                      <a:gd name="connsiteY0" fmla="*/ 615538 h 704247"/>
                      <a:gd name="connsiteX1" fmla="*/ 303132 w 915585"/>
                      <a:gd name="connsiteY1" fmla="*/ 666592 h 704247"/>
                      <a:gd name="connsiteX2" fmla="*/ 252078 w 915585"/>
                      <a:gd name="connsiteY2" fmla="*/ 615538 h 704247"/>
                      <a:gd name="connsiteX3" fmla="*/ 303132 w 915585"/>
                      <a:gd name="connsiteY3" fmla="*/ 564484 h 704247"/>
                      <a:gd name="connsiteX4" fmla="*/ 354186 w 915585"/>
                      <a:gd name="connsiteY4" fmla="*/ 615538 h 704247"/>
                      <a:gd name="connsiteX0" fmla="*/ 4729 w 43256"/>
                      <a:gd name="connsiteY0" fmla="*/ 26036 h 49659"/>
                      <a:gd name="connsiteX1" fmla="*/ 2196 w 43256"/>
                      <a:gd name="connsiteY1" fmla="*/ 25239 h 49659"/>
                      <a:gd name="connsiteX2" fmla="*/ 6964 w 43256"/>
                      <a:gd name="connsiteY2" fmla="*/ 34758 h 49659"/>
                      <a:gd name="connsiteX3" fmla="*/ 5856 w 43256"/>
                      <a:gd name="connsiteY3" fmla="*/ 35139 h 49659"/>
                      <a:gd name="connsiteX4" fmla="*/ 16514 w 43256"/>
                      <a:gd name="connsiteY4" fmla="*/ 38949 h 49659"/>
                      <a:gd name="connsiteX5" fmla="*/ 15846 w 43256"/>
                      <a:gd name="connsiteY5" fmla="*/ 37209 h 49659"/>
                      <a:gd name="connsiteX6" fmla="*/ 28863 w 43256"/>
                      <a:gd name="connsiteY6" fmla="*/ 34610 h 49659"/>
                      <a:gd name="connsiteX7" fmla="*/ 28596 w 43256"/>
                      <a:gd name="connsiteY7" fmla="*/ 36519 h 49659"/>
                      <a:gd name="connsiteX8" fmla="*/ 34165 w 43256"/>
                      <a:gd name="connsiteY8" fmla="*/ 22813 h 49659"/>
                      <a:gd name="connsiteX9" fmla="*/ 37416 w 43256"/>
                      <a:gd name="connsiteY9" fmla="*/ 29949 h 49659"/>
                      <a:gd name="connsiteX10" fmla="*/ 41834 w 43256"/>
                      <a:gd name="connsiteY10" fmla="*/ 15213 h 49659"/>
                      <a:gd name="connsiteX11" fmla="*/ 40386 w 43256"/>
                      <a:gd name="connsiteY11" fmla="*/ 17889 h 49659"/>
                      <a:gd name="connsiteX12" fmla="*/ 38360 w 43256"/>
                      <a:gd name="connsiteY12" fmla="*/ 5285 h 49659"/>
                      <a:gd name="connsiteX13" fmla="*/ 38436 w 43256"/>
                      <a:gd name="connsiteY13" fmla="*/ 6549 h 49659"/>
                      <a:gd name="connsiteX14" fmla="*/ 29114 w 43256"/>
                      <a:gd name="connsiteY14" fmla="*/ 3811 h 49659"/>
                      <a:gd name="connsiteX15" fmla="*/ 29856 w 43256"/>
                      <a:gd name="connsiteY15" fmla="*/ 2199 h 49659"/>
                      <a:gd name="connsiteX16" fmla="*/ 22177 w 43256"/>
                      <a:gd name="connsiteY16" fmla="*/ 4579 h 49659"/>
                      <a:gd name="connsiteX17" fmla="*/ 22536 w 43256"/>
                      <a:gd name="connsiteY17" fmla="*/ 3189 h 49659"/>
                      <a:gd name="connsiteX18" fmla="*/ 14036 w 43256"/>
                      <a:gd name="connsiteY18" fmla="*/ 5051 h 49659"/>
                      <a:gd name="connsiteX19" fmla="*/ 15336 w 43256"/>
                      <a:gd name="connsiteY19" fmla="*/ 6399 h 49659"/>
                      <a:gd name="connsiteX20" fmla="*/ 4163 w 43256"/>
                      <a:gd name="connsiteY20" fmla="*/ 15648 h 49659"/>
                      <a:gd name="connsiteX21" fmla="*/ 3936 w 43256"/>
                      <a:gd name="connsiteY21" fmla="*/ 14229 h 496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50447 w 915585"/>
                      <a:gd name="connsiteY1" fmla="*/ 687229 h 687229"/>
                      <a:gd name="connsiteX2" fmla="*/ 267465 w 915585"/>
                      <a:gd name="connsiteY2" fmla="*/ 670211 h 687229"/>
                      <a:gd name="connsiteX3" fmla="*/ 284483 w 915585"/>
                      <a:gd name="connsiteY3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54186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4" fmla="*/ 354186 w 915585"/>
                      <a:gd name="connsiteY4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54186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4" fmla="*/ 354186 w 915585"/>
                      <a:gd name="connsiteY4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03132 w 915585"/>
                      <a:gd name="connsiteY0" fmla="*/ 564484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252078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7259"/>
                      <a:gd name="connsiteX1" fmla="*/ 5659 w 43256"/>
                      <a:gd name="connsiteY1" fmla="*/ 6766 h 47259"/>
                      <a:gd name="connsiteX2" fmla="*/ 14041 w 43256"/>
                      <a:gd name="connsiteY2" fmla="*/ 5061 h 47259"/>
                      <a:gd name="connsiteX3" fmla="*/ 22492 w 43256"/>
                      <a:gd name="connsiteY3" fmla="*/ 3291 h 47259"/>
                      <a:gd name="connsiteX4" fmla="*/ 25785 w 43256"/>
                      <a:gd name="connsiteY4" fmla="*/ 59 h 47259"/>
                      <a:gd name="connsiteX5" fmla="*/ 29869 w 43256"/>
                      <a:gd name="connsiteY5" fmla="*/ 2340 h 47259"/>
                      <a:gd name="connsiteX6" fmla="*/ 35499 w 43256"/>
                      <a:gd name="connsiteY6" fmla="*/ 549 h 47259"/>
                      <a:gd name="connsiteX7" fmla="*/ 38354 w 43256"/>
                      <a:gd name="connsiteY7" fmla="*/ 5435 h 47259"/>
                      <a:gd name="connsiteX8" fmla="*/ 42018 w 43256"/>
                      <a:gd name="connsiteY8" fmla="*/ 10177 h 47259"/>
                      <a:gd name="connsiteX9" fmla="*/ 41854 w 43256"/>
                      <a:gd name="connsiteY9" fmla="*/ 15319 h 47259"/>
                      <a:gd name="connsiteX10" fmla="*/ 43052 w 43256"/>
                      <a:gd name="connsiteY10" fmla="*/ 23181 h 47259"/>
                      <a:gd name="connsiteX11" fmla="*/ 37440 w 43256"/>
                      <a:gd name="connsiteY11" fmla="*/ 30063 h 47259"/>
                      <a:gd name="connsiteX12" fmla="*/ 35431 w 43256"/>
                      <a:gd name="connsiteY12" fmla="*/ 35960 h 47259"/>
                      <a:gd name="connsiteX13" fmla="*/ 28591 w 43256"/>
                      <a:gd name="connsiteY13" fmla="*/ 36674 h 47259"/>
                      <a:gd name="connsiteX14" fmla="*/ 23703 w 43256"/>
                      <a:gd name="connsiteY14" fmla="*/ 42965 h 47259"/>
                      <a:gd name="connsiteX15" fmla="*/ 16516 w 43256"/>
                      <a:gd name="connsiteY15" fmla="*/ 39125 h 47259"/>
                      <a:gd name="connsiteX16" fmla="*/ 5840 w 43256"/>
                      <a:gd name="connsiteY16" fmla="*/ 35331 h 47259"/>
                      <a:gd name="connsiteX17" fmla="*/ 1146 w 43256"/>
                      <a:gd name="connsiteY17" fmla="*/ 31109 h 47259"/>
                      <a:gd name="connsiteX18" fmla="*/ 2149 w 43256"/>
                      <a:gd name="connsiteY18" fmla="*/ 25410 h 47259"/>
                      <a:gd name="connsiteX19" fmla="*/ 31 w 43256"/>
                      <a:gd name="connsiteY19" fmla="*/ 19563 h 47259"/>
                      <a:gd name="connsiteX20" fmla="*/ 3899 w 43256"/>
                      <a:gd name="connsiteY20" fmla="*/ 14366 h 47259"/>
                      <a:gd name="connsiteX21" fmla="*/ 3936 w 43256"/>
                      <a:gd name="connsiteY21" fmla="*/ 14229 h 47259"/>
                      <a:gd name="connsiteX0" fmla="*/ 459035 w 915585"/>
                      <a:gd name="connsiteY0" fmla="*/ 494479 h 670211"/>
                      <a:gd name="connsiteX1" fmla="*/ 267465 w 915585"/>
                      <a:gd name="connsiteY1" fmla="*/ 670211 h 670211"/>
                      <a:gd name="connsiteX2" fmla="*/ 459035 w 915585"/>
                      <a:gd name="connsiteY2" fmla="*/ 494479 h 670211"/>
                      <a:gd name="connsiteX0" fmla="*/ 311754 w 915585"/>
                      <a:gd name="connsiteY0" fmla="*/ 666620 h 670211"/>
                      <a:gd name="connsiteX1" fmla="*/ 277718 w 915585"/>
                      <a:gd name="connsiteY1" fmla="*/ 632584 h 670211"/>
                      <a:gd name="connsiteX2" fmla="*/ 311754 w 915585"/>
                      <a:gd name="connsiteY2" fmla="*/ 666620 h 670211"/>
                      <a:gd name="connsiteX0" fmla="*/ 252078 w 915585"/>
                      <a:gd name="connsiteY0" fmla="*/ 615538 h 670211"/>
                      <a:gd name="connsiteX1" fmla="*/ 303132 w 915585"/>
                      <a:gd name="connsiteY1" fmla="*/ 666592 h 670211"/>
                      <a:gd name="connsiteX2" fmla="*/ 252078 w 915585"/>
                      <a:gd name="connsiteY2" fmla="*/ 615538 h 670211"/>
                      <a:gd name="connsiteX0" fmla="*/ 4729 w 43256"/>
                      <a:gd name="connsiteY0" fmla="*/ 26036 h 47259"/>
                      <a:gd name="connsiteX1" fmla="*/ 2196 w 43256"/>
                      <a:gd name="connsiteY1" fmla="*/ 25239 h 47259"/>
                      <a:gd name="connsiteX2" fmla="*/ 6964 w 43256"/>
                      <a:gd name="connsiteY2" fmla="*/ 34758 h 47259"/>
                      <a:gd name="connsiteX3" fmla="*/ 5856 w 43256"/>
                      <a:gd name="connsiteY3" fmla="*/ 35139 h 47259"/>
                      <a:gd name="connsiteX4" fmla="*/ 16514 w 43256"/>
                      <a:gd name="connsiteY4" fmla="*/ 38949 h 47259"/>
                      <a:gd name="connsiteX5" fmla="*/ 15846 w 43256"/>
                      <a:gd name="connsiteY5" fmla="*/ 37209 h 47259"/>
                      <a:gd name="connsiteX6" fmla="*/ 28863 w 43256"/>
                      <a:gd name="connsiteY6" fmla="*/ 34610 h 47259"/>
                      <a:gd name="connsiteX7" fmla="*/ 28596 w 43256"/>
                      <a:gd name="connsiteY7" fmla="*/ 36519 h 47259"/>
                      <a:gd name="connsiteX8" fmla="*/ 34165 w 43256"/>
                      <a:gd name="connsiteY8" fmla="*/ 22813 h 47259"/>
                      <a:gd name="connsiteX9" fmla="*/ 37416 w 43256"/>
                      <a:gd name="connsiteY9" fmla="*/ 29949 h 47259"/>
                      <a:gd name="connsiteX10" fmla="*/ 41834 w 43256"/>
                      <a:gd name="connsiteY10" fmla="*/ 15213 h 47259"/>
                      <a:gd name="connsiteX11" fmla="*/ 40386 w 43256"/>
                      <a:gd name="connsiteY11" fmla="*/ 17889 h 47259"/>
                      <a:gd name="connsiteX12" fmla="*/ 38360 w 43256"/>
                      <a:gd name="connsiteY12" fmla="*/ 5285 h 47259"/>
                      <a:gd name="connsiteX13" fmla="*/ 38436 w 43256"/>
                      <a:gd name="connsiteY13" fmla="*/ 6549 h 47259"/>
                      <a:gd name="connsiteX14" fmla="*/ 29114 w 43256"/>
                      <a:gd name="connsiteY14" fmla="*/ 3811 h 47259"/>
                      <a:gd name="connsiteX15" fmla="*/ 29856 w 43256"/>
                      <a:gd name="connsiteY15" fmla="*/ 2199 h 47259"/>
                      <a:gd name="connsiteX16" fmla="*/ 22177 w 43256"/>
                      <a:gd name="connsiteY16" fmla="*/ 4579 h 47259"/>
                      <a:gd name="connsiteX17" fmla="*/ 22536 w 43256"/>
                      <a:gd name="connsiteY17" fmla="*/ 3189 h 47259"/>
                      <a:gd name="connsiteX18" fmla="*/ 14036 w 43256"/>
                      <a:gd name="connsiteY18" fmla="*/ 5051 h 47259"/>
                      <a:gd name="connsiteX19" fmla="*/ 15336 w 43256"/>
                      <a:gd name="connsiteY19" fmla="*/ 6399 h 47259"/>
                      <a:gd name="connsiteX20" fmla="*/ 4163 w 43256"/>
                      <a:gd name="connsiteY20" fmla="*/ 15648 h 47259"/>
                      <a:gd name="connsiteX21" fmla="*/ 3936 w 43256"/>
                      <a:gd name="connsiteY21" fmla="*/ 14229 h 47259"/>
                      <a:gd name="connsiteX0" fmla="*/ 3936 w 43256"/>
                      <a:gd name="connsiteY0" fmla="*/ 14229 h 47259"/>
                      <a:gd name="connsiteX1" fmla="*/ 5659 w 43256"/>
                      <a:gd name="connsiteY1" fmla="*/ 6766 h 47259"/>
                      <a:gd name="connsiteX2" fmla="*/ 14041 w 43256"/>
                      <a:gd name="connsiteY2" fmla="*/ 5061 h 47259"/>
                      <a:gd name="connsiteX3" fmla="*/ 22492 w 43256"/>
                      <a:gd name="connsiteY3" fmla="*/ 3291 h 47259"/>
                      <a:gd name="connsiteX4" fmla="*/ 25785 w 43256"/>
                      <a:gd name="connsiteY4" fmla="*/ 59 h 47259"/>
                      <a:gd name="connsiteX5" fmla="*/ 29869 w 43256"/>
                      <a:gd name="connsiteY5" fmla="*/ 2340 h 47259"/>
                      <a:gd name="connsiteX6" fmla="*/ 35499 w 43256"/>
                      <a:gd name="connsiteY6" fmla="*/ 549 h 47259"/>
                      <a:gd name="connsiteX7" fmla="*/ 38354 w 43256"/>
                      <a:gd name="connsiteY7" fmla="*/ 5435 h 47259"/>
                      <a:gd name="connsiteX8" fmla="*/ 42018 w 43256"/>
                      <a:gd name="connsiteY8" fmla="*/ 10177 h 47259"/>
                      <a:gd name="connsiteX9" fmla="*/ 41854 w 43256"/>
                      <a:gd name="connsiteY9" fmla="*/ 15319 h 47259"/>
                      <a:gd name="connsiteX10" fmla="*/ 43052 w 43256"/>
                      <a:gd name="connsiteY10" fmla="*/ 23181 h 47259"/>
                      <a:gd name="connsiteX11" fmla="*/ 37440 w 43256"/>
                      <a:gd name="connsiteY11" fmla="*/ 30063 h 47259"/>
                      <a:gd name="connsiteX12" fmla="*/ 35431 w 43256"/>
                      <a:gd name="connsiteY12" fmla="*/ 35960 h 47259"/>
                      <a:gd name="connsiteX13" fmla="*/ 28591 w 43256"/>
                      <a:gd name="connsiteY13" fmla="*/ 36674 h 47259"/>
                      <a:gd name="connsiteX14" fmla="*/ 23703 w 43256"/>
                      <a:gd name="connsiteY14" fmla="*/ 42965 h 47259"/>
                      <a:gd name="connsiteX15" fmla="*/ 16516 w 43256"/>
                      <a:gd name="connsiteY15" fmla="*/ 39125 h 47259"/>
                      <a:gd name="connsiteX16" fmla="*/ 5840 w 43256"/>
                      <a:gd name="connsiteY16" fmla="*/ 35331 h 47259"/>
                      <a:gd name="connsiteX17" fmla="*/ 1146 w 43256"/>
                      <a:gd name="connsiteY17" fmla="*/ 31109 h 47259"/>
                      <a:gd name="connsiteX18" fmla="*/ 2149 w 43256"/>
                      <a:gd name="connsiteY18" fmla="*/ 25410 h 47259"/>
                      <a:gd name="connsiteX19" fmla="*/ 31 w 43256"/>
                      <a:gd name="connsiteY19" fmla="*/ 19563 h 47259"/>
                      <a:gd name="connsiteX20" fmla="*/ 3899 w 43256"/>
                      <a:gd name="connsiteY20" fmla="*/ 14366 h 47259"/>
                      <a:gd name="connsiteX21" fmla="*/ 3936 w 43256"/>
                      <a:gd name="connsiteY21" fmla="*/ 14229 h 47259"/>
                      <a:gd name="connsiteX0" fmla="*/ 459035 w 915585"/>
                      <a:gd name="connsiteY0" fmla="*/ 494479 h 670211"/>
                      <a:gd name="connsiteX1" fmla="*/ 267465 w 915585"/>
                      <a:gd name="connsiteY1" fmla="*/ 670211 h 670211"/>
                      <a:gd name="connsiteX2" fmla="*/ 459035 w 915585"/>
                      <a:gd name="connsiteY2" fmla="*/ 494479 h 670211"/>
                      <a:gd name="connsiteX0" fmla="*/ 311754 w 915585"/>
                      <a:gd name="connsiteY0" fmla="*/ 666620 h 670211"/>
                      <a:gd name="connsiteX1" fmla="*/ 277718 w 915585"/>
                      <a:gd name="connsiteY1" fmla="*/ 632584 h 670211"/>
                      <a:gd name="connsiteX2" fmla="*/ 311754 w 915585"/>
                      <a:gd name="connsiteY2" fmla="*/ 666620 h 670211"/>
                      <a:gd name="connsiteX0" fmla="*/ 252078 w 915585"/>
                      <a:gd name="connsiteY0" fmla="*/ 615538 h 670211"/>
                      <a:gd name="connsiteX1" fmla="*/ 303131 w 915585"/>
                      <a:gd name="connsiteY1" fmla="*/ 466429 h 670211"/>
                      <a:gd name="connsiteX2" fmla="*/ 252078 w 915585"/>
                      <a:gd name="connsiteY2" fmla="*/ 615538 h 670211"/>
                      <a:gd name="connsiteX0" fmla="*/ 4729 w 43256"/>
                      <a:gd name="connsiteY0" fmla="*/ 26036 h 47259"/>
                      <a:gd name="connsiteX1" fmla="*/ 2196 w 43256"/>
                      <a:gd name="connsiteY1" fmla="*/ 25239 h 47259"/>
                      <a:gd name="connsiteX2" fmla="*/ 6964 w 43256"/>
                      <a:gd name="connsiteY2" fmla="*/ 34758 h 47259"/>
                      <a:gd name="connsiteX3" fmla="*/ 5856 w 43256"/>
                      <a:gd name="connsiteY3" fmla="*/ 35139 h 47259"/>
                      <a:gd name="connsiteX4" fmla="*/ 16514 w 43256"/>
                      <a:gd name="connsiteY4" fmla="*/ 38949 h 47259"/>
                      <a:gd name="connsiteX5" fmla="*/ 15846 w 43256"/>
                      <a:gd name="connsiteY5" fmla="*/ 37209 h 47259"/>
                      <a:gd name="connsiteX6" fmla="*/ 28863 w 43256"/>
                      <a:gd name="connsiteY6" fmla="*/ 34610 h 47259"/>
                      <a:gd name="connsiteX7" fmla="*/ 28596 w 43256"/>
                      <a:gd name="connsiteY7" fmla="*/ 36519 h 47259"/>
                      <a:gd name="connsiteX8" fmla="*/ 34165 w 43256"/>
                      <a:gd name="connsiteY8" fmla="*/ 22813 h 47259"/>
                      <a:gd name="connsiteX9" fmla="*/ 37416 w 43256"/>
                      <a:gd name="connsiteY9" fmla="*/ 29949 h 47259"/>
                      <a:gd name="connsiteX10" fmla="*/ 41834 w 43256"/>
                      <a:gd name="connsiteY10" fmla="*/ 15213 h 47259"/>
                      <a:gd name="connsiteX11" fmla="*/ 40386 w 43256"/>
                      <a:gd name="connsiteY11" fmla="*/ 17889 h 47259"/>
                      <a:gd name="connsiteX12" fmla="*/ 38360 w 43256"/>
                      <a:gd name="connsiteY12" fmla="*/ 5285 h 47259"/>
                      <a:gd name="connsiteX13" fmla="*/ 38436 w 43256"/>
                      <a:gd name="connsiteY13" fmla="*/ 6549 h 47259"/>
                      <a:gd name="connsiteX14" fmla="*/ 29114 w 43256"/>
                      <a:gd name="connsiteY14" fmla="*/ 3811 h 47259"/>
                      <a:gd name="connsiteX15" fmla="*/ 29856 w 43256"/>
                      <a:gd name="connsiteY15" fmla="*/ 2199 h 47259"/>
                      <a:gd name="connsiteX16" fmla="*/ 22177 w 43256"/>
                      <a:gd name="connsiteY16" fmla="*/ 4579 h 47259"/>
                      <a:gd name="connsiteX17" fmla="*/ 22536 w 43256"/>
                      <a:gd name="connsiteY17" fmla="*/ 3189 h 47259"/>
                      <a:gd name="connsiteX18" fmla="*/ 14036 w 43256"/>
                      <a:gd name="connsiteY18" fmla="*/ 5051 h 47259"/>
                      <a:gd name="connsiteX19" fmla="*/ 15336 w 43256"/>
                      <a:gd name="connsiteY19" fmla="*/ 6399 h 47259"/>
                      <a:gd name="connsiteX20" fmla="*/ 4163 w 43256"/>
                      <a:gd name="connsiteY20" fmla="*/ 15648 h 47259"/>
                      <a:gd name="connsiteX21" fmla="*/ 3936 w 43256"/>
                      <a:gd name="connsiteY21" fmla="*/ 14229 h 47259"/>
                      <a:gd name="connsiteX0" fmla="*/ 3936 w 43256"/>
                      <a:gd name="connsiteY0" fmla="*/ 14229 h 47006"/>
                      <a:gd name="connsiteX1" fmla="*/ 5659 w 43256"/>
                      <a:gd name="connsiteY1" fmla="*/ 6766 h 47006"/>
                      <a:gd name="connsiteX2" fmla="*/ 14041 w 43256"/>
                      <a:gd name="connsiteY2" fmla="*/ 5061 h 47006"/>
                      <a:gd name="connsiteX3" fmla="*/ 22492 w 43256"/>
                      <a:gd name="connsiteY3" fmla="*/ 3291 h 47006"/>
                      <a:gd name="connsiteX4" fmla="*/ 25785 w 43256"/>
                      <a:gd name="connsiteY4" fmla="*/ 59 h 47006"/>
                      <a:gd name="connsiteX5" fmla="*/ 29869 w 43256"/>
                      <a:gd name="connsiteY5" fmla="*/ 2340 h 47006"/>
                      <a:gd name="connsiteX6" fmla="*/ 35499 w 43256"/>
                      <a:gd name="connsiteY6" fmla="*/ 549 h 47006"/>
                      <a:gd name="connsiteX7" fmla="*/ 38354 w 43256"/>
                      <a:gd name="connsiteY7" fmla="*/ 5435 h 47006"/>
                      <a:gd name="connsiteX8" fmla="*/ 42018 w 43256"/>
                      <a:gd name="connsiteY8" fmla="*/ 10177 h 47006"/>
                      <a:gd name="connsiteX9" fmla="*/ 41854 w 43256"/>
                      <a:gd name="connsiteY9" fmla="*/ 15319 h 47006"/>
                      <a:gd name="connsiteX10" fmla="*/ 43052 w 43256"/>
                      <a:gd name="connsiteY10" fmla="*/ 23181 h 47006"/>
                      <a:gd name="connsiteX11" fmla="*/ 37440 w 43256"/>
                      <a:gd name="connsiteY11" fmla="*/ 30063 h 47006"/>
                      <a:gd name="connsiteX12" fmla="*/ 35431 w 43256"/>
                      <a:gd name="connsiteY12" fmla="*/ 35960 h 47006"/>
                      <a:gd name="connsiteX13" fmla="*/ 28591 w 43256"/>
                      <a:gd name="connsiteY13" fmla="*/ 36674 h 47006"/>
                      <a:gd name="connsiteX14" fmla="*/ 23703 w 43256"/>
                      <a:gd name="connsiteY14" fmla="*/ 42965 h 47006"/>
                      <a:gd name="connsiteX15" fmla="*/ 16516 w 43256"/>
                      <a:gd name="connsiteY15" fmla="*/ 39125 h 47006"/>
                      <a:gd name="connsiteX16" fmla="*/ 5840 w 43256"/>
                      <a:gd name="connsiteY16" fmla="*/ 35331 h 47006"/>
                      <a:gd name="connsiteX17" fmla="*/ 1146 w 43256"/>
                      <a:gd name="connsiteY17" fmla="*/ 31109 h 47006"/>
                      <a:gd name="connsiteX18" fmla="*/ 2149 w 43256"/>
                      <a:gd name="connsiteY18" fmla="*/ 25410 h 47006"/>
                      <a:gd name="connsiteX19" fmla="*/ 31 w 43256"/>
                      <a:gd name="connsiteY19" fmla="*/ 19563 h 47006"/>
                      <a:gd name="connsiteX20" fmla="*/ 3899 w 43256"/>
                      <a:gd name="connsiteY20" fmla="*/ 14366 h 47006"/>
                      <a:gd name="connsiteX21" fmla="*/ 3936 w 43256"/>
                      <a:gd name="connsiteY21" fmla="*/ 14229 h 47006"/>
                      <a:gd name="connsiteX0" fmla="*/ 459035 w 915585"/>
                      <a:gd name="connsiteY0" fmla="*/ 494479 h 666620"/>
                      <a:gd name="connsiteX1" fmla="*/ 354741 w 915585"/>
                      <a:gd name="connsiteY1" fmla="*/ 462634 h 666620"/>
                      <a:gd name="connsiteX2" fmla="*/ 459035 w 915585"/>
                      <a:gd name="connsiteY2" fmla="*/ 494479 h 666620"/>
                      <a:gd name="connsiteX0" fmla="*/ 311754 w 915585"/>
                      <a:gd name="connsiteY0" fmla="*/ 666620 h 666620"/>
                      <a:gd name="connsiteX1" fmla="*/ 277718 w 915585"/>
                      <a:gd name="connsiteY1" fmla="*/ 632584 h 666620"/>
                      <a:gd name="connsiteX2" fmla="*/ 311754 w 915585"/>
                      <a:gd name="connsiteY2" fmla="*/ 666620 h 666620"/>
                      <a:gd name="connsiteX0" fmla="*/ 252078 w 915585"/>
                      <a:gd name="connsiteY0" fmla="*/ 615538 h 666620"/>
                      <a:gd name="connsiteX1" fmla="*/ 303131 w 915585"/>
                      <a:gd name="connsiteY1" fmla="*/ 466429 h 666620"/>
                      <a:gd name="connsiteX2" fmla="*/ 252078 w 915585"/>
                      <a:gd name="connsiteY2" fmla="*/ 615538 h 666620"/>
                      <a:gd name="connsiteX0" fmla="*/ 4729 w 43256"/>
                      <a:gd name="connsiteY0" fmla="*/ 26036 h 47006"/>
                      <a:gd name="connsiteX1" fmla="*/ 2196 w 43256"/>
                      <a:gd name="connsiteY1" fmla="*/ 25239 h 47006"/>
                      <a:gd name="connsiteX2" fmla="*/ 6964 w 43256"/>
                      <a:gd name="connsiteY2" fmla="*/ 34758 h 47006"/>
                      <a:gd name="connsiteX3" fmla="*/ 5856 w 43256"/>
                      <a:gd name="connsiteY3" fmla="*/ 35139 h 47006"/>
                      <a:gd name="connsiteX4" fmla="*/ 16514 w 43256"/>
                      <a:gd name="connsiteY4" fmla="*/ 38949 h 47006"/>
                      <a:gd name="connsiteX5" fmla="*/ 15846 w 43256"/>
                      <a:gd name="connsiteY5" fmla="*/ 37209 h 47006"/>
                      <a:gd name="connsiteX6" fmla="*/ 28863 w 43256"/>
                      <a:gd name="connsiteY6" fmla="*/ 34610 h 47006"/>
                      <a:gd name="connsiteX7" fmla="*/ 28596 w 43256"/>
                      <a:gd name="connsiteY7" fmla="*/ 36519 h 47006"/>
                      <a:gd name="connsiteX8" fmla="*/ 34165 w 43256"/>
                      <a:gd name="connsiteY8" fmla="*/ 22813 h 47006"/>
                      <a:gd name="connsiteX9" fmla="*/ 37416 w 43256"/>
                      <a:gd name="connsiteY9" fmla="*/ 29949 h 47006"/>
                      <a:gd name="connsiteX10" fmla="*/ 41834 w 43256"/>
                      <a:gd name="connsiteY10" fmla="*/ 15213 h 47006"/>
                      <a:gd name="connsiteX11" fmla="*/ 40386 w 43256"/>
                      <a:gd name="connsiteY11" fmla="*/ 17889 h 47006"/>
                      <a:gd name="connsiteX12" fmla="*/ 38360 w 43256"/>
                      <a:gd name="connsiteY12" fmla="*/ 5285 h 47006"/>
                      <a:gd name="connsiteX13" fmla="*/ 38436 w 43256"/>
                      <a:gd name="connsiteY13" fmla="*/ 6549 h 47006"/>
                      <a:gd name="connsiteX14" fmla="*/ 29114 w 43256"/>
                      <a:gd name="connsiteY14" fmla="*/ 3811 h 47006"/>
                      <a:gd name="connsiteX15" fmla="*/ 29856 w 43256"/>
                      <a:gd name="connsiteY15" fmla="*/ 2199 h 47006"/>
                      <a:gd name="connsiteX16" fmla="*/ 22177 w 43256"/>
                      <a:gd name="connsiteY16" fmla="*/ 4579 h 47006"/>
                      <a:gd name="connsiteX17" fmla="*/ 22536 w 43256"/>
                      <a:gd name="connsiteY17" fmla="*/ 3189 h 47006"/>
                      <a:gd name="connsiteX18" fmla="*/ 14036 w 43256"/>
                      <a:gd name="connsiteY18" fmla="*/ 5051 h 47006"/>
                      <a:gd name="connsiteX19" fmla="*/ 15336 w 43256"/>
                      <a:gd name="connsiteY19" fmla="*/ 6399 h 47006"/>
                      <a:gd name="connsiteX20" fmla="*/ 4163 w 43256"/>
                      <a:gd name="connsiteY20" fmla="*/ 15648 h 47006"/>
                      <a:gd name="connsiteX21" fmla="*/ 3936 w 43256"/>
                      <a:gd name="connsiteY21" fmla="*/ 14229 h 47006"/>
                      <a:gd name="connsiteX0" fmla="*/ 3936 w 43256"/>
                      <a:gd name="connsiteY0" fmla="*/ 14229 h 44606"/>
                      <a:gd name="connsiteX1" fmla="*/ 5659 w 43256"/>
                      <a:gd name="connsiteY1" fmla="*/ 6766 h 44606"/>
                      <a:gd name="connsiteX2" fmla="*/ 14041 w 43256"/>
                      <a:gd name="connsiteY2" fmla="*/ 5061 h 44606"/>
                      <a:gd name="connsiteX3" fmla="*/ 22492 w 43256"/>
                      <a:gd name="connsiteY3" fmla="*/ 3291 h 44606"/>
                      <a:gd name="connsiteX4" fmla="*/ 25785 w 43256"/>
                      <a:gd name="connsiteY4" fmla="*/ 59 h 44606"/>
                      <a:gd name="connsiteX5" fmla="*/ 29869 w 43256"/>
                      <a:gd name="connsiteY5" fmla="*/ 2340 h 44606"/>
                      <a:gd name="connsiteX6" fmla="*/ 35499 w 43256"/>
                      <a:gd name="connsiteY6" fmla="*/ 549 h 44606"/>
                      <a:gd name="connsiteX7" fmla="*/ 38354 w 43256"/>
                      <a:gd name="connsiteY7" fmla="*/ 5435 h 44606"/>
                      <a:gd name="connsiteX8" fmla="*/ 42018 w 43256"/>
                      <a:gd name="connsiteY8" fmla="*/ 10177 h 44606"/>
                      <a:gd name="connsiteX9" fmla="*/ 41854 w 43256"/>
                      <a:gd name="connsiteY9" fmla="*/ 15319 h 44606"/>
                      <a:gd name="connsiteX10" fmla="*/ 43052 w 43256"/>
                      <a:gd name="connsiteY10" fmla="*/ 23181 h 44606"/>
                      <a:gd name="connsiteX11" fmla="*/ 37440 w 43256"/>
                      <a:gd name="connsiteY11" fmla="*/ 30063 h 44606"/>
                      <a:gd name="connsiteX12" fmla="*/ 35431 w 43256"/>
                      <a:gd name="connsiteY12" fmla="*/ 35960 h 44606"/>
                      <a:gd name="connsiteX13" fmla="*/ 28591 w 43256"/>
                      <a:gd name="connsiteY13" fmla="*/ 36674 h 44606"/>
                      <a:gd name="connsiteX14" fmla="*/ 23703 w 43256"/>
                      <a:gd name="connsiteY14" fmla="*/ 42965 h 44606"/>
                      <a:gd name="connsiteX15" fmla="*/ 16516 w 43256"/>
                      <a:gd name="connsiteY15" fmla="*/ 39125 h 44606"/>
                      <a:gd name="connsiteX16" fmla="*/ 5840 w 43256"/>
                      <a:gd name="connsiteY16" fmla="*/ 35331 h 44606"/>
                      <a:gd name="connsiteX17" fmla="*/ 1146 w 43256"/>
                      <a:gd name="connsiteY17" fmla="*/ 31109 h 44606"/>
                      <a:gd name="connsiteX18" fmla="*/ 2149 w 43256"/>
                      <a:gd name="connsiteY18" fmla="*/ 25410 h 44606"/>
                      <a:gd name="connsiteX19" fmla="*/ 31 w 43256"/>
                      <a:gd name="connsiteY19" fmla="*/ 19563 h 44606"/>
                      <a:gd name="connsiteX20" fmla="*/ 3899 w 43256"/>
                      <a:gd name="connsiteY20" fmla="*/ 14366 h 44606"/>
                      <a:gd name="connsiteX21" fmla="*/ 3936 w 43256"/>
                      <a:gd name="connsiteY21" fmla="*/ 14229 h 44606"/>
                      <a:gd name="connsiteX0" fmla="*/ 459035 w 915585"/>
                      <a:gd name="connsiteY0" fmla="*/ 494479 h 632584"/>
                      <a:gd name="connsiteX1" fmla="*/ 354741 w 915585"/>
                      <a:gd name="connsiteY1" fmla="*/ 462634 h 632584"/>
                      <a:gd name="connsiteX2" fmla="*/ 459035 w 915585"/>
                      <a:gd name="connsiteY2" fmla="*/ 494479 h 632584"/>
                      <a:gd name="connsiteX0" fmla="*/ 452737 w 915585"/>
                      <a:gd name="connsiteY0" fmla="*/ 599899 h 632584"/>
                      <a:gd name="connsiteX1" fmla="*/ 277718 w 915585"/>
                      <a:gd name="connsiteY1" fmla="*/ 632584 h 632584"/>
                      <a:gd name="connsiteX2" fmla="*/ 452737 w 915585"/>
                      <a:gd name="connsiteY2" fmla="*/ 599899 h 632584"/>
                      <a:gd name="connsiteX0" fmla="*/ 252078 w 915585"/>
                      <a:gd name="connsiteY0" fmla="*/ 615538 h 632584"/>
                      <a:gd name="connsiteX1" fmla="*/ 303131 w 915585"/>
                      <a:gd name="connsiteY1" fmla="*/ 466429 h 632584"/>
                      <a:gd name="connsiteX2" fmla="*/ 252078 w 915585"/>
                      <a:gd name="connsiteY2" fmla="*/ 615538 h 632584"/>
                      <a:gd name="connsiteX0" fmla="*/ 4729 w 43256"/>
                      <a:gd name="connsiteY0" fmla="*/ 26036 h 44606"/>
                      <a:gd name="connsiteX1" fmla="*/ 2196 w 43256"/>
                      <a:gd name="connsiteY1" fmla="*/ 25239 h 44606"/>
                      <a:gd name="connsiteX2" fmla="*/ 6964 w 43256"/>
                      <a:gd name="connsiteY2" fmla="*/ 34758 h 44606"/>
                      <a:gd name="connsiteX3" fmla="*/ 5856 w 43256"/>
                      <a:gd name="connsiteY3" fmla="*/ 35139 h 44606"/>
                      <a:gd name="connsiteX4" fmla="*/ 16514 w 43256"/>
                      <a:gd name="connsiteY4" fmla="*/ 38949 h 44606"/>
                      <a:gd name="connsiteX5" fmla="*/ 15846 w 43256"/>
                      <a:gd name="connsiteY5" fmla="*/ 37209 h 44606"/>
                      <a:gd name="connsiteX6" fmla="*/ 28863 w 43256"/>
                      <a:gd name="connsiteY6" fmla="*/ 34610 h 44606"/>
                      <a:gd name="connsiteX7" fmla="*/ 28596 w 43256"/>
                      <a:gd name="connsiteY7" fmla="*/ 36519 h 44606"/>
                      <a:gd name="connsiteX8" fmla="*/ 34165 w 43256"/>
                      <a:gd name="connsiteY8" fmla="*/ 22813 h 44606"/>
                      <a:gd name="connsiteX9" fmla="*/ 37416 w 43256"/>
                      <a:gd name="connsiteY9" fmla="*/ 29949 h 44606"/>
                      <a:gd name="connsiteX10" fmla="*/ 41834 w 43256"/>
                      <a:gd name="connsiteY10" fmla="*/ 15213 h 44606"/>
                      <a:gd name="connsiteX11" fmla="*/ 40386 w 43256"/>
                      <a:gd name="connsiteY11" fmla="*/ 17889 h 44606"/>
                      <a:gd name="connsiteX12" fmla="*/ 38360 w 43256"/>
                      <a:gd name="connsiteY12" fmla="*/ 5285 h 44606"/>
                      <a:gd name="connsiteX13" fmla="*/ 38436 w 43256"/>
                      <a:gd name="connsiteY13" fmla="*/ 6549 h 44606"/>
                      <a:gd name="connsiteX14" fmla="*/ 29114 w 43256"/>
                      <a:gd name="connsiteY14" fmla="*/ 3811 h 44606"/>
                      <a:gd name="connsiteX15" fmla="*/ 29856 w 43256"/>
                      <a:gd name="connsiteY15" fmla="*/ 2199 h 44606"/>
                      <a:gd name="connsiteX16" fmla="*/ 22177 w 43256"/>
                      <a:gd name="connsiteY16" fmla="*/ 4579 h 44606"/>
                      <a:gd name="connsiteX17" fmla="*/ 22536 w 43256"/>
                      <a:gd name="connsiteY17" fmla="*/ 3189 h 44606"/>
                      <a:gd name="connsiteX18" fmla="*/ 14036 w 43256"/>
                      <a:gd name="connsiteY18" fmla="*/ 5051 h 44606"/>
                      <a:gd name="connsiteX19" fmla="*/ 15336 w 43256"/>
                      <a:gd name="connsiteY19" fmla="*/ 6399 h 44606"/>
                      <a:gd name="connsiteX20" fmla="*/ 4163 w 43256"/>
                      <a:gd name="connsiteY20" fmla="*/ 15648 h 44606"/>
                      <a:gd name="connsiteX21" fmla="*/ 3936 w 43256"/>
                      <a:gd name="connsiteY21" fmla="*/ 14229 h 44606"/>
                      <a:gd name="connsiteX0" fmla="*/ 3936 w 43256"/>
                      <a:gd name="connsiteY0" fmla="*/ 14229 h 43404"/>
                      <a:gd name="connsiteX1" fmla="*/ 5659 w 43256"/>
                      <a:gd name="connsiteY1" fmla="*/ 6766 h 43404"/>
                      <a:gd name="connsiteX2" fmla="*/ 14041 w 43256"/>
                      <a:gd name="connsiteY2" fmla="*/ 5061 h 43404"/>
                      <a:gd name="connsiteX3" fmla="*/ 22492 w 43256"/>
                      <a:gd name="connsiteY3" fmla="*/ 3291 h 43404"/>
                      <a:gd name="connsiteX4" fmla="*/ 25785 w 43256"/>
                      <a:gd name="connsiteY4" fmla="*/ 59 h 43404"/>
                      <a:gd name="connsiteX5" fmla="*/ 29869 w 43256"/>
                      <a:gd name="connsiteY5" fmla="*/ 2340 h 43404"/>
                      <a:gd name="connsiteX6" fmla="*/ 35499 w 43256"/>
                      <a:gd name="connsiteY6" fmla="*/ 549 h 43404"/>
                      <a:gd name="connsiteX7" fmla="*/ 38354 w 43256"/>
                      <a:gd name="connsiteY7" fmla="*/ 5435 h 43404"/>
                      <a:gd name="connsiteX8" fmla="*/ 42018 w 43256"/>
                      <a:gd name="connsiteY8" fmla="*/ 10177 h 43404"/>
                      <a:gd name="connsiteX9" fmla="*/ 41854 w 43256"/>
                      <a:gd name="connsiteY9" fmla="*/ 15319 h 43404"/>
                      <a:gd name="connsiteX10" fmla="*/ 43052 w 43256"/>
                      <a:gd name="connsiteY10" fmla="*/ 23181 h 43404"/>
                      <a:gd name="connsiteX11" fmla="*/ 37440 w 43256"/>
                      <a:gd name="connsiteY11" fmla="*/ 30063 h 43404"/>
                      <a:gd name="connsiteX12" fmla="*/ 35431 w 43256"/>
                      <a:gd name="connsiteY12" fmla="*/ 35960 h 43404"/>
                      <a:gd name="connsiteX13" fmla="*/ 28591 w 43256"/>
                      <a:gd name="connsiteY13" fmla="*/ 36674 h 43404"/>
                      <a:gd name="connsiteX14" fmla="*/ 23703 w 43256"/>
                      <a:gd name="connsiteY14" fmla="*/ 42965 h 43404"/>
                      <a:gd name="connsiteX15" fmla="*/ 16516 w 43256"/>
                      <a:gd name="connsiteY15" fmla="*/ 39125 h 43404"/>
                      <a:gd name="connsiteX16" fmla="*/ 5840 w 43256"/>
                      <a:gd name="connsiteY16" fmla="*/ 35331 h 43404"/>
                      <a:gd name="connsiteX17" fmla="*/ 1146 w 43256"/>
                      <a:gd name="connsiteY17" fmla="*/ 31109 h 43404"/>
                      <a:gd name="connsiteX18" fmla="*/ 2149 w 43256"/>
                      <a:gd name="connsiteY18" fmla="*/ 25410 h 43404"/>
                      <a:gd name="connsiteX19" fmla="*/ 31 w 43256"/>
                      <a:gd name="connsiteY19" fmla="*/ 19563 h 43404"/>
                      <a:gd name="connsiteX20" fmla="*/ 3899 w 43256"/>
                      <a:gd name="connsiteY20" fmla="*/ 14366 h 43404"/>
                      <a:gd name="connsiteX21" fmla="*/ 3936 w 43256"/>
                      <a:gd name="connsiteY21" fmla="*/ 14229 h 43404"/>
                      <a:gd name="connsiteX0" fmla="*/ 459035 w 915585"/>
                      <a:gd name="connsiteY0" fmla="*/ 494479 h 615538"/>
                      <a:gd name="connsiteX1" fmla="*/ 354741 w 915585"/>
                      <a:gd name="connsiteY1" fmla="*/ 462634 h 615538"/>
                      <a:gd name="connsiteX2" fmla="*/ 459035 w 915585"/>
                      <a:gd name="connsiteY2" fmla="*/ 494479 h 615538"/>
                      <a:gd name="connsiteX0" fmla="*/ 452737 w 915585"/>
                      <a:gd name="connsiteY0" fmla="*/ 599899 h 615538"/>
                      <a:gd name="connsiteX1" fmla="*/ 512690 w 915585"/>
                      <a:gd name="connsiteY1" fmla="*/ 602931 h 615538"/>
                      <a:gd name="connsiteX2" fmla="*/ 452737 w 915585"/>
                      <a:gd name="connsiteY2" fmla="*/ 599899 h 615538"/>
                      <a:gd name="connsiteX0" fmla="*/ 252078 w 915585"/>
                      <a:gd name="connsiteY0" fmla="*/ 615538 h 615538"/>
                      <a:gd name="connsiteX1" fmla="*/ 303131 w 915585"/>
                      <a:gd name="connsiteY1" fmla="*/ 466429 h 615538"/>
                      <a:gd name="connsiteX2" fmla="*/ 252078 w 915585"/>
                      <a:gd name="connsiteY2" fmla="*/ 615538 h 615538"/>
                      <a:gd name="connsiteX0" fmla="*/ 4729 w 43256"/>
                      <a:gd name="connsiteY0" fmla="*/ 26036 h 43404"/>
                      <a:gd name="connsiteX1" fmla="*/ 2196 w 43256"/>
                      <a:gd name="connsiteY1" fmla="*/ 25239 h 43404"/>
                      <a:gd name="connsiteX2" fmla="*/ 6964 w 43256"/>
                      <a:gd name="connsiteY2" fmla="*/ 34758 h 43404"/>
                      <a:gd name="connsiteX3" fmla="*/ 5856 w 43256"/>
                      <a:gd name="connsiteY3" fmla="*/ 35139 h 43404"/>
                      <a:gd name="connsiteX4" fmla="*/ 16514 w 43256"/>
                      <a:gd name="connsiteY4" fmla="*/ 38949 h 43404"/>
                      <a:gd name="connsiteX5" fmla="*/ 15846 w 43256"/>
                      <a:gd name="connsiteY5" fmla="*/ 37209 h 43404"/>
                      <a:gd name="connsiteX6" fmla="*/ 28863 w 43256"/>
                      <a:gd name="connsiteY6" fmla="*/ 34610 h 43404"/>
                      <a:gd name="connsiteX7" fmla="*/ 28596 w 43256"/>
                      <a:gd name="connsiteY7" fmla="*/ 36519 h 43404"/>
                      <a:gd name="connsiteX8" fmla="*/ 34165 w 43256"/>
                      <a:gd name="connsiteY8" fmla="*/ 22813 h 43404"/>
                      <a:gd name="connsiteX9" fmla="*/ 37416 w 43256"/>
                      <a:gd name="connsiteY9" fmla="*/ 29949 h 43404"/>
                      <a:gd name="connsiteX10" fmla="*/ 41834 w 43256"/>
                      <a:gd name="connsiteY10" fmla="*/ 15213 h 43404"/>
                      <a:gd name="connsiteX11" fmla="*/ 40386 w 43256"/>
                      <a:gd name="connsiteY11" fmla="*/ 17889 h 43404"/>
                      <a:gd name="connsiteX12" fmla="*/ 38360 w 43256"/>
                      <a:gd name="connsiteY12" fmla="*/ 5285 h 43404"/>
                      <a:gd name="connsiteX13" fmla="*/ 38436 w 43256"/>
                      <a:gd name="connsiteY13" fmla="*/ 6549 h 43404"/>
                      <a:gd name="connsiteX14" fmla="*/ 29114 w 43256"/>
                      <a:gd name="connsiteY14" fmla="*/ 3811 h 43404"/>
                      <a:gd name="connsiteX15" fmla="*/ 29856 w 43256"/>
                      <a:gd name="connsiteY15" fmla="*/ 2199 h 43404"/>
                      <a:gd name="connsiteX16" fmla="*/ 22177 w 43256"/>
                      <a:gd name="connsiteY16" fmla="*/ 4579 h 43404"/>
                      <a:gd name="connsiteX17" fmla="*/ 22536 w 43256"/>
                      <a:gd name="connsiteY17" fmla="*/ 3189 h 43404"/>
                      <a:gd name="connsiteX18" fmla="*/ 14036 w 43256"/>
                      <a:gd name="connsiteY18" fmla="*/ 5051 h 43404"/>
                      <a:gd name="connsiteX19" fmla="*/ 15336 w 43256"/>
                      <a:gd name="connsiteY19" fmla="*/ 6399 h 43404"/>
                      <a:gd name="connsiteX20" fmla="*/ 4163 w 43256"/>
                      <a:gd name="connsiteY20" fmla="*/ 15648 h 43404"/>
                      <a:gd name="connsiteX21" fmla="*/ 3936 w 43256"/>
                      <a:gd name="connsiteY21" fmla="*/ 14229 h 43404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459035 w 915585"/>
                      <a:gd name="connsiteY0" fmla="*/ 494479 h 612914"/>
                      <a:gd name="connsiteX1" fmla="*/ 354741 w 915585"/>
                      <a:gd name="connsiteY1" fmla="*/ 462634 h 612914"/>
                      <a:gd name="connsiteX2" fmla="*/ 459035 w 915585"/>
                      <a:gd name="connsiteY2" fmla="*/ 494479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54741 w 915585"/>
                      <a:gd name="connsiteY1" fmla="*/ 462634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14460 w 915585"/>
                      <a:gd name="connsiteY1" fmla="*/ 551596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14460 w 915585"/>
                      <a:gd name="connsiteY1" fmla="*/ 551596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562804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</a:cxnLst>
                    <a:rect l="l" t="t" r="r" b="b"/>
                    <a:pathLst>
                      <a:path w="43256" h="43219">
                        <a:moveTo>
                          <a:pt x="3936" y="14229"/>
                        </a:moveTo>
                        <a:cubicBezTo>
                          <a:pt x="3665" y="11516"/>
                          <a:pt x="4297" y="8780"/>
                          <a:pt x="5659" y="6766"/>
                        </a:cubicBezTo>
                        <a:cubicBezTo>
                          <a:pt x="7811" y="3585"/>
                          <a:pt x="11300" y="2876"/>
                          <a:pt x="14041" y="5061"/>
                        </a:cubicBezTo>
                        <a:cubicBezTo>
                          <a:pt x="15714" y="768"/>
                          <a:pt x="19950" y="-119"/>
                          <a:pt x="22492" y="3291"/>
                        </a:cubicBezTo>
                        <a:cubicBezTo>
                          <a:pt x="23133" y="1542"/>
                          <a:pt x="24364" y="333"/>
                          <a:pt x="25785" y="59"/>
                        </a:cubicBezTo>
                        <a:cubicBezTo>
                          <a:pt x="27349" y="-243"/>
                          <a:pt x="28911" y="629"/>
                          <a:pt x="29869" y="2340"/>
                        </a:cubicBezTo>
                        <a:cubicBezTo>
                          <a:pt x="31251" y="126"/>
                          <a:pt x="33537" y="-601"/>
                          <a:pt x="35499" y="549"/>
                        </a:cubicBezTo>
                        <a:cubicBezTo>
                          <a:pt x="36994" y="1425"/>
                          <a:pt x="38066" y="3259"/>
                          <a:pt x="38354" y="5435"/>
                        </a:cubicBezTo>
                        <a:cubicBezTo>
                          <a:pt x="40082" y="6077"/>
                          <a:pt x="41458" y="7857"/>
                          <a:pt x="42018" y="10177"/>
                        </a:cubicBezTo>
                        <a:cubicBezTo>
                          <a:pt x="42425" y="11861"/>
                          <a:pt x="42367" y="13690"/>
                          <a:pt x="41854" y="15319"/>
                        </a:cubicBezTo>
                        <a:cubicBezTo>
                          <a:pt x="43115" y="17553"/>
                          <a:pt x="43556" y="20449"/>
                          <a:pt x="43052" y="23181"/>
                        </a:cubicBezTo>
                        <a:cubicBezTo>
                          <a:pt x="42382" y="26813"/>
                          <a:pt x="40164" y="29533"/>
                          <a:pt x="37440" y="30063"/>
                        </a:cubicBezTo>
                        <a:cubicBezTo>
                          <a:pt x="37427" y="32330"/>
                          <a:pt x="36694" y="34480"/>
                          <a:pt x="35431" y="35960"/>
                        </a:cubicBezTo>
                        <a:cubicBezTo>
                          <a:pt x="33512" y="38209"/>
                          <a:pt x="30740" y="38498"/>
                          <a:pt x="28591" y="36674"/>
                        </a:cubicBezTo>
                        <a:cubicBezTo>
                          <a:pt x="27896" y="39807"/>
                          <a:pt x="26035" y="42202"/>
                          <a:pt x="23703" y="42965"/>
                        </a:cubicBezTo>
                        <a:cubicBezTo>
                          <a:pt x="20955" y="43864"/>
                          <a:pt x="18087" y="42332"/>
                          <a:pt x="16516" y="39125"/>
                        </a:cubicBezTo>
                        <a:cubicBezTo>
                          <a:pt x="12808" y="42169"/>
                          <a:pt x="7992" y="40458"/>
                          <a:pt x="5840" y="35331"/>
                        </a:cubicBezTo>
                        <a:cubicBezTo>
                          <a:pt x="3726" y="35668"/>
                          <a:pt x="1741" y="33883"/>
                          <a:pt x="1146" y="31109"/>
                        </a:cubicBezTo>
                        <a:cubicBezTo>
                          <a:pt x="715" y="29102"/>
                          <a:pt x="1096" y="26936"/>
                          <a:pt x="2149" y="25410"/>
                        </a:cubicBezTo>
                        <a:cubicBezTo>
                          <a:pt x="655" y="24213"/>
                          <a:pt x="-177" y="21916"/>
                          <a:pt x="31" y="19563"/>
                        </a:cubicBezTo>
                        <a:cubicBezTo>
                          <a:pt x="275" y="16808"/>
                          <a:pt x="1881" y="14650"/>
                          <a:pt x="3899" y="14366"/>
                        </a:cubicBezTo>
                        <a:cubicBezTo>
                          <a:pt x="3911" y="14320"/>
                          <a:pt x="3924" y="14275"/>
                          <a:pt x="3936" y="14229"/>
                        </a:cubicBezTo>
                        <a:close/>
                      </a:path>
                      <a:path w="915585" h="612914">
                        <a:moveTo>
                          <a:pt x="365047" y="568613"/>
                        </a:moveTo>
                        <a:lnTo>
                          <a:pt x="314460" y="551596"/>
                        </a:lnTo>
                        <a:lnTo>
                          <a:pt x="365047" y="568613"/>
                        </a:lnTo>
                        <a:close/>
                      </a:path>
                      <a:path w="915585" h="612914">
                        <a:moveTo>
                          <a:pt x="452737" y="599899"/>
                        </a:moveTo>
                        <a:lnTo>
                          <a:pt x="512690" y="602931"/>
                        </a:lnTo>
                        <a:lnTo>
                          <a:pt x="452737" y="599899"/>
                        </a:lnTo>
                        <a:close/>
                      </a:path>
                      <a:path w="915585" h="612914">
                        <a:moveTo>
                          <a:pt x="252079" y="585885"/>
                        </a:moveTo>
                        <a:lnTo>
                          <a:pt x="303131" y="562804"/>
                        </a:lnTo>
                        <a:lnTo>
                          <a:pt x="252079" y="585885"/>
                        </a:lnTo>
                        <a:close/>
                      </a:path>
                      <a:path w="43256" h="43219" fill="none" extrusionOk="0">
                        <a:moveTo>
                          <a:pt x="4729" y="26036"/>
                        </a:moveTo>
                        <a:cubicBezTo>
                          <a:pt x="3845" y="26130"/>
                          <a:pt x="2961" y="25852"/>
                          <a:pt x="2196" y="25239"/>
                        </a:cubicBezTo>
                        <a:moveTo>
                          <a:pt x="6964" y="34758"/>
                        </a:moveTo>
                        <a:cubicBezTo>
                          <a:pt x="6609" y="34951"/>
                          <a:pt x="6236" y="35079"/>
                          <a:pt x="5856" y="35139"/>
                        </a:cubicBezTo>
                        <a:moveTo>
                          <a:pt x="16514" y="38949"/>
                        </a:moveTo>
                        <a:cubicBezTo>
                          <a:pt x="16247" y="38403"/>
                          <a:pt x="16023" y="37820"/>
                          <a:pt x="15846" y="37209"/>
                        </a:cubicBezTo>
                        <a:moveTo>
                          <a:pt x="28863" y="34610"/>
                        </a:moveTo>
                        <a:cubicBezTo>
                          <a:pt x="28824" y="35257"/>
                          <a:pt x="28734" y="35897"/>
                          <a:pt x="28596" y="36519"/>
                        </a:cubicBezTo>
                        <a:moveTo>
                          <a:pt x="34165" y="22813"/>
                        </a:moveTo>
                        <a:cubicBezTo>
                          <a:pt x="36169" y="24141"/>
                          <a:pt x="37434" y="26917"/>
                          <a:pt x="37416" y="29949"/>
                        </a:cubicBezTo>
                        <a:moveTo>
                          <a:pt x="41834" y="15213"/>
                        </a:moveTo>
                        <a:cubicBezTo>
                          <a:pt x="41509" y="16245"/>
                          <a:pt x="41014" y="17161"/>
                          <a:pt x="40386" y="17889"/>
                        </a:cubicBezTo>
                        <a:moveTo>
                          <a:pt x="38360" y="5285"/>
                        </a:moveTo>
                        <a:cubicBezTo>
                          <a:pt x="38415" y="5702"/>
                          <a:pt x="38441" y="6125"/>
                          <a:pt x="38436" y="6549"/>
                        </a:cubicBezTo>
                        <a:moveTo>
                          <a:pt x="29114" y="3811"/>
                        </a:moveTo>
                        <a:cubicBezTo>
                          <a:pt x="29303" y="3228"/>
                          <a:pt x="29552" y="2685"/>
                          <a:pt x="29856" y="2199"/>
                        </a:cubicBezTo>
                        <a:moveTo>
                          <a:pt x="22177" y="4579"/>
                        </a:moveTo>
                        <a:cubicBezTo>
                          <a:pt x="22254" y="4097"/>
                          <a:pt x="22375" y="3630"/>
                          <a:pt x="22536" y="3189"/>
                        </a:cubicBezTo>
                        <a:moveTo>
                          <a:pt x="14036" y="5051"/>
                        </a:moveTo>
                        <a:cubicBezTo>
                          <a:pt x="14508" y="5427"/>
                          <a:pt x="14944" y="5880"/>
                          <a:pt x="15336" y="6399"/>
                        </a:cubicBezTo>
                        <a:moveTo>
                          <a:pt x="4163" y="15648"/>
                        </a:moveTo>
                        <a:cubicBezTo>
                          <a:pt x="4060" y="15184"/>
                          <a:pt x="3984" y="14710"/>
                          <a:pt x="3936" y="14229"/>
                        </a:cubicBezTo>
                      </a:path>
                    </a:pathLst>
                  </a:custGeom>
                  <a:gradFill flip="none" rotWithShape="1">
                    <a:gsLst>
                      <a:gs pos="0">
                        <a:schemeClr val="bg1"/>
                      </a:gs>
                      <a:gs pos="50000">
                        <a:schemeClr val="bg1">
                          <a:lumMod val="75000"/>
                        </a:schemeClr>
                      </a:gs>
                      <a:gs pos="100000">
                        <a:schemeClr val="tx1">
                          <a:lumMod val="75000"/>
                          <a:lumOff val="25000"/>
                        </a:scheme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GB" dirty="0"/>
                  </a:p>
                </p:txBody>
              </p:sp>
              <p:sp>
                <p:nvSpPr>
                  <p:cNvPr id="84" name="Cloud Callout 3"/>
                  <p:cNvSpPr/>
                  <p:nvPr/>
                </p:nvSpPr>
                <p:spPr>
                  <a:xfrm>
                    <a:off x="2914500" y="2315608"/>
                    <a:ext cx="720842" cy="436989"/>
                  </a:xfrm>
                  <a:custGeom>
                    <a:avLst/>
                    <a:gdLst>
                      <a:gd name="connsiteX0" fmla="*/ 3900 w 43200"/>
                      <a:gd name="connsiteY0" fmla="*/ 14370 h 43200"/>
                      <a:gd name="connsiteX1" fmla="*/ 5623 w 43200"/>
                      <a:gd name="connsiteY1" fmla="*/ 6907 h 43200"/>
                      <a:gd name="connsiteX2" fmla="*/ 14005 w 43200"/>
                      <a:gd name="connsiteY2" fmla="*/ 5202 h 43200"/>
                      <a:gd name="connsiteX3" fmla="*/ 22456 w 43200"/>
                      <a:gd name="connsiteY3" fmla="*/ 3432 h 43200"/>
                      <a:gd name="connsiteX4" fmla="*/ 25749 w 43200"/>
                      <a:gd name="connsiteY4" fmla="*/ 200 h 43200"/>
                      <a:gd name="connsiteX5" fmla="*/ 29833 w 43200"/>
                      <a:gd name="connsiteY5" fmla="*/ 2481 h 43200"/>
                      <a:gd name="connsiteX6" fmla="*/ 35463 w 43200"/>
                      <a:gd name="connsiteY6" fmla="*/ 690 h 43200"/>
                      <a:gd name="connsiteX7" fmla="*/ 38318 w 43200"/>
                      <a:gd name="connsiteY7" fmla="*/ 5576 h 43200"/>
                      <a:gd name="connsiteX8" fmla="*/ 41982 w 43200"/>
                      <a:gd name="connsiteY8" fmla="*/ 10318 h 43200"/>
                      <a:gd name="connsiteX9" fmla="*/ 41818 w 43200"/>
                      <a:gd name="connsiteY9" fmla="*/ 15460 h 43200"/>
                      <a:gd name="connsiteX10" fmla="*/ 43016 w 43200"/>
                      <a:gd name="connsiteY10" fmla="*/ 23322 h 43200"/>
                      <a:gd name="connsiteX11" fmla="*/ 37404 w 43200"/>
                      <a:gd name="connsiteY11" fmla="*/ 30204 h 43200"/>
                      <a:gd name="connsiteX12" fmla="*/ 35395 w 43200"/>
                      <a:gd name="connsiteY12" fmla="*/ 36101 h 43200"/>
                      <a:gd name="connsiteX13" fmla="*/ 28555 w 43200"/>
                      <a:gd name="connsiteY13" fmla="*/ 36815 h 43200"/>
                      <a:gd name="connsiteX14" fmla="*/ 23667 w 43200"/>
                      <a:gd name="connsiteY14" fmla="*/ 43106 h 43200"/>
                      <a:gd name="connsiteX15" fmla="*/ 16480 w 43200"/>
                      <a:gd name="connsiteY15" fmla="*/ 39266 h 43200"/>
                      <a:gd name="connsiteX16" fmla="*/ 5804 w 43200"/>
                      <a:gd name="connsiteY16" fmla="*/ 35472 h 43200"/>
                      <a:gd name="connsiteX17" fmla="*/ 1110 w 43200"/>
                      <a:gd name="connsiteY17" fmla="*/ 31250 h 43200"/>
                      <a:gd name="connsiteX18" fmla="*/ 2113 w 43200"/>
                      <a:gd name="connsiteY18" fmla="*/ 25551 h 43200"/>
                      <a:gd name="connsiteX19" fmla="*/ -5 w 43200"/>
                      <a:gd name="connsiteY19" fmla="*/ 19704 h 43200"/>
                      <a:gd name="connsiteX20" fmla="*/ 3863 w 43200"/>
                      <a:gd name="connsiteY20" fmla="*/ 14507 h 43200"/>
                      <a:gd name="connsiteX21" fmla="*/ 3900 w 43200"/>
                      <a:gd name="connsiteY21" fmla="*/ 14370 h 43200"/>
                      <a:gd name="connsiteX0" fmla="*/ 283721 w 914400"/>
                      <a:gd name="connsiteY0" fmla="*/ 689229 h 612648"/>
                      <a:gd name="connsiteX1" fmla="*/ 266703 w 914400"/>
                      <a:gd name="connsiteY1" fmla="*/ 706247 h 612648"/>
                      <a:gd name="connsiteX2" fmla="*/ 249685 w 914400"/>
                      <a:gd name="connsiteY2" fmla="*/ 689229 h 612648"/>
                      <a:gd name="connsiteX3" fmla="*/ 266703 w 914400"/>
                      <a:gd name="connsiteY3" fmla="*/ 672211 h 612648"/>
                      <a:gd name="connsiteX4" fmla="*/ 283721 w 914400"/>
                      <a:gd name="connsiteY4" fmla="*/ 689229 h 612648"/>
                      <a:gd name="connsiteX0" fmla="*/ 310992 w 914400"/>
                      <a:gd name="connsiteY0" fmla="*/ 668620 h 612648"/>
                      <a:gd name="connsiteX1" fmla="*/ 276956 w 914400"/>
                      <a:gd name="connsiteY1" fmla="*/ 702656 h 612648"/>
                      <a:gd name="connsiteX2" fmla="*/ 242920 w 914400"/>
                      <a:gd name="connsiteY2" fmla="*/ 668620 h 612648"/>
                      <a:gd name="connsiteX3" fmla="*/ 276956 w 914400"/>
                      <a:gd name="connsiteY3" fmla="*/ 634584 h 612648"/>
                      <a:gd name="connsiteX4" fmla="*/ 310992 w 914400"/>
                      <a:gd name="connsiteY4" fmla="*/ 668620 h 612648"/>
                      <a:gd name="connsiteX0" fmla="*/ 353424 w 914400"/>
                      <a:gd name="connsiteY0" fmla="*/ 617538 h 612648"/>
                      <a:gd name="connsiteX1" fmla="*/ 302370 w 914400"/>
                      <a:gd name="connsiteY1" fmla="*/ 668592 h 612648"/>
                      <a:gd name="connsiteX2" fmla="*/ 251316 w 914400"/>
                      <a:gd name="connsiteY2" fmla="*/ 617538 h 612648"/>
                      <a:gd name="connsiteX3" fmla="*/ 302370 w 914400"/>
                      <a:gd name="connsiteY3" fmla="*/ 566484 h 612648"/>
                      <a:gd name="connsiteX4" fmla="*/ 353424 w 914400"/>
                      <a:gd name="connsiteY4" fmla="*/ 617538 h 612648"/>
                      <a:gd name="connsiteX0" fmla="*/ 4693 w 43200"/>
                      <a:gd name="connsiteY0" fmla="*/ 26177 h 43200"/>
                      <a:gd name="connsiteX1" fmla="*/ 2160 w 43200"/>
                      <a:gd name="connsiteY1" fmla="*/ 25380 h 43200"/>
                      <a:gd name="connsiteX2" fmla="*/ 6928 w 43200"/>
                      <a:gd name="connsiteY2" fmla="*/ 34899 h 43200"/>
                      <a:gd name="connsiteX3" fmla="*/ 5820 w 43200"/>
                      <a:gd name="connsiteY3" fmla="*/ 35280 h 43200"/>
                      <a:gd name="connsiteX4" fmla="*/ 16478 w 43200"/>
                      <a:gd name="connsiteY4" fmla="*/ 39090 h 43200"/>
                      <a:gd name="connsiteX5" fmla="*/ 15810 w 43200"/>
                      <a:gd name="connsiteY5" fmla="*/ 37350 h 43200"/>
                      <a:gd name="connsiteX6" fmla="*/ 28827 w 43200"/>
                      <a:gd name="connsiteY6" fmla="*/ 34751 h 43200"/>
                      <a:gd name="connsiteX7" fmla="*/ 28560 w 43200"/>
                      <a:gd name="connsiteY7" fmla="*/ 36660 h 43200"/>
                      <a:gd name="connsiteX8" fmla="*/ 34129 w 43200"/>
                      <a:gd name="connsiteY8" fmla="*/ 22954 h 43200"/>
                      <a:gd name="connsiteX9" fmla="*/ 37380 w 43200"/>
                      <a:gd name="connsiteY9" fmla="*/ 30090 h 43200"/>
                      <a:gd name="connsiteX10" fmla="*/ 41798 w 43200"/>
                      <a:gd name="connsiteY10" fmla="*/ 15354 h 43200"/>
                      <a:gd name="connsiteX11" fmla="*/ 40350 w 43200"/>
                      <a:gd name="connsiteY11" fmla="*/ 18030 h 43200"/>
                      <a:gd name="connsiteX12" fmla="*/ 38324 w 43200"/>
                      <a:gd name="connsiteY12" fmla="*/ 5426 h 43200"/>
                      <a:gd name="connsiteX13" fmla="*/ 38400 w 43200"/>
                      <a:gd name="connsiteY13" fmla="*/ 6690 h 43200"/>
                      <a:gd name="connsiteX14" fmla="*/ 29078 w 43200"/>
                      <a:gd name="connsiteY14" fmla="*/ 3952 h 43200"/>
                      <a:gd name="connsiteX15" fmla="*/ 29820 w 43200"/>
                      <a:gd name="connsiteY15" fmla="*/ 2340 h 43200"/>
                      <a:gd name="connsiteX16" fmla="*/ 22141 w 43200"/>
                      <a:gd name="connsiteY16" fmla="*/ 4720 h 43200"/>
                      <a:gd name="connsiteX17" fmla="*/ 22500 w 43200"/>
                      <a:gd name="connsiteY17" fmla="*/ 3330 h 43200"/>
                      <a:gd name="connsiteX18" fmla="*/ 14000 w 43200"/>
                      <a:gd name="connsiteY18" fmla="*/ 5192 h 43200"/>
                      <a:gd name="connsiteX19" fmla="*/ 15300 w 43200"/>
                      <a:gd name="connsiteY19" fmla="*/ 6540 h 43200"/>
                      <a:gd name="connsiteX20" fmla="*/ 4127 w 43200"/>
                      <a:gd name="connsiteY20" fmla="*/ 15789 h 43200"/>
                      <a:gd name="connsiteX21" fmla="*/ 3900 w 43200"/>
                      <a:gd name="connsiteY21" fmla="*/ 14370 h 43200"/>
                      <a:gd name="connsiteX0" fmla="*/ 3936 w 43256"/>
                      <a:gd name="connsiteY0" fmla="*/ 14229 h 49659"/>
                      <a:gd name="connsiteX1" fmla="*/ 5659 w 43256"/>
                      <a:gd name="connsiteY1" fmla="*/ 6766 h 49659"/>
                      <a:gd name="connsiteX2" fmla="*/ 14041 w 43256"/>
                      <a:gd name="connsiteY2" fmla="*/ 5061 h 49659"/>
                      <a:gd name="connsiteX3" fmla="*/ 22492 w 43256"/>
                      <a:gd name="connsiteY3" fmla="*/ 3291 h 49659"/>
                      <a:gd name="connsiteX4" fmla="*/ 25785 w 43256"/>
                      <a:gd name="connsiteY4" fmla="*/ 59 h 49659"/>
                      <a:gd name="connsiteX5" fmla="*/ 29869 w 43256"/>
                      <a:gd name="connsiteY5" fmla="*/ 2340 h 49659"/>
                      <a:gd name="connsiteX6" fmla="*/ 35499 w 43256"/>
                      <a:gd name="connsiteY6" fmla="*/ 549 h 49659"/>
                      <a:gd name="connsiteX7" fmla="*/ 38354 w 43256"/>
                      <a:gd name="connsiteY7" fmla="*/ 5435 h 49659"/>
                      <a:gd name="connsiteX8" fmla="*/ 42018 w 43256"/>
                      <a:gd name="connsiteY8" fmla="*/ 10177 h 49659"/>
                      <a:gd name="connsiteX9" fmla="*/ 41854 w 43256"/>
                      <a:gd name="connsiteY9" fmla="*/ 15319 h 49659"/>
                      <a:gd name="connsiteX10" fmla="*/ 43052 w 43256"/>
                      <a:gd name="connsiteY10" fmla="*/ 23181 h 49659"/>
                      <a:gd name="connsiteX11" fmla="*/ 37440 w 43256"/>
                      <a:gd name="connsiteY11" fmla="*/ 30063 h 49659"/>
                      <a:gd name="connsiteX12" fmla="*/ 35431 w 43256"/>
                      <a:gd name="connsiteY12" fmla="*/ 35960 h 49659"/>
                      <a:gd name="connsiteX13" fmla="*/ 28591 w 43256"/>
                      <a:gd name="connsiteY13" fmla="*/ 36674 h 49659"/>
                      <a:gd name="connsiteX14" fmla="*/ 23703 w 43256"/>
                      <a:gd name="connsiteY14" fmla="*/ 42965 h 49659"/>
                      <a:gd name="connsiteX15" fmla="*/ 16516 w 43256"/>
                      <a:gd name="connsiteY15" fmla="*/ 39125 h 49659"/>
                      <a:gd name="connsiteX16" fmla="*/ 5840 w 43256"/>
                      <a:gd name="connsiteY16" fmla="*/ 35331 h 49659"/>
                      <a:gd name="connsiteX17" fmla="*/ 1146 w 43256"/>
                      <a:gd name="connsiteY17" fmla="*/ 31109 h 49659"/>
                      <a:gd name="connsiteX18" fmla="*/ 2149 w 43256"/>
                      <a:gd name="connsiteY18" fmla="*/ 25410 h 49659"/>
                      <a:gd name="connsiteX19" fmla="*/ 31 w 43256"/>
                      <a:gd name="connsiteY19" fmla="*/ 19563 h 49659"/>
                      <a:gd name="connsiteX20" fmla="*/ 3899 w 43256"/>
                      <a:gd name="connsiteY20" fmla="*/ 14366 h 49659"/>
                      <a:gd name="connsiteX21" fmla="*/ 3936 w 43256"/>
                      <a:gd name="connsiteY21" fmla="*/ 14229 h 49659"/>
                      <a:gd name="connsiteX0" fmla="*/ 284483 w 915585"/>
                      <a:gd name="connsiteY0" fmla="*/ 687229 h 704247"/>
                      <a:gd name="connsiteX1" fmla="*/ 267465 w 915585"/>
                      <a:gd name="connsiteY1" fmla="*/ 704247 h 704247"/>
                      <a:gd name="connsiteX2" fmla="*/ 250447 w 915585"/>
                      <a:gd name="connsiteY2" fmla="*/ 687229 h 704247"/>
                      <a:gd name="connsiteX3" fmla="*/ 267465 w 915585"/>
                      <a:gd name="connsiteY3" fmla="*/ 670211 h 704247"/>
                      <a:gd name="connsiteX4" fmla="*/ 284483 w 915585"/>
                      <a:gd name="connsiteY4" fmla="*/ 687229 h 704247"/>
                      <a:gd name="connsiteX0" fmla="*/ 311754 w 915585"/>
                      <a:gd name="connsiteY0" fmla="*/ 666620 h 704247"/>
                      <a:gd name="connsiteX1" fmla="*/ 277718 w 915585"/>
                      <a:gd name="connsiteY1" fmla="*/ 700656 h 704247"/>
                      <a:gd name="connsiteX2" fmla="*/ 277718 w 915585"/>
                      <a:gd name="connsiteY2" fmla="*/ 632584 h 704247"/>
                      <a:gd name="connsiteX3" fmla="*/ 311754 w 915585"/>
                      <a:gd name="connsiteY3" fmla="*/ 666620 h 704247"/>
                      <a:gd name="connsiteX0" fmla="*/ 354186 w 915585"/>
                      <a:gd name="connsiteY0" fmla="*/ 615538 h 704247"/>
                      <a:gd name="connsiteX1" fmla="*/ 303132 w 915585"/>
                      <a:gd name="connsiteY1" fmla="*/ 666592 h 704247"/>
                      <a:gd name="connsiteX2" fmla="*/ 252078 w 915585"/>
                      <a:gd name="connsiteY2" fmla="*/ 615538 h 704247"/>
                      <a:gd name="connsiteX3" fmla="*/ 303132 w 915585"/>
                      <a:gd name="connsiteY3" fmla="*/ 564484 h 704247"/>
                      <a:gd name="connsiteX4" fmla="*/ 354186 w 915585"/>
                      <a:gd name="connsiteY4" fmla="*/ 615538 h 704247"/>
                      <a:gd name="connsiteX0" fmla="*/ 4729 w 43256"/>
                      <a:gd name="connsiteY0" fmla="*/ 26036 h 49659"/>
                      <a:gd name="connsiteX1" fmla="*/ 2196 w 43256"/>
                      <a:gd name="connsiteY1" fmla="*/ 25239 h 49659"/>
                      <a:gd name="connsiteX2" fmla="*/ 6964 w 43256"/>
                      <a:gd name="connsiteY2" fmla="*/ 34758 h 49659"/>
                      <a:gd name="connsiteX3" fmla="*/ 5856 w 43256"/>
                      <a:gd name="connsiteY3" fmla="*/ 35139 h 49659"/>
                      <a:gd name="connsiteX4" fmla="*/ 16514 w 43256"/>
                      <a:gd name="connsiteY4" fmla="*/ 38949 h 49659"/>
                      <a:gd name="connsiteX5" fmla="*/ 15846 w 43256"/>
                      <a:gd name="connsiteY5" fmla="*/ 37209 h 49659"/>
                      <a:gd name="connsiteX6" fmla="*/ 28863 w 43256"/>
                      <a:gd name="connsiteY6" fmla="*/ 34610 h 49659"/>
                      <a:gd name="connsiteX7" fmla="*/ 28596 w 43256"/>
                      <a:gd name="connsiteY7" fmla="*/ 36519 h 49659"/>
                      <a:gd name="connsiteX8" fmla="*/ 34165 w 43256"/>
                      <a:gd name="connsiteY8" fmla="*/ 22813 h 49659"/>
                      <a:gd name="connsiteX9" fmla="*/ 37416 w 43256"/>
                      <a:gd name="connsiteY9" fmla="*/ 29949 h 49659"/>
                      <a:gd name="connsiteX10" fmla="*/ 41834 w 43256"/>
                      <a:gd name="connsiteY10" fmla="*/ 15213 h 49659"/>
                      <a:gd name="connsiteX11" fmla="*/ 40386 w 43256"/>
                      <a:gd name="connsiteY11" fmla="*/ 17889 h 49659"/>
                      <a:gd name="connsiteX12" fmla="*/ 38360 w 43256"/>
                      <a:gd name="connsiteY12" fmla="*/ 5285 h 49659"/>
                      <a:gd name="connsiteX13" fmla="*/ 38436 w 43256"/>
                      <a:gd name="connsiteY13" fmla="*/ 6549 h 49659"/>
                      <a:gd name="connsiteX14" fmla="*/ 29114 w 43256"/>
                      <a:gd name="connsiteY14" fmla="*/ 3811 h 49659"/>
                      <a:gd name="connsiteX15" fmla="*/ 29856 w 43256"/>
                      <a:gd name="connsiteY15" fmla="*/ 2199 h 49659"/>
                      <a:gd name="connsiteX16" fmla="*/ 22177 w 43256"/>
                      <a:gd name="connsiteY16" fmla="*/ 4579 h 49659"/>
                      <a:gd name="connsiteX17" fmla="*/ 22536 w 43256"/>
                      <a:gd name="connsiteY17" fmla="*/ 3189 h 49659"/>
                      <a:gd name="connsiteX18" fmla="*/ 14036 w 43256"/>
                      <a:gd name="connsiteY18" fmla="*/ 5051 h 49659"/>
                      <a:gd name="connsiteX19" fmla="*/ 15336 w 43256"/>
                      <a:gd name="connsiteY19" fmla="*/ 6399 h 49659"/>
                      <a:gd name="connsiteX20" fmla="*/ 4163 w 43256"/>
                      <a:gd name="connsiteY20" fmla="*/ 15648 h 49659"/>
                      <a:gd name="connsiteX21" fmla="*/ 3936 w 43256"/>
                      <a:gd name="connsiteY21" fmla="*/ 14229 h 49659"/>
                      <a:gd name="connsiteX0" fmla="*/ 3936 w 43256"/>
                      <a:gd name="connsiteY0" fmla="*/ 14229 h 49659"/>
                      <a:gd name="connsiteX1" fmla="*/ 5659 w 43256"/>
                      <a:gd name="connsiteY1" fmla="*/ 6766 h 49659"/>
                      <a:gd name="connsiteX2" fmla="*/ 14041 w 43256"/>
                      <a:gd name="connsiteY2" fmla="*/ 5061 h 49659"/>
                      <a:gd name="connsiteX3" fmla="*/ 22492 w 43256"/>
                      <a:gd name="connsiteY3" fmla="*/ 3291 h 49659"/>
                      <a:gd name="connsiteX4" fmla="*/ 25785 w 43256"/>
                      <a:gd name="connsiteY4" fmla="*/ 59 h 49659"/>
                      <a:gd name="connsiteX5" fmla="*/ 29869 w 43256"/>
                      <a:gd name="connsiteY5" fmla="*/ 2340 h 49659"/>
                      <a:gd name="connsiteX6" fmla="*/ 35499 w 43256"/>
                      <a:gd name="connsiteY6" fmla="*/ 549 h 49659"/>
                      <a:gd name="connsiteX7" fmla="*/ 38354 w 43256"/>
                      <a:gd name="connsiteY7" fmla="*/ 5435 h 49659"/>
                      <a:gd name="connsiteX8" fmla="*/ 42018 w 43256"/>
                      <a:gd name="connsiteY8" fmla="*/ 10177 h 49659"/>
                      <a:gd name="connsiteX9" fmla="*/ 41854 w 43256"/>
                      <a:gd name="connsiteY9" fmla="*/ 15319 h 49659"/>
                      <a:gd name="connsiteX10" fmla="*/ 43052 w 43256"/>
                      <a:gd name="connsiteY10" fmla="*/ 23181 h 49659"/>
                      <a:gd name="connsiteX11" fmla="*/ 37440 w 43256"/>
                      <a:gd name="connsiteY11" fmla="*/ 30063 h 49659"/>
                      <a:gd name="connsiteX12" fmla="*/ 35431 w 43256"/>
                      <a:gd name="connsiteY12" fmla="*/ 35960 h 49659"/>
                      <a:gd name="connsiteX13" fmla="*/ 28591 w 43256"/>
                      <a:gd name="connsiteY13" fmla="*/ 36674 h 49659"/>
                      <a:gd name="connsiteX14" fmla="*/ 23703 w 43256"/>
                      <a:gd name="connsiteY14" fmla="*/ 42965 h 49659"/>
                      <a:gd name="connsiteX15" fmla="*/ 16516 w 43256"/>
                      <a:gd name="connsiteY15" fmla="*/ 39125 h 49659"/>
                      <a:gd name="connsiteX16" fmla="*/ 5840 w 43256"/>
                      <a:gd name="connsiteY16" fmla="*/ 35331 h 49659"/>
                      <a:gd name="connsiteX17" fmla="*/ 1146 w 43256"/>
                      <a:gd name="connsiteY17" fmla="*/ 31109 h 49659"/>
                      <a:gd name="connsiteX18" fmla="*/ 2149 w 43256"/>
                      <a:gd name="connsiteY18" fmla="*/ 25410 h 49659"/>
                      <a:gd name="connsiteX19" fmla="*/ 31 w 43256"/>
                      <a:gd name="connsiteY19" fmla="*/ 19563 h 49659"/>
                      <a:gd name="connsiteX20" fmla="*/ 3899 w 43256"/>
                      <a:gd name="connsiteY20" fmla="*/ 14366 h 49659"/>
                      <a:gd name="connsiteX21" fmla="*/ 3936 w 43256"/>
                      <a:gd name="connsiteY21" fmla="*/ 14229 h 49659"/>
                      <a:gd name="connsiteX0" fmla="*/ 284483 w 915585"/>
                      <a:gd name="connsiteY0" fmla="*/ 687229 h 704247"/>
                      <a:gd name="connsiteX1" fmla="*/ 267465 w 915585"/>
                      <a:gd name="connsiteY1" fmla="*/ 704247 h 704247"/>
                      <a:gd name="connsiteX2" fmla="*/ 250447 w 915585"/>
                      <a:gd name="connsiteY2" fmla="*/ 687229 h 704247"/>
                      <a:gd name="connsiteX3" fmla="*/ 267465 w 915585"/>
                      <a:gd name="connsiteY3" fmla="*/ 670211 h 704247"/>
                      <a:gd name="connsiteX4" fmla="*/ 284483 w 915585"/>
                      <a:gd name="connsiteY4" fmla="*/ 687229 h 704247"/>
                      <a:gd name="connsiteX0" fmla="*/ 311754 w 915585"/>
                      <a:gd name="connsiteY0" fmla="*/ 666620 h 704247"/>
                      <a:gd name="connsiteX1" fmla="*/ 277718 w 915585"/>
                      <a:gd name="connsiteY1" fmla="*/ 632584 h 704247"/>
                      <a:gd name="connsiteX2" fmla="*/ 311754 w 915585"/>
                      <a:gd name="connsiteY2" fmla="*/ 666620 h 704247"/>
                      <a:gd name="connsiteX0" fmla="*/ 354186 w 915585"/>
                      <a:gd name="connsiteY0" fmla="*/ 615538 h 704247"/>
                      <a:gd name="connsiteX1" fmla="*/ 303132 w 915585"/>
                      <a:gd name="connsiteY1" fmla="*/ 666592 h 704247"/>
                      <a:gd name="connsiteX2" fmla="*/ 252078 w 915585"/>
                      <a:gd name="connsiteY2" fmla="*/ 615538 h 704247"/>
                      <a:gd name="connsiteX3" fmla="*/ 303132 w 915585"/>
                      <a:gd name="connsiteY3" fmla="*/ 564484 h 704247"/>
                      <a:gd name="connsiteX4" fmla="*/ 354186 w 915585"/>
                      <a:gd name="connsiteY4" fmla="*/ 615538 h 704247"/>
                      <a:gd name="connsiteX0" fmla="*/ 4729 w 43256"/>
                      <a:gd name="connsiteY0" fmla="*/ 26036 h 49659"/>
                      <a:gd name="connsiteX1" fmla="*/ 2196 w 43256"/>
                      <a:gd name="connsiteY1" fmla="*/ 25239 h 49659"/>
                      <a:gd name="connsiteX2" fmla="*/ 6964 w 43256"/>
                      <a:gd name="connsiteY2" fmla="*/ 34758 h 49659"/>
                      <a:gd name="connsiteX3" fmla="*/ 5856 w 43256"/>
                      <a:gd name="connsiteY3" fmla="*/ 35139 h 49659"/>
                      <a:gd name="connsiteX4" fmla="*/ 16514 w 43256"/>
                      <a:gd name="connsiteY4" fmla="*/ 38949 h 49659"/>
                      <a:gd name="connsiteX5" fmla="*/ 15846 w 43256"/>
                      <a:gd name="connsiteY5" fmla="*/ 37209 h 49659"/>
                      <a:gd name="connsiteX6" fmla="*/ 28863 w 43256"/>
                      <a:gd name="connsiteY6" fmla="*/ 34610 h 49659"/>
                      <a:gd name="connsiteX7" fmla="*/ 28596 w 43256"/>
                      <a:gd name="connsiteY7" fmla="*/ 36519 h 49659"/>
                      <a:gd name="connsiteX8" fmla="*/ 34165 w 43256"/>
                      <a:gd name="connsiteY8" fmla="*/ 22813 h 49659"/>
                      <a:gd name="connsiteX9" fmla="*/ 37416 w 43256"/>
                      <a:gd name="connsiteY9" fmla="*/ 29949 h 49659"/>
                      <a:gd name="connsiteX10" fmla="*/ 41834 w 43256"/>
                      <a:gd name="connsiteY10" fmla="*/ 15213 h 49659"/>
                      <a:gd name="connsiteX11" fmla="*/ 40386 w 43256"/>
                      <a:gd name="connsiteY11" fmla="*/ 17889 h 49659"/>
                      <a:gd name="connsiteX12" fmla="*/ 38360 w 43256"/>
                      <a:gd name="connsiteY12" fmla="*/ 5285 h 49659"/>
                      <a:gd name="connsiteX13" fmla="*/ 38436 w 43256"/>
                      <a:gd name="connsiteY13" fmla="*/ 6549 h 49659"/>
                      <a:gd name="connsiteX14" fmla="*/ 29114 w 43256"/>
                      <a:gd name="connsiteY14" fmla="*/ 3811 h 49659"/>
                      <a:gd name="connsiteX15" fmla="*/ 29856 w 43256"/>
                      <a:gd name="connsiteY15" fmla="*/ 2199 h 49659"/>
                      <a:gd name="connsiteX16" fmla="*/ 22177 w 43256"/>
                      <a:gd name="connsiteY16" fmla="*/ 4579 h 49659"/>
                      <a:gd name="connsiteX17" fmla="*/ 22536 w 43256"/>
                      <a:gd name="connsiteY17" fmla="*/ 3189 h 49659"/>
                      <a:gd name="connsiteX18" fmla="*/ 14036 w 43256"/>
                      <a:gd name="connsiteY18" fmla="*/ 5051 h 49659"/>
                      <a:gd name="connsiteX19" fmla="*/ 15336 w 43256"/>
                      <a:gd name="connsiteY19" fmla="*/ 6399 h 49659"/>
                      <a:gd name="connsiteX20" fmla="*/ 4163 w 43256"/>
                      <a:gd name="connsiteY20" fmla="*/ 15648 h 49659"/>
                      <a:gd name="connsiteX21" fmla="*/ 3936 w 43256"/>
                      <a:gd name="connsiteY21" fmla="*/ 14229 h 496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50447 w 915585"/>
                      <a:gd name="connsiteY1" fmla="*/ 687229 h 687229"/>
                      <a:gd name="connsiteX2" fmla="*/ 267465 w 915585"/>
                      <a:gd name="connsiteY2" fmla="*/ 670211 h 687229"/>
                      <a:gd name="connsiteX3" fmla="*/ 284483 w 915585"/>
                      <a:gd name="connsiteY3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54186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4" fmla="*/ 354186 w 915585"/>
                      <a:gd name="connsiteY4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54186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4" fmla="*/ 354186 w 915585"/>
                      <a:gd name="connsiteY4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03132 w 915585"/>
                      <a:gd name="connsiteY0" fmla="*/ 564484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252078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7259"/>
                      <a:gd name="connsiteX1" fmla="*/ 5659 w 43256"/>
                      <a:gd name="connsiteY1" fmla="*/ 6766 h 47259"/>
                      <a:gd name="connsiteX2" fmla="*/ 14041 w 43256"/>
                      <a:gd name="connsiteY2" fmla="*/ 5061 h 47259"/>
                      <a:gd name="connsiteX3" fmla="*/ 22492 w 43256"/>
                      <a:gd name="connsiteY3" fmla="*/ 3291 h 47259"/>
                      <a:gd name="connsiteX4" fmla="*/ 25785 w 43256"/>
                      <a:gd name="connsiteY4" fmla="*/ 59 h 47259"/>
                      <a:gd name="connsiteX5" fmla="*/ 29869 w 43256"/>
                      <a:gd name="connsiteY5" fmla="*/ 2340 h 47259"/>
                      <a:gd name="connsiteX6" fmla="*/ 35499 w 43256"/>
                      <a:gd name="connsiteY6" fmla="*/ 549 h 47259"/>
                      <a:gd name="connsiteX7" fmla="*/ 38354 w 43256"/>
                      <a:gd name="connsiteY7" fmla="*/ 5435 h 47259"/>
                      <a:gd name="connsiteX8" fmla="*/ 42018 w 43256"/>
                      <a:gd name="connsiteY8" fmla="*/ 10177 h 47259"/>
                      <a:gd name="connsiteX9" fmla="*/ 41854 w 43256"/>
                      <a:gd name="connsiteY9" fmla="*/ 15319 h 47259"/>
                      <a:gd name="connsiteX10" fmla="*/ 43052 w 43256"/>
                      <a:gd name="connsiteY10" fmla="*/ 23181 h 47259"/>
                      <a:gd name="connsiteX11" fmla="*/ 37440 w 43256"/>
                      <a:gd name="connsiteY11" fmla="*/ 30063 h 47259"/>
                      <a:gd name="connsiteX12" fmla="*/ 35431 w 43256"/>
                      <a:gd name="connsiteY12" fmla="*/ 35960 h 47259"/>
                      <a:gd name="connsiteX13" fmla="*/ 28591 w 43256"/>
                      <a:gd name="connsiteY13" fmla="*/ 36674 h 47259"/>
                      <a:gd name="connsiteX14" fmla="*/ 23703 w 43256"/>
                      <a:gd name="connsiteY14" fmla="*/ 42965 h 47259"/>
                      <a:gd name="connsiteX15" fmla="*/ 16516 w 43256"/>
                      <a:gd name="connsiteY15" fmla="*/ 39125 h 47259"/>
                      <a:gd name="connsiteX16" fmla="*/ 5840 w 43256"/>
                      <a:gd name="connsiteY16" fmla="*/ 35331 h 47259"/>
                      <a:gd name="connsiteX17" fmla="*/ 1146 w 43256"/>
                      <a:gd name="connsiteY17" fmla="*/ 31109 h 47259"/>
                      <a:gd name="connsiteX18" fmla="*/ 2149 w 43256"/>
                      <a:gd name="connsiteY18" fmla="*/ 25410 h 47259"/>
                      <a:gd name="connsiteX19" fmla="*/ 31 w 43256"/>
                      <a:gd name="connsiteY19" fmla="*/ 19563 h 47259"/>
                      <a:gd name="connsiteX20" fmla="*/ 3899 w 43256"/>
                      <a:gd name="connsiteY20" fmla="*/ 14366 h 47259"/>
                      <a:gd name="connsiteX21" fmla="*/ 3936 w 43256"/>
                      <a:gd name="connsiteY21" fmla="*/ 14229 h 47259"/>
                      <a:gd name="connsiteX0" fmla="*/ 459035 w 915585"/>
                      <a:gd name="connsiteY0" fmla="*/ 494479 h 670211"/>
                      <a:gd name="connsiteX1" fmla="*/ 267465 w 915585"/>
                      <a:gd name="connsiteY1" fmla="*/ 670211 h 670211"/>
                      <a:gd name="connsiteX2" fmla="*/ 459035 w 915585"/>
                      <a:gd name="connsiteY2" fmla="*/ 494479 h 670211"/>
                      <a:gd name="connsiteX0" fmla="*/ 311754 w 915585"/>
                      <a:gd name="connsiteY0" fmla="*/ 666620 h 670211"/>
                      <a:gd name="connsiteX1" fmla="*/ 277718 w 915585"/>
                      <a:gd name="connsiteY1" fmla="*/ 632584 h 670211"/>
                      <a:gd name="connsiteX2" fmla="*/ 311754 w 915585"/>
                      <a:gd name="connsiteY2" fmla="*/ 666620 h 670211"/>
                      <a:gd name="connsiteX0" fmla="*/ 252078 w 915585"/>
                      <a:gd name="connsiteY0" fmla="*/ 615538 h 670211"/>
                      <a:gd name="connsiteX1" fmla="*/ 303132 w 915585"/>
                      <a:gd name="connsiteY1" fmla="*/ 666592 h 670211"/>
                      <a:gd name="connsiteX2" fmla="*/ 252078 w 915585"/>
                      <a:gd name="connsiteY2" fmla="*/ 615538 h 670211"/>
                      <a:gd name="connsiteX0" fmla="*/ 4729 w 43256"/>
                      <a:gd name="connsiteY0" fmla="*/ 26036 h 47259"/>
                      <a:gd name="connsiteX1" fmla="*/ 2196 w 43256"/>
                      <a:gd name="connsiteY1" fmla="*/ 25239 h 47259"/>
                      <a:gd name="connsiteX2" fmla="*/ 6964 w 43256"/>
                      <a:gd name="connsiteY2" fmla="*/ 34758 h 47259"/>
                      <a:gd name="connsiteX3" fmla="*/ 5856 w 43256"/>
                      <a:gd name="connsiteY3" fmla="*/ 35139 h 47259"/>
                      <a:gd name="connsiteX4" fmla="*/ 16514 w 43256"/>
                      <a:gd name="connsiteY4" fmla="*/ 38949 h 47259"/>
                      <a:gd name="connsiteX5" fmla="*/ 15846 w 43256"/>
                      <a:gd name="connsiteY5" fmla="*/ 37209 h 47259"/>
                      <a:gd name="connsiteX6" fmla="*/ 28863 w 43256"/>
                      <a:gd name="connsiteY6" fmla="*/ 34610 h 47259"/>
                      <a:gd name="connsiteX7" fmla="*/ 28596 w 43256"/>
                      <a:gd name="connsiteY7" fmla="*/ 36519 h 47259"/>
                      <a:gd name="connsiteX8" fmla="*/ 34165 w 43256"/>
                      <a:gd name="connsiteY8" fmla="*/ 22813 h 47259"/>
                      <a:gd name="connsiteX9" fmla="*/ 37416 w 43256"/>
                      <a:gd name="connsiteY9" fmla="*/ 29949 h 47259"/>
                      <a:gd name="connsiteX10" fmla="*/ 41834 w 43256"/>
                      <a:gd name="connsiteY10" fmla="*/ 15213 h 47259"/>
                      <a:gd name="connsiteX11" fmla="*/ 40386 w 43256"/>
                      <a:gd name="connsiteY11" fmla="*/ 17889 h 47259"/>
                      <a:gd name="connsiteX12" fmla="*/ 38360 w 43256"/>
                      <a:gd name="connsiteY12" fmla="*/ 5285 h 47259"/>
                      <a:gd name="connsiteX13" fmla="*/ 38436 w 43256"/>
                      <a:gd name="connsiteY13" fmla="*/ 6549 h 47259"/>
                      <a:gd name="connsiteX14" fmla="*/ 29114 w 43256"/>
                      <a:gd name="connsiteY14" fmla="*/ 3811 h 47259"/>
                      <a:gd name="connsiteX15" fmla="*/ 29856 w 43256"/>
                      <a:gd name="connsiteY15" fmla="*/ 2199 h 47259"/>
                      <a:gd name="connsiteX16" fmla="*/ 22177 w 43256"/>
                      <a:gd name="connsiteY16" fmla="*/ 4579 h 47259"/>
                      <a:gd name="connsiteX17" fmla="*/ 22536 w 43256"/>
                      <a:gd name="connsiteY17" fmla="*/ 3189 h 47259"/>
                      <a:gd name="connsiteX18" fmla="*/ 14036 w 43256"/>
                      <a:gd name="connsiteY18" fmla="*/ 5051 h 47259"/>
                      <a:gd name="connsiteX19" fmla="*/ 15336 w 43256"/>
                      <a:gd name="connsiteY19" fmla="*/ 6399 h 47259"/>
                      <a:gd name="connsiteX20" fmla="*/ 4163 w 43256"/>
                      <a:gd name="connsiteY20" fmla="*/ 15648 h 47259"/>
                      <a:gd name="connsiteX21" fmla="*/ 3936 w 43256"/>
                      <a:gd name="connsiteY21" fmla="*/ 14229 h 47259"/>
                      <a:gd name="connsiteX0" fmla="*/ 3936 w 43256"/>
                      <a:gd name="connsiteY0" fmla="*/ 14229 h 47259"/>
                      <a:gd name="connsiteX1" fmla="*/ 5659 w 43256"/>
                      <a:gd name="connsiteY1" fmla="*/ 6766 h 47259"/>
                      <a:gd name="connsiteX2" fmla="*/ 14041 w 43256"/>
                      <a:gd name="connsiteY2" fmla="*/ 5061 h 47259"/>
                      <a:gd name="connsiteX3" fmla="*/ 22492 w 43256"/>
                      <a:gd name="connsiteY3" fmla="*/ 3291 h 47259"/>
                      <a:gd name="connsiteX4" fmla="*/ 25785 w 43256"/>
                      <a:gd name="connsiteY4" fmla="*/ 59 h 47259"/>
                      <a:gd name="connsiteX5" fmla="*/ 29869 w 43256"/>
                      <a:gd name="connsiteY5" fmla="*/ 2340 h 47259"/>
                      <a:gd name="connsiteX6" fmla="*/ 35499 w 43256"/>
                      <a:gd name="connsiteY6" fmla="*/ 549 h 47259"/>
                      <a:gd name="connsiteX7" fmla="*/ 38354 w 43256"/>
                      <a:gd name="connsiteY7" fmla="*/ 5435 h 47259"/>
                      <a:gd name="connsiteX8" fmla="*/ 42018 w 43256"/>
                      <a:gd name="connsiteY8" fmla="*/ 10177 h 47259"/>
                      <a:gd name="connsiteX9" fmla="*/ 41854 w 43256"/>
                      <a:gd name="connsiteY9" fmla="*/ 15319 h 47259"/>
                      <a:gd name="connsiteX10" fmla="*/ 43052 w 43256"/>
                      <a:gd name="connsiteY10" fmla="*/ 23181 h 47259"/>
                      <a:gd name="connsiteX11" fmla="*/ 37440 w 43256"/>
                      <a:gd name="connsiteY11" fmla="*/ 30063 h 47259"/>
                      <a:gd name="connsiteX12" fmla="*/ 35431 w 43256"/>
                      <a:gd name="connsiteY12" fmla="*/ 35960 h 47259"/>
                      <a:gd name="connsiteX13" fmla="*/ 28591 w 43256"/>
                      <a:gd name="connsiteY13" fmla="*/ 36674 h 47259"/>
                      <a:gd name="connsiteX14" fmla="*/ 23703 w 43256"/>
                      <a:gd name="connsiteY14" fmla="*/ 42965 h 47259"/>
                      <a:gd name="connsiteX15" fmla="*/ 16516 w 43256"/>
                      <a:gd name="connsiteY15" fmla="*/ 39125 h 47259"/>
                      <a:gd name="connsiteX16" fmla="*/ 5840 w 43256"/>
                      <a:gd name="connsiteY16" fmla="*/ 35331 h 47259"/>
                      <a:gd name="connsiteX17" fmla="*/ 1146 w 43256"/>
                      <a:gd name="connsiteY17" fmla="*/ 31109 h 47259"/>
                      <a:gd name="connsiteX18" fmla="*/ 2149 w 43256"/>
                      <a:gd name="connsiteY18" fmla="*/ 25410 h 47259"/>
                      <a:gd name="connsiteX19" fmla="*/ 31 w 43256"/>
                      <a:gd name="connsiteY19" fmla="*/ 19563 h 47259"/>
                      <a:gd name="connsiteX20" fmla="*/ 3899 w 43256"/>
                      <a:gd name="connsiteY20" fmla="*/ 14366 h 47259"/>
                      <a:gd name="connsiteX21" fmla="*/ 3936 w 43256"/>
                      <a:gd name="connsiteY21" fmla="*/ 14229 h 47259"/>
                      <a:gd name="connsiteX0" fmla="*/ 459035 w 915585"/>
                      <a:gd name="connsiteY0" fmla="*/ 494479 h 670211"/>
                      <a:gd name="connsiteX1" fmla="*/ 267465 w 915585"/>
                      <a:gd name="connsiteY1" fmla="*/ 670211 h 670211"/>
                      <a:gd name="connsiteX2" fmla="*/ 459035 w 915585"/>
                      <a:gd name="connsiteY2" fmla="*/ 494479 h 670211"/>
                      <a:gd name="connsiteX0" fmla="*/ 311754 w 915585"/>
                      <a:gd name="connsiteY0" fmla="*/ 666620 h 670211"/>
                      <a:gd name="connsiteX1" fmla="*/ 277718 w 915585"/>
                      <a:gd name="connsiteY1" fmla="*/ 632584 h 670211"/>
                      <a:gd name="connsiteX2" fmla="*/ 311754 w 915585"/>
                      <a:gd name="connsiteY2" fmla="*/ 666620 h 670211"/>
                      <a:gd name="connsiteX0" fmla="*/ 252078 w 915585"/>
                      <a:gd name="connsiteY0" fmla="*/ 615538 h 670211"/>
                      <a:gd name="connsiteX1" fmla="*/ 303131 w 915585"/>
                      <a:gd name="connsiteY1" fmla="*/ 466429 h 670211"/>
                      <a:gd name="connsiteX2" fmla="*/ 252078 w 915585"/>
                      <a:gd name="connsiteY2" fmla="*/ 615538 h 670211"/>
                      <a:gd name="connsiteX0" fmla="*/ 4729 w 43256"/>
                      <a:gd name="connsiteY0" fmla="*/ 26036 h 47259"/>
                      <a:gd name="connsiteX1" fmla="*/ 2196 w 43256"/>
                      <a:gd name="connsiteY1" fmla="*/ 25239 h 47259"/>
                      <a:gd name="connsiteX2" fmla="*/ 6964 w 43256"/>
                      <a:gd name="connsiteY2" fmla="*/ 34758 h 47259"/>
                      <a:gd name="connsiteX3" fmla="*/ 5856 w 43256"/>
                      <a:gd name="connsiteY3" fmla="*/ 35139 h 47259"/>
                      <a:gd name="connsiteX4" fmla="*/ 16514 w 43256"/>
                      <a:gd name="connsiteY4" fmla="*/ 38949 h 47259"/>
                      <a:gd name="connsiteX5" fmla="*/ 15846 w 43256"/>
                      <a:gd name="connsiteY5" fmla="*/ 37209 h 47259"/>
                      <a:gd name="connsiteX6" fmla="*/ 28863 w 43256"/>
                      <a:gd name="connsiteY6" fmla="*/ 34610 h 47259"/>
                      <a:gd name="connsiteX7" fmla="*/ 28596 w 43256"/>
                      <a:gd name="connsiteY7" fmla="*/ 36519 h 47259"/>
                      <a:gd name="connsiteX8" fmla="*/ 34165 w 43256"/>
                      <a:gd name="connsiteY8" fmla="*/ 22813 h 47259"/>
                      <a:gd name="connsiteX9" fmla="*/ 37416 w 43256"/>
                      <a:gd name="connsiteY9" fmla="*/ 29949 h 47259"/>
                      <a:gd name="connsiteX10" fmla="*/ 41834 w 43256"/>
                      <a:gd name="connsiteY10" fmla="*/ 15213 h 47259"/>
                      <a:gd name="connsiteX11" fmla="*/ 40386 w 43256"/>
                      <a:gd name="connsiteY11" fmla="*/ 17889 h 47259"/>
                      <a:gd name="connsiteX12" fmla="*/ 38360 w 43256"/>
                      <a:gd name="connsiteY12" fmla="*/ 5285 h 47259"/>
                      <a:gd name="connsiteX13" fmla="*/ 38436 w 43256"/>
                      <a:gd name="connsiteY13" fmla="*/ 6549 h 47259"/>
                      <a:gd name="connsiteX14" fmla="*/ 29114 w 43256"/>
                      <a:gd name="connsiteY14" fmla="*/ 3811 h 47259"/>
                      <a:gd name="connsiteX15" fmla="*/ 29856 w 43256"/>
                      <a:gd name="connsiteY15" fmla="*/ 2199 h 47259"/>
                      <a:gd name="connsiteX16" fmla="*/ 22177 w 43256"/>
                      <a:gd name="connsiteY16" fmla="*/ 4579 h 47259"/>
                      <a:gd name="connsiteX17" fmla="*/ 22536 w 43256"/>
                      <a:gd name="connsiteY17" fmla="*/ 3189 h 47259"/>
                      <a:gd name="connsiteX18" fmla="*/ 14036 w 43256"/>
                      <a:gd name="connsiteY18" fmla="*/ 5051 h 47259"/>
                      <a:gd name="connsiteX19" fmla="*/ 15336 w 43256"/>
                      <a:gd name="connsiteY19" fmla="*/ 6399 h 47259"/>
                      <a:gd name="connsiteX20" fmla="*/ 4163 w 43256"/>
                      <a:gd name="connsiteY20" fmla="*/ 15648 h 47259"/>
                      <a:gd name="connsiteX21" fmla="*/ 3936 w 43256"/>
                      <a:gd name="connsiteY21" fmla="*/ 14229 h 47259"/>
                      <a:gd name="connsiteX0" fmla="*/ 3936 w 43256"/>
                      <a:gd name="connsiteY0" fmla="*/ 14229 h 47006"/>
                      <a:gd name="connsiteX1" fmla="*/ 5659 w 43256"/>
                      <a:gd name="connsiteY1" fmla="*/ 6766 h 47006"/>
                      <a:gd name="connsiteX2" fmla="*/ 14041 w 43256"/>
                      <a:gd name="connsiteY2" fmla="*/ 5061 h 47006"/>
                      <a:gd name="connsiteX3" fmla="*/ 22492 w 43256"/>
                      <a:gd name="connsiteY3" fmla="*/ 3291 h 47006"/>
                      <a:gd name="connsiteX4" fmla="*/ 25785 w 43256"/>
                      <a:gd name="connsiteY4" fmla="*/ 59 h 47006"/>
                      <a:gd name="connsiteX5" fmla="*/ 29869 w 43256"/>
                      <a:gd name="connsiteY5" fmla="*/ 2340 h 47006"/>
                      <a:gd name="connsiteX6" fmla="*/ 35499 w 43256"/>
                      <a:gd name="connsiteY6" fmla="*/ 549 h 47006"/>
                      <a:gd name="connsiteX7" fmla="*/ 38354 w 43256"/>
                      <a:gd name="connsiteY7" fmla="*/ 5435 h 47006"/>
                      <a:gd name="connsiteX8" fmla="*/ 42018 w 43256"/>
                      <a:gd name="connsiteY8" fmla="*/ 10177 h 47006"/>
                      <a:gd name="connsiteX9" fmla="*/ 41854 w 43256"/>
                      <a:gd name="connsiteY9" fmla="*/ 15319 h 47006"/>
                      <a:gd name="connsiteX10" fmla="*/ 43052 w 43256"/>
                      <a:gd name="connsiteY10" fmla="*/ 23181 h 47006"/>
                      <a:gd name="connsiteX11" fmla="*/ 37440 w 43256"/>
                      <a:gd name="connsiteY11" fmla="*/ 30063 h 47006"/>
                      <a:gd name="connsiteX12" fmla="*/ 35431 w 43256"/>
                      <a:gd name="connsiteY12" fmla="*/ 35960 h 47006"/>
                      <a:gd name="connsiteX13" fmla="*/ 28591 w 43256"/>
                      <a:gd name="connsiteY13" fmla="*/ 36674 h 47006"/>
                      <a:gd name="connsiteX14" fmla="*/ 23703 w 43256"/>
                      <a:gd name="connsiteY14" fmla="*/ 42965 h 47006"/>
                      <a:gd name="connsiteX15" fmla="*/ 16516 w 43256"/>
                      <a:gd name="connsiteY15" fmla="*/ 39125 h 47006"/>
                      <a:gd name="connsiteX16" fmla="*/ 5840 w 43256"/>
                      <a:gd name="connsiteY16" fmla="*/ 35331 h 47006"/>
                      <a:gd name="connsiteX17" fmla="*/ 1146 w 43256"/>
                      <a:gd name="connsiteY17" fmla="*/ 31109 h 47006"/>
                      <a:gd name="connsiteX18" fmla="*/ 2149 w 43256"/>
                      <a:gd name="connsiteY18" fmla="*/ 25410 h 47006"/>
                      <a:gd name="connsiteX19" fmla="*/ 31 w 43256"/>
                      <a:gd name="connsiteY19" fmla="*/ 19563 h 47006"/>
                      <a:gd name="connsiteX20" fmla="*/ 3899 w 43256"/>
                      <a:gd name="connsiteY20" fmla="*/ 14366 h 47006"/>
                      <a:gd name="connsiteX21" fmla="*/ 3936 w 43256"/>
                      <a:gd name="connsiteY21" fmla="*/ 14229 h 47006"/>
                      <a:gd name="connsiteX0" fmla="*/ 459035 w 915585"/>
                      <a:gd name="connsiteY0" fmla="*/ 494479 h 666620"/>
                      <a:gd name="connsiteX1" fmla="*/ 354741 w 915585"/>
                      <a:gd name="connsiteY1" fmla="*/ 462634 h 666620"/>
                      <a:gd name="connsiteX2" fmla="*/ 459035 w 915585"/>
                      <a:gd name="connsiteY2" fmla="*/ 494479 h 666620"/>
                      <a:gd name="connsiteX0" fmla="*/ 311754 w 915585"/>
                      <a:gd name="connsiteY0" fmla="*/ 666620 h 666620"/>
                      <a:gd name="connsiteX1" fmla="*/ 277718 w 915585"/>
                      <a:gd name="connsiteY1" fmla="*/ 632584 h 666620"/>
                      <a:gd name="connsiteX2" fmla="*/ 311754 w 915585"/>
                      <a:gd name="connsiteY2" fmla="*/ 666620 h 666620"/>
                      <a:gd name="connsiteX0" fmla="*/ 252078 w 915585"/>
                      <a:gd name="connsiteY0" fmla="*/ 615538 h 666620"/>
                      <a:gd name="connsiteX1" fmla="*/ 303131 w 915585"/>
                      <a:gd name="connsiteY1" fmla="*/ 466429 h 666620"/>
                      <a:gd name="connsiteX2" fmla="*/ 252078 w 915585"/>
                      <a:gd name="connsiteY2" fmla="*/ 615538 h 666620"/>
                      <a:gd name="connsiteX0" fmla="*/ 4729 w 43256"/>
                      <a:gd name="connsiteY0" fmla="*/ 26036 h 47006"/>
                      <a:gd name="connsiteX1" fmla="*/ 2196 w 43256"/>
                      <a:gd name="connsiteY1" fmla="*/ 25239 h 47006"/>
                      <a:gd name="connsiteX2" fmla="*/ 6964 w 43256"/>
                      <a:gd name="connsiteY2" fmla="*/ 34758 h 47006"/>
                      <a:gd name="connsiteX3" fmla="*/ 5856 w 43256"/>
                      <a:gd name="connsiteY3" fmla="*/ 35139 h 47006"/>
                      <a:gd name="connsiteX4" fmla="*/ 16514 w 43256"/>
                      <a:gd name="connsiteY4" fmla="*/ 38949 h 47006"/>
                      <a:gd name="connsiteX5" fmla="*/ 15846 w 43256"/>
                      <a:gd name="connsiteY5" fmla="*/ 37209 h 47006"/>
                      <a:gd name="connsiteX6" fmla="*/ 28863 w 43256"/>
                      <a:gd name="connsiteY6" fmla="*/ 34610 h 47006"/>
                      <a:gd name="connsiteX7" fmla="*/ 28596 w 43256"/>
                      <a:gd name="connsiteY7" fmla="*/ 36519 h 47006"/>
                      <a:gd name="connsiteX8" fmla="*/ 34165 w 43256"/>
                      <a:gd name="connsiteY8" fmla="*/ 22813 h 47006"/>
                      <a:gd name="connsiteX9" fmla="*/ 37416 w 43256"/>
                      <a:gd name="connsiteY9" fmla="*/ 29949 h 47006"/>
                      <a:gd name="connsiteX10" fmla="*/ 41834 w 43256"/>
                      <a:gd name="connsiteY10" fmla="*/ 15213 h 47006"/>
                      <a:gd name="connsiteX11" fmla="*/ 40386 w 43256"/>
                      <a:gd name="connsiteY11" fmla="*/ 17889 h 47006"/>
                      <a:gd name="connsiteX12" fmla="*/ 38360 w 43256"/>
                      <a:gd name="connsiteY12" fmla="*/ 5285 h 47006"/>
                      <a:gd name="connsiteX13" fmla="*/ 38436 w 43256"/>
                      <a:gd name="connsiteY13" fmla="*/ 6549 h 47006"/>
                      <a:gd name="connsiteX14" fmla="*/ 29114 w 43256"/>
                      <a:gd name="connsiteY14" fmla="*/ 3811 h 47006"/>
                      <a:gd name="connsiteX15" fmla="*/ 29856 w 43256"/>
                      <a:gd name="connsiteY15" fmla="*/ 2199 h 47006"/>
                      <a:gd name="connsiteX16" fmla="*/ 22177 w 43256"/>
                      <a:gd name="connsiteY16" fmla="*/ 4579 h 47006"/>
                      <a:gd name="connsiteX17" fmla="*/ 22536 w 43256"/>
                      <a:gd name="connsiteY17" fmla="*/ 3189 h 47006"/>
                      <a:gd name="connsiteX18" fmla="*/ 14036 w 43256"/>
                      <a:gd name="connsiteY18" fmla="*/ 5051 h 47006"/>
                      <a:gd name="connsiteX19" fmla="*/ 15336 w 43256"/>
                      <a:gd name="connsiteY19" fmla="*/ 6399 h 47006"/>
                      <a:gd name="connsiteX20" fmla="*/ 4163 w 43256"/>
                      <a:gd name="connsiteY20" fmla="*/ 15648 h 47006"/>
                      <a:gd name="connsiteX21" fmla="*/ 3936 w 43256"/>
                      <a:gd name="connsiteY21" fmla="*/ 14229 h 47006"/>
                      <a:gd name="connsiteX0" fmla="*/ 3936 w 43256"/>
                      <a:gd name="connsiteY0" fmla="*/ 14229 h 44606"/>
                      <a:gd name="connsiteX1" fmla="*/ 5659 w 43256"/>
                      <a:gd name="connsiteY1" fmla="*/ 6766 h 44606"/>
                      <a:gd name="connsiteX2" fmla="*/ 14041 w 43256"/>
                      <a:gd name="connsiteY2" fmla="*/ 5061 h 44606"/>
                      <a:gd name="connsiteX3" fmla="*/ 22492 w 43256"/>
                      <a:gd name="connsiteY3" fmla="*/ 3291 h 44606"/>
                      <a:gd name="connsiteX4" fmla="*/ 25785 w 43256"/>
                      <a:gd name="connsiteY4" fmla="*/ 59 h 44606"/>
                      <a:gd name="connsiteX5" fmla="*/ 29869 w 43256"/>
                      <a:gd name="connsiteY5" fmla="*/ 2340 h 44606"/>
                      <a:gd name="connsiteX6" fmla="*/ 35499 w 43256"/>
                      <a:gd name="connsiteY6" fmla="*/ 549 h 44606"/>
                      <a:gd name="connsiteX7" fmla="*/ 38354 w 43256"/>
                      <a:gd name="connsiteY7" fmla="*/ 5435 h 44606"/>
                      <a:gd name="connsiteX8" fmla="*/ 42018 w 43256"/>
                      <a:gd name="connsiteY8" fmla="*/ 10177 h 44606"/>
                      <a:gd name="connsiteX9" fmla="*/ 41854 w 43256"/>
                      <a:gd name="connsiteY9" fmla="*/ 15319 h 44606"/>
                      <a:gd name="connsiteX10" fmla="*/ 43052 w 43256"/>
                      <a:gd name="connsiteY10" fmla="*/ 23181 h 44606"/>
                      <a:gd name="connsiteX11" fmla="*/ 37440 w 43256"/>
                      <a:gd name="connsiteY11" fmla="*/ 30063 h 44606"/>
                      <a:gd name="connsiteX12" fmla="*/ 35431 w 43256"/>
                      <a:gd name="connsiteY12" fmla="*/ 35960 h 44606"/>
                      <a:gd name="connsiteX13" fmla="*/ 28591 w 43256"/>
                      <a:gd name="connsiteY13" fmla="*/ 36674 h 44606"/>
                      <a:gd name="connsiteX14" fmla="*/ 23703 w 43256"/>
                      <a:gd name="connsiteY14" fmla="*/ 42965 h 44606"/>
                      <a:gd name="connsiteX15" fmla="*/ 16516 w 43256"/>
                      <a:gd name="connsiteY15" fmla="*/ 39125 h 44606"/>
                      <a:gd name="connsiteX16" fmla="*/ 5840 w 43256"/>
                      <a:gd name="connsiteY16" fmla="*/ 35331 h 44606"/>
                      <a:gd name="connsiteX17" fmla="*/ 1146 w 43256"/>
                      <a:gd name="connsiteY17" fmla="*/ 31109 h 44606"/>
                      <a:gd name="connsiteX18" fmla="*/ 2149 w 43256"/>
                      <a:gd name="connsiteY18" fmla="*/ 25410 h 44606"/>
                      <a:gd name="connsiteX19" fmla="*/ 31 w 43256"/>
                      <a:gd name="connsiteY19" fmla="*/ 19563 h 44606"/>
                      <a:gd name="connsiteX20" fmla="*/ 3899 w 43256"/>
                      <a:gd name="connsiteY20" fmla="*/ 14366 h 44606"/>
                      <a:gd name="connsiteX21" fmla="*/ 3936 w 43256"/>
                      <a:gd name="connsiteY21" fmla="*/ 14229 h 44606"/>
                      <a:gd name="connsiteX0" fmla="*/ 459035 w 915585"/>
                      <a:gd name="connsiteY0" fmla="*/ 494479 h 632584"/>
                      <a:gd name="connsiteX1" fmla="*/ 354741 w 915585"/>
                      <a:gd name="connsiteY1" fmla="*/ 462634 h 632584"/>
                      <a:gd name="connsiteX2" fmla="*/ 459035 w 915585"/>
                      <a:gd name="connsiteY2" fmla="*/ 494479 h 632584"/>
                      <a:gd name="connsiteX0" fmla="*/ 452737 w 915585"/>
                      <a:gd name="connsiteY0" fmla="*/ 599899 h 632584"/>
                      <a:gd name="connsiteX1" fmla="*/ 277718 w 915585"/>
                      <a:gd name="connsiteY1" fmla="*/ 632584 h 632584"/>
                      <a:gd name="connsiteX2" fmla="*/ 452737 w 915585"/>
                      <a:gd name="connsiteY2" fmla="*/ 599899 h 632584"/>
                      <a:gd name="connsiteX0" fmla="*/ 252078 w 915585"/>
                      <a:gd name="connsiteY0" fmla="*/ 615538 h 632584"/>
                      <a:gd name="connsiteX1" fmla="*/ 303131 w 915585"/>
                      <a:gd name="connsiteY1" fmla="*/ 466429 h 632584"/>
                      <a:gd name="connsiteX2" fmla="*/ 252078 w 915585"/>
                      <a:gd name="connsiteY2" fmla="*/ 615538 h 632584"/>
                      <a:gd name="connsiteX0" fmla="*/ 4729 w 43256"/>
                      <a:gd name="connsiteY0" fmla="*/ 26036 h 44606"/>
                      <a:gd name="connsiteX1" fmla="*/ 2196 w 43256"/>
                      <a:gd name="connsiteY1" fmla="*/ 25239 h 44606"/>
                      <a:gd name="connsiteX2" fmla="*/ 6964 w 43256"/>
                      <a:gd name="connsiteY2" fmla="*/ 34758 h 44606"/>
                      <a:gd name="connsiteX3" fmla="*/ 5856 w 43256"/>
                      <a:gd name="connsiteY3" fmla="*/ 35139 h 44606"/>
                      <a:gd name="connsiteX4" fmla="*/ 16514 w 43256"/>
                      <a:gd name="connsiteY4" fmla="*/ 38949 h 44606"/>
                      <a:gd name="connsiteX5" fmla="*/ 15846 w 43256"/>
                      <a:gd name="connsiteY5" fmla="*/ 37209 h 44606"/>
                      <a:gd name="connsiteX6" fmla="*/ 28863 w 43256"/>
                      <a:gd name="connsiteY6" fmla="*/ 34610 h 44606"/>
                      <a:gd name="connsiteX7" fmla="*/ 28596 w 43256"/>
                      <a:gd name="connsiteY7" fmla="*/ 36519 h 44606"/>
                      <a:gd name="connsiteX8" fmla="*/ 34165 w 43256"/>
                      <a:gd name="connsiteY8" fmla="*/ 22813 h 44606"/>
                      <a:gd name="connsiteX9" fmla="*/ 37416 w 43256"/>
                      <a:gd name="connsiteY9" fmla="*/ 29949 h 44606"/>
                      <a:gd name="connsiteX10" fmla="*/ 41834 w 43256"/>
                      <a:gd name="connsiteY10" fmla="*/ 15213 h 44606"/>
                      <a:gd name="connsiteX11" fmla="*/ 40386 w 43256"/>
                      <a:gd name="connsiteY11" fmla="*/ 17889 h 44606"/>
                      <a:gd name="connsiteX12" fmla="*/ 38360 w 43256"/>
                      <a:gd name="connsiteY12" fmla="*/ 5285 h 44606"/>
                      <a:gd name="connsiteX13" fmla="*/ 38436 w 43256"/>
                      <a:gd name="connsiteY13" fmla="*/ 6549 h 44606"/>
                      <a:gd name="connsiteX14" fmla="*/ 29114 w 43256"/>
                      <a:gd name="connsiteY14" fmla="*/ 3811 h 44606"/>
                      <a:gd name="connsiteX15" fmla="*/ 29856 w 43256"/>
                      <a:gd name="connsiteY15" fmla="*/ 2199 h 44606"/>
                      <a:gd name="connsiteX16" fmla="*/ 22177 w 43256"/>
                      <a:gd name="connsiteY16" fmla="*/ 4579 h 44606"/>
                      <a:gd name="connsiteX17" fmla="*/ 22536 w 43256"/>
                      <a:gd name="connsiteY17" fmla="*/ 3189 h 44606"/>
                      <a:gd name="connsiteX18" fmla="*/ 14036 w 43256"/>
                      <a:gd name="connsiteY18" fmla="*/ 5051 h 44606"/>
                      <a:gd name="connsiteX19" fmla="*/ 15336 w 43256"/>
                      <a:gd name="connsiteY19" fmla="*/ 6399 h 44606"/>
                      <a:gd name="connsiteX20" fmla="*/ 4163 w 43256"/>
                      <a:gd name="connsiteY20" fmla="*/ 15648 h 44606"/>
                      <a:gd name="connsiteX21" fmla="*/ 3936 w 43256"/>
                      <a:gd name="connsiteY21" fmla="*/ 14229 h 44606"/>
                      <a:gd name="connsiteX0" fmla="*/ 3936 w 43256"/>
                      <a:gd name="connsiteY0" fmla="*/ 14229 h 43404"/>
                      <a:gd name="connsiteX1" fmla="*/ 5659 w 43256"/>
                      <a:gd name="connsiteY1" fmla="*/ 6766 h 43404"/>
                      <a:gd name="connsiteX2" fmla="*/ 14041 w 43256"/>
                      <a:gd name="connsiteY2" fmla="*/ 5061 h 43404"/>
                      <a:gd name="connsiteX3" fmla="*/ 22492 w 43256"/>
                      <a:gd name="connsiteY3" fmla="*/ 3291 h 43404"/>
                      <a:gd name="connsiteX4" fmla="*/ 25785 w 43256"/>
                      <a:gd name="connsiteY4" fmla="*/ 59 h 43404"/>
                      <a:gd name="connsiteX5" fmla="*/ 29869 w 43256"/>
                      <a:gd name="connsiteY5" fmla="*/ 2340 h 43404"/>
                      <a:gd name="connsiteX6" fmla="*/ 35499 w 43256"/>
                      <a:gd name="connsiteY6" fmla="*/ 549 h 43404"/>
                      <a:gd name="connsiteX7" fmla="*/ 38354 w 43256"/>
                      <a:gd name="connsiteY7" fmla="*/ 5435 h 43404"/>
                      <a:gd name="connsiteX8" fmla="*/ 42018 w 43256"/>
                      <a:gd name="connsiteY8" fmla="*/ 10177 h 43404"/>
                      <a:gd name="connsiteX9" fmla="*/ 41854 w 43256"/>
                      <a:gd name="connsiteY9" fmla="*/ 15319 h 43404"/>
                      <a:gd name="connsiteX10" fmla="*/ 43052 w 43256"/>
                      <a:gd name="connsiteY10" fmla="*/ 23181 h 43404"/>
                      <a:gd name="connsiteX11" fmla="*/ 37440 w 43256"/>
                      <a:gd name="connsiteY11" fmla="*/ 30063 h 43404"/>
                      <a:gd name="connsiteX12" fmla="*/ 35431 w 43256"/>
                      <a:gd name="connsiteY12" fmla="*/ 35960 h 43404"/>
                      <a:gd name="connsiteX13" fmla="*/ 28591 w 43256"/>
                      <a:gd name="connsiteY13" fmla="*/ 36674 h 43404"/>
                      <a:gd name="connsiteX14" fmla="*/ 23703 w 43256"/>
                      <a:gd name="connsiteY14" fmla="*/ 42965 h 43404"/>
                      <a:gd name="connsiteX15" fmla="*/ 16516 w 43256"/>
                      <a:gd name="connsiteY15" fmla="*/ 39125 h 43404"/>
                      <a:gd name="connsiteX16" fmla="*/ 5840 w 43256"/>
                      <a:gd name="connsiteY16" fmla="*/ 35331 h 43404"/>
                      <a:gd name="connsiteX17" fmla="*/ 1146 w 43256"/>
                      <a:gd name="connsiteY17" fmla="*/ 31109 h 43404"/>
                      <a:gd name="connsiteX18" fmla="*/ 2149 w 43256"/>
                      <a:gd name="connsiteY18" fmla="*/ 25410 h 43404"/>
                      <a:gd name="connsiteX19" fmla="*/ 31 w 43256"/>
                      <a:gd name="connsiteY19" fmla="*/ 19563 h 43404"/>
                      <a:gd name="connsiteX20" fmla="*/ 3899 w 43256"/>
                      <a:gd name="connsiteY20" fmla="*/ 14366 h 43404"/>
                      <a:gd name="connsiteX21" fmla="*/ 3936 w 43256"/>
                      <a:gd name="connsiteY21" fmla="*/ 14229 h 43404"/>
                      <a:gd name="connsiteX0" fmla="*/ 459035 w 915585"/>
                      <a:gd name="connsiteY0" fmla="*/ 494479 h 615538"/>
                      <a:gd name="connsiteX1" fmla="*/ 354741 w 915585"/>
                      <a:gd name="connsiteY1" fmla="*/ 462634 h 615538"/>
                      <a:gd name="connsiteX2" fmla="*/ 459035 w 915585"/>
                      <a:gd name="connsiteY2" fmla="*/ 494479 h 615538"/>
                      <a:gd name="connsiteX0" fmla="*/ 452737 w 915585"/>
                      <a:gd name="connsiteY0" fmla="*/ 599899 h 615538"/>
                      <a:gd name="connsiteX1" fmla="*/ 512690 w 915585"/>
                      <a:gd name="connsiteY1" fmla="*/ 602931 h 615538"/>
                      <a:gd name="connsiteX2" fmla="*/ 452737 w 915585"/>
                      <a:gd name="connsiteY2" fmla="*/ 599899 h 615538"/>
                      <a:gd name="connsiteX0" fmla="*/ 252078 w 915585"/>
                      <a:gd name="connsiteY0" fmla="*/ 615538 h 615538"/>
                      <a:gd name="connsiteX1" fmla="*/ 303131 w 915585"/>
                      <a:gd name="connsiteY1" fmla="*/ 466429 h 615538"/>
                      <a:gd name="connsiteX2" fmla="*/ 252078 w 915585"/>
                      <a:gd name="connsiteY2" fmla="*/ 615538 h 615538"/>
                      <a:gd name="connsiteX0" fmla="*/ 4729 w 43256"/>
                      <a:gd name="connsiteY0" fmla="*/ 26036 h 43404"/>
                      <a:gd name="connsiteX1" fmla="*/ 2196 w 43256"/>
                      <a:gd name="connsiteY1" fmla="*/ 25239 h 43404"/>
                      <a:gd name="connsiteX2" fmla="*/ 6964 w 43256"/>
                      <a:gd name="connsiteY2" fmla="*/ 34758 h 43404"/>
                      <a:gd name="connsiteX3" fmla="*/ 5856 w 43256"/>
                      <a:gd name="connsiteY3" fmla="*/ 35139 h 43404"/>
                      <a:gd name="connsiteX4" fmla="*/ 16514 w 43256"/>
                      <a:gd name="connsiteY4" fmla="*/ 38949 h 43404"/>
                      <a:gd name="connsiteX5" fmla="*/ 15846 w 43256"/>
                      <a:gd name="connsiteY5" fmla="*/ 37209 h 43404"/>
                      <a:gd name="connsiteX6" fmla="*/ 28863 w 43256"/>
                      <a:gd name="connsiteY6" fmla="*/ 34610 h 43404"/>
                      <a:gd name="connsiteX7" fmla="*/ 28596 w 43256"/>
                      <a:gd name="connsiteY7" fmla="*/ 36519 h 43404"/>
                      <a:gd name="connsiteX8" fmla="*/ 34165 w 43256"/>
                      <a:gd name="connsiteY8" fmla="*/ 22813 h 43404"/>
                      <a:gd name="connsiteX9" fmla="*/ 37416 w 43256"/>
                      <a:gd name="connsiteY9" fmla="*/ 29949 h 43404"/>
                      <a:gd name="connsiteX10" fmla="*/ 41834 w 43256"/>
                      <a:gd name="connsiteY10" fmla="*/ 15213 h 43404"/>
                      <a:gd name="connsiteX11" fmla="*/ 40386 w 43256"/>
                      <a:gd name="connsiteY11" fmla="*/ 17889 h 43404"/>
                      <a:gd name="connsiteX12" fmla="*/ 38360 w 43256"/>
                      <a:gd name="connsiteY12" fmla="*/ 5285 h 43404"/>
                      <a:gd name="connsiteX13" fmla="*/ 38436 w 43256"/>
                      <a:gd name="connsiteY13" fmla="*/ 6549 h 43404"/>
                      <a:gd name="connsiteX14" fmla="*/ 29114 w 43256"/>
                      <a:gd name="connsiteY14" fmla="*/ 3811 h 43404"/>
                      <a:gd name="connsiteX15" fmla="*/ 29856 w 43256"/>
                      <a:gd name="connsiteY15" fmla="*/ 2199 h 43404"/>
                      <a:gd name="connsiteX16" fmla="*/ 22177 w 43256"/>
                      <a:gd name="connsiteY16" fmla="*/ 4579 h 43404"/>
                      <a:gd name="connsiteX17" fmla="*/ 22536 w 43256"/>
                      <a:gd name="connsiteY17" fmla="*/ 3189 h 43404"/>
                      <a:gd name="connsiteX18" fmla="*/ 14036 w 43256"/>
                      <a:gd name="connsiteY18" fmla="*/ 5051 h 43404"/>
                      <a:gd name="connsiteX19" fmla="*/ 15336 w 43256"/>
                      <a:gd name="connsiteY19" fmla="*/ 6399 h 43404"/>
                      <a:gd name="connsiteX20" fmla="*/ 4163 w 43256"/>
                      <a:gd name="connsiteY20" fmla="*/ 15648 h 43404"/>
                      <a:gd name="connsiteX21" fmla="*/ 3936 w 43256"/>
                      <a:gd name="connsiteY21" fmla="*/ 14229 h 43404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459035 w 915585"/>
                      <a:gd name="connsiteY0" fmla="*/ 494479 h 612914"/>
                      <a:gd name="connsiteX1" fmla="*/ 354741 w 915585"/>
                      <a:gd name="connsiteY1" fmla="*/ 462634 h 612914"/>
                      <a:gd name="connsiteX2" fmla="*/ 459035 w 915585"/>
                      <a:gd name="connsiteY2" fmla="*/ 494479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54741 w 915585"/>
                      <a:gd name="connsiteY1" fmla="*/ 462634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14460 w 915585"/>
                      <a:gd name="connsiteY1" fmla="*/ 551596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14460 w 915585"/>
                      <a:gd name="connsiteY1" fmla="*/ 551596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562804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</a:cxnLst>
                    <a:rect l="l" t="t" r="r" b="b"/>
                    <a:pathLst>
                      <a:path w="43256" h="43219">
                        <a:moveTo>
                          <a:pt x="3936" y="14229"/>
                        </a:moveTo>
                        <a:cubicBezTo>
                          <a:pt x="3665" y="11516"/>
                          <a:pt x="4297" y="8780"/>
                          <a:pt x="5659" y="6766"/>
                        </a:cubicBezTo>
                        <a:cubicBezTo>
                          <a:pt x="7811" y="3585"/>
                          <a:pt x="11300" y="2876"/>
                          <a:pt x="14041" y="5061"/>
                        </a:cubicBezTo>
                        <a:cubicBezTo>
                          <a:pt x="15714" y="768"/>
                          <a:pt x="19950" y="-119"/>
                          <a:pt x="22492" y="3291"/>
                        </a:cubicBezTo>
                        <a:cubicBezTo>
                          <a:pt x="23133" y="1542"/>
                          <a:pt x="24364" y="333"/>
                          <a:pt x="25785" y="59"/>
                        </a:cubicBezTo>
                        <a:cubicBezTo>
                          <a:pt x="27349" y="-243"/>
                          <a:pt x="28911" y="629"/>
                          <a:pt x="29869" y="2340"/>
                        </a:cubicBezTo>
                        <a:cubicBezTo>
                          <a:pt x="31251" y="126"/>
                          <a:pt x="33537" y="-601"/>
                          <a:pt x="35499" y="549"/>
                        </a:cubicBezTo>
                        <a:cubicBezTo>
                          <a:pt x="36994" y="1425"/>
                          <a:pt x="38066" y="3259"/>
                          <a:pt x="38354" y="5435"/>
                        </a:cubicBezTo>
                        <a:cubicBezTo>
                          <a:pt x="40082" y="6077"/>
                          <a:pt x="41458" y="7857"/>
                          <a:pt x="42018" y="10177"/>
                        </a:cubicBezTo>
                        <a:cubicBezTo>
                          <a:pt x="42425" y="11861"/>
                          <a:pt x="42367" y="13690"/>
                          <a:pt x="41854" y="15319"/>
                        </a:cubicBezTo>
                        <a:cubicBezTo>
                          <a:pt x="43115" y="17553"/>
                          <a:pt x="43556" y="20449"/>
                          <a:pt x="43052" y="23181"/>
                        </a:cubicBezTo>
                        <a:cubicBezTo>
                          <a:pt x="42382" y="26813"/>
                          <a:pt x="40164" y="29533"/>
                          <a:pt x="37440" y="30063"/>
                        </a:cubicBezTo>
                        <a:cubicBezTo>
                          <a:pt x="37427" y="32330"/>
                          <a:pt x="36694" y="34480"/>
                          <a:pt x="35431" y="35960"/>
                        </a:cubicBezTo>
                        <a:cubicBezTo>
                          <a:pt x="33512" y="38209"/>
                          <a:pt x="30740" y="38498"/>
                          <a:pt x="28591" y="36674"/>
                        </a:cubicBezTo>
                        <a:cubicBezTo>
                          <a:pt x="27896" y="39807"/>
                          <a:pt x="26035" y="42202"/>
                          <a:pt x="23703" y="42965"/>
                        </a:cubicBezTo>
                        <a:cubicBezTo>
                          <a:pt x="20955" y="43864"/>
                          <a:pt x="18087" y="42332"/>
                          <a:pt x="16516" y="39125"/>
                        </a:cubicBezTo>
                        <a:cubicBezTo>
                          <a:pt x="12808" y="42169"/>
                          <a:pt x="7992" y="40458"/>
                          <a:pt x="5840" y="35331"/>
                        </a:cubicBezTo>
                        <a:cubicBezTo>
                          <a:pt x="3726" y="35668"/>
                          <a:pt x="1741" y="33883"/>
                          <a:pt x="1146" y="31109"/>
                        </a:cubicBezTo>
                        <a:cubicBezTo>
                          <a:pt x="715" y="29102"/>
                          <a:pt x="1096" y="26936"/>
                          <a:pt x="2149" y="25410"/>
                        </a:cubicBezTo>
                        <a:cubicBezTo>
                          <a:pt x="655" y="24213"/>
                          <a:pt x="-177" y="21916"/>
                          <a:pt x="31" y="19563"/>
                        </a:cubicBezTo>
                        <a:cubicBezTo>
                          <a:pt x="275" y="16808"/>
                          <a:pt x="1881" y="14650"/>
                          <a:pt x="3899" y="14366"/>
                        </a:cubicBezTo>
                        <a:cubicBezTo>
                          <a:pt x="3911" y="14320"/>
                          <a:pt x="3924" y="14275"/>
                          <a:pt x="3936" y="14229"/>
                        </a:cubicBezTo>
                        <a:close/>
                      </a:path>
                      <a:path w="915585" h="612914">
                        <a:moveTo>
                          <a:pt x="365047" y="568613"/>
                        </a:moveTo>
                        <a:lnTo>
                          <a:pt x="314460" y="551596"/>
                        </a:lnTo>
                        <a:lnTo>
                          <a:pt x="365047" y="568613"/>
                        </a:lnTo>
                        <a:close/>
                      </a:path>
                      <a:path w="915585" h="612914">
                        <a:moveTo>
                          <a:pt x="452737" y="599899"/>
                        </a:moveTo>
                        <a:lnTo>
                          <a:pt x="512690" y="602931"/>
                        </a:lnTo>
                        <a:lnTo>
                          <a:pt x="452737" y="599899"/>
                        </a:lnTo>
                        <a:close/>
                      </a:path>
                      <a:path w="915585" h="612914">
                        <a:moveTo>
                          <a:pt x="252079" y="585885"/>
                        </a:moveTo>
                        <a:lnTo>
                          <a:pt x="303131" y="562804"/>
                        </a:lnTo>
                        <a:lnTo>
                          <a:pt x="252079" y="585885"/>
                        </a:lnTo>
                        <a:close/>
                      </a:path>
                      <a:path w="43256" h="43219" fill="none" extrusionOk="0">
                        <a:moveTo>
                          <a:pt x="4729" y="26036"/>
                        </a:moveTo>
                        <a:cubicBezTo>
                          <a:pt x="3845" y="26130"/>
                          <a:pt x="2961" y="25852"/>
                          <a:pt x="2196" y="25239"/>
                        </a:cubicBezTo>
                        <a:moveTo>
                          <a:pt x="6964" y="34758"/>
                        </a:moveTo>
                        <a:cubicBezTo>
                          <a:pt x="6609" y="34951"/>
                          <a:pt x="6236" y="35079"/>
                          <a:pt x="5856" y="35139"/>
                        </a:cubicBezTo>
                        <a:moveTo>
                          <a:pt x="16514" y="38949"/>
                        </a:moveTo>
                        <a:cubicBezTo>
                          <a:pt x="16247" y="38403"/>
                          <a:pt x="16023" y="37820"/>
                          <a:pt x="15846" y="37209"/>
                        </a:cubicBezTo>
                        <a:moveTo>
                          <a:pt x="28863" y="34610"/>
                        </a:moveTo>
                        <a:cubicBezTo>
                          <a:pt x="28824" y="35257"/>
                          <a:pt x="28734" y="35897"/>
                          <a:pt x="28596" y="36519"/>
                        </a:cubicBezTo>
                        <a:moveTo>
                          <a:pt x="34165" y="22813"/>
                        </a:moveTo>
                        <a:cubicBezTo>
                          <a:pt x="36169" y="24141"/>
                          <a:pt x="37434" y="26917"/>
                          <a:pt x="37416" y="29949"/>
                        </a:cubicBezTo>
                        <a:moveTo>
                          <a:pt x="41834" y="15213"/>
                        </a:moveTo>
                        <a:cubicBezTo>
                          <a:pt x="41509" y="16245"/>
                          <a:pt x="41014" y="17161"/>
                          <a:pt x="40386" y="17889"/>
                        </a:cubicBezTo>
                        <a:moveTo>
                          <a:pt x="38360" y="5285"/>
                        </a:moveTo>
                        <a:cubicBezTo>
                          <a:pt x="38415" y="5702"/>
                          <a:pt x="38441" y="6125"/>
                          <a:pt x="38436" y="6549"/>
                        </a:cubicBezTo>
                        <a:moveTo>
                          <a:pt x="29114" y="3811"/>
                        </a:moveTo>
                        <a:cubicBezTo>
                          <a:pt x="29303" y="3228"/>
                          <a:pt x="29552" y="2685"/>
                          <a:pt x="29856" y="2199"/>
                        </a:cubicBezTo>
                        <a:moveTo>
                          <a:pt x="22177" y="4579"/>
                        </a:moveTo>
                        <a:cubicBezTo>
                          <a:pt x="22254" y="4097"/>
                          <a:pt x="22375" y="3630"/>
                          <a:pt x="22536" y="3189"/>
                        </a:cubicBezTo>
                        <a:moveTo>
                          <a:pt x="14036" y="5051"/>
                        </a:moveTo>
                        <a:cubicBezTo>
                          <a:pt x="14508" y="5427"/>
                          <a:pt x="14944" y="5880"/>
                          <a:pt x="15336" y="6399"/>
                        </a:cubicBezTo>
                        <a:moveTo>
                          <a:pt x="4163" y="15648"/>
                        </a:moveTo>
                        <a:cubicBezTo>
                          <a:pt x="4060" y="15184"/>
                          <a:pt x="3984" y="14710"/>
                          <a:pt x="3936" y="14229"/>
                        </a:cubicBezTo>
                      </a:path>
                    </a:pathLst>
                  </a:custGeom>
                  <a:gradFill flip="none" rotWithShape="1">
                    <a:gsLst>
                      <a:gs pos="0">
                        <a:schemeClr val="bg1"/>
                      </a:gs>
                      <a:gs pos="50000">
                        <a:schemeClr val="bg1">
                          <a:lumMod val="75000"/>
                        </a:schemeClr>
                      </a:gs>
                      <a:gs pos="100000">
                        <a:schemeClr val="tx1">
                          <a:lumMod val="75000"/>
                          <a:lumOff val="25000"/>
                        </a:scheme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GB" dirty="0"/>
                  </a:p>
                </p:txBody>
              </p:sp>
              <p:sp>
                <p:nvSpPr>
                  <p:cNvPr id="85" name="Cloud Callout 3"/>
                  <p:cNvSpPr/>
                  <p:nvPr/>
                </p:nvSpPr>
                <p:spPr>
                  <a:xfrm>
                    <a:off x="2369889" y="2272681"/>
                    <a:ext cx="720842" cy="436989"/>
                  </a:xfrm>
                  <a:custGeom>
                    <a:avLst/>
                    <a:gdLst>
                      <a:gd name="connsiteX0" fmla="*/ 3900 w 43200"/>
                      <a:gd name="connsiteY0" fmla="*/ 14370 h 43200"/>
                      <a:gd name="connsiteX1" fmla="*/ 5623 w 43200"/>
                      <a:gd name="connsiteY1" fmla="*/ 6907 h 43200"/>
                      <a:gd name="connsiteX2" fmla="*/ 14005 w 43200"/>
                      <a:gd name="connsiteY2" fmla="*/ 5202 h 43200"/>
                      <a:gd name="connsiteX3" fmla="*/ 22456 w 43200"/>
                      <a:gd name="connsiteY3" fmla="*/ 3432 h 43200"/>
                      <a:gd name="connsiteX4" fmla="*/ 25749 w 43200"/>
                      <a:gd name="connsiteY4" fmla="*/ 200 h 43200"/>
                      <a:gd name="connsiteX5" fmla="*/ 29833 w 43200"/>
                      <a:gd name="connsiteY5" fmla="*/ 2481 h 43200"/>
                      <a:gd name="connsiteX6" fmla="*/ 35463 w 43200"/>
                      <a:gd name="connsiteY6" fmla="*/ 690 h 43200"/>
                      <a:gd name="connsiteX7" fmla="*/ 38318 w 43200"/>
                      <a:gd name="connsiteY7" fmla="*/ 5576 h 43200"/>
                      <a:gd name="connsiteX8" fmla="*/ 41982 w 43200"/>
                      <a:gd name="connsiteY8" fmla="*/ 10318 h 43200"/>
                      <a:gd name="connsiteX9" fmla="*/ 41818 w 43200"/>
                      <a:gd name="connsiteY9" fmla="*/ 15460 h 43200"/>
                      <a:gd name="connsiteX10" fmla="*/ 43016 w 43200"/>
                      <a:gd name="connsiteY10" fmla="*/ 23322 h 43200"/>
                      <a:gd name="connsiteX11" fmla="*/ 37404 w 43200"/>
                      <a:gd name="connsiteY11" fmla="*/ 30204 h 43200"/>
                      <a:gd name="connsiteX12" fmla="*/ 35395 w 43200"/>
                      <a:gd name="connsiteY12" fmla="*/ 36101 h 43200"/>
                      <a:gd name="connsiteX13" fmla="*/ 28555 w 43200"/>
                      <a:gd name="connsiteY13" fmla="*/ 36815 h 43200"/>
                      <a:gd name="connsiteX14" fmla="*/ 23667 w 43200"/>
                      <a:gd name="connsiteY14" fmla="*/ 43106 h 43200"/>
                      <a:gd name="connsiteX15" fmla="*/ 16480 w 43200"/>
                      <a:gd name="connsiteY15" fmla="*/ 39266 h 43200"/>
                      <a:gd name="connsiteX16" fmla="*/ 5804 w 43200"/>
                      <a:gd name="connsiteY16" fmla="*/ 35472 h 43200"/>
                      <a:gd name="connsiteX17" fmla="*/ 1110 w 43200"/>
                      <a:gd name="connsiteY17" fmla="*/ 31250 h 43200"/>
                      <a:gd name="connsiteX18" fmla="*/ 2113 w 43200"/>
                      <a:gd name="connsiteY18" fmla="*/ 25551 h 43200"/>
                      <a:gd name="connsiteX19" fmla="*/ -5 w 43200"/>
                      <a:gd name="connsiteY19" fmla="*/ 19704 h 43200"/>
                      <a:gd name="connsiteX20" fmla="*/ 3863 w 43200"/>
                      <a:gd name="connsiteY20" fmla="*/ 14507 h 43200"/>
                      <a:gd name="connsiteX21" fmla="*/ 3900 w 43200"/>
                      <a:gd name="connsiteY21" fmla="*/ 14370 h 43200"/>
                      <a:gd name="connsiteX0" fmla="*/ 283721 w 914400"/>
                      <a:gd name="connsiteY0" fmla="*/ 689229 h 612648"/>
                      <a:gd name="connsiteX1" fmla="*/ 266703 w 914400"/>
                      <a:gd name="connsiteY1" fmla="*/ 706247 h 612648"/>
                      <a:gd name="connsiteX2" fmla="*/ 249685 w 914400"/>
                      <a:gd name="connsiteY2" fmla="*/ 689229 h 612648"/>
                      <a:gd name="connsiteX3" fmla="*/ 266703 w 914400"/>
                      <a:gd name="connsiteY3" fmla="*/ 672211 h 612648"/>
                      <a:gd name="connsiteX4" fmla="*/ 283721 w 914400"/>
                      <a:gd name="connsiteY4" fmla="*/ 689229 h 612648"/>
                      <a:gd name="connsiteX0" fmla="*/ 310992 w 914400"/>
                      <a:gd name="connsiteY0" fmla="*/ 668620 h 612648"/>
                      <a:gd name="connsiteX1" fmla="*/ 276956 w 914400"/>
                      <a:gd name="connsiteY1" fmla="*/ 702656 h 612648"/>
                      <a:gd name="connsiteX2" fmla="*/ 242920 w 914400"/>
                      <a:gd name="connsiteY2" fmla="*/ 668620 h 612648"/>
                      <a:gd name="connsiteX3" fmla="*/ 276956 w 914400"/>
                      <a:gd name="connsiteY3" fmla="*/ 634584 h 612648"/>
                      <a:gd name="connsiteX4" fmla="*/ 310992 w 914400"/>
                      <a:gd name="connsiteY4" fmla="*/ 668620 h 612648"/>
                      <a:gd name="connsiteX0" fmla="*/ 353424 w 914400"/>
                      <a:gd name="connsiteY0" fmla="*/ 617538 h 612648"/>
                      <a:gd name="connsiteX1" fmla="*/ 302370 w 914400"/>
                      <a:gd name="connsiteY1" fmla="*/ 668592 h 612648"/>
                      <a:gd name="connsiteX2" fmla="*/ 251316 w 914400"/>
                      <a:gd name="connsiteY2" fmla="*/ 617538 h 612648"/>
                      <a:gd name="connsiteX3" fmla="*/ 302370 w 914400"/>
                      <a:gd name="connsiteY3" fmla="*/ 566484 h 612648"/>
                      <a:gd name="connsiteX4" fmla="*/ 353424 w 914400"/>
                      <a:gd name="connsiteY4" fmla="*/ 617538 h 612648"/>
                      <a:gd name="connsiteX0" fmla="*/ 4693 w 43200"/>
                      <a:gd name="connsiteY0" fmla="*/ 26177 h 43200"/>
                      <a:gd name="connsiteX1" fmla="*/ 2160 w 43200"/>
                      <a:gd name="connsiteY1" fmla="*/ 25380 h 43200"/>
                      <a:gd name="connsiteX2" fmla="*/ 6928 w 43200"/>
                      <a:gd name="connsiteY2" fmla="*/ 34899 h 43200"/>
                      <a:gd name="connsiteX3" fmla="*/ 5820 w 43200"/>
                      <a:gd name="connsiteY3" fmla="*/ 35280 h 43200"/>
                      <a:gd name="connsiteX4" fmla="*/ 16478 w 43200"/>
                      <a:gd name="connsiteY4" fmla="*/ 39090 h 43200"/>
                      <a:gd name="connsiteX5" fmla="*/ 15810 w 43200"/>
                      <a:gd name="connsiteY5" fmla="*/ 37350 h 43200"/>
                      <a:gd name="connsiteX6" fmla="*/ 28827 w 43200"/>
                      <a:gd name="connsiteY6" fmla="*/ 34751 h 43200"/>
                      <a:gd name="connsiteX7" fmla="*/ 28560 w 43200"/>
                      <a:gd name="connsiteY7" fmla="*/ 36660 h 43200"/>
                      <a:gd name="connsiteX8" fmla="*/ 34129 w 43200"/>
                      <a:gd name="connsiteY8" fmla="*/ 22954 h 43200"/>
                      <a:gd name="connsiteX9" fmla="*/ 37380 w 43200"/>
                      <a:gd name="connsiteY9" fmla="*/ 30090 h 43200"/>
                      <a:gd name="connsiteX10" fmla="*/ 41798 w 43200"/>
                      <a:gd name="connsiteY10" fmla="*/ 15354 h 43200"/>
                      <a:gd name="connsiteX11" fmla="*/ 40350 w 43200"/>
                      <a:gd name="connsiteY11" fmla="*/ 18030 h 43200"/>
                      <a:gd name="connsiteX12" fmla="*/ 38324 w 43200"/>
                      <a:gd name="connsiteY12" fmla="*/ 5426 h 43200"/>
                      <a:gd name="connsiteX13" fmla="*/ 38400 w 43200"/>
                      <a:gd name="connsiteY13" fmla="*/ 6690 h 43200"/>
                      <a:gd name="connsiteX14" fmla="*/ 29078 w 43200"/>
                      <a:gd name="connsiteY14" fmla="*/ 3952 h 43200"/>
                      <a:gd name="connsiteX15" fmla="*/ 29820 w 43200"/>
                      <a:gd name="connsiteY15" fmla="*/ 2340 h 43200"/>
                      <a:gd name="connsiteX16" fmla="*/ 22141 w 43200"/>
                      <a:gd name="connsiteY16" fmla="*/ 4720 h 43200"/>
                      <a:gd name="connsiteX17" fmla="*/ 22500 w 43200"/>
                      <a:gd name="connsiteY17" fmla="*/ 3330 h 43200"/>
                      <a:gd name="connsiteX18" fmla="*/ 14000 w 43200"/>
                      <a:gd name="connsiteY18" fmla="*/ 5192 h 43200"/>
                      <a:gd name="connsiteX19" fmla="*/ 15300 w 43200"/>
                      <a:gd name="connsiteY19" fmla="*/ 6540 h 43200"/>
                      <a:gd name="connsiteX20" fmla="*/ 4127 w 43200"/>
                      <a:gd name="connsiteY20" fmla="*/ 15789 h 43200"/>
                      <a:gd name="connsiteX21" fmla="*/ 3900 w 43200"/>
                      <a:gd name="connsiteY21" fmla="*/ 14370 h 43200"/>
                      <a:gd name="connsiteX0" fmla="*/ 3936 w 43256"/>
                      <a:gd name="connsiteY0" fmla="*/ 14229 h 49659"/>
                      <a:gd name="connsiteX1" fmla="*/ 5659 w 43256"/>
                      <a:gd name="connsiteY1" fmla="*/ 6766 h 49659"/>
                      <a:gd name="connsiteX2" fmla="*/ 14041 w 43256"/>
                      <a:gd name="connsiteY2" fmla="*/ 5061 h 49659"/>
                      <a:gd name="connsiteX3" fmla="*/ 22492 w 43256"/>
                      <a:gd name="connsiteY3" fmla="*/ 3291 h 49659"/>
                      <a:gd name="connsiteX4" fmla="*/ 25785 w 43256"/>
                      <a:gd name="connsiteY4" fmla="*/ 59 h 49659"/>
                      <a:gd name="connsiteX5" fmla="*/ 29869 w 43256"/>
                      <a:gd name="connsiteY5" fmla="*/ 2340 h 49659"/>
                      <a:gd name="connsiteX6" fmla="*/ 35499 w 43256"/>
                      <a:gd name="connsiteY6" fmla="*/ 549 h 49659"/>
                      <a:gd name="connsiteX7" fmla="*/ 38354 w 43256"/>
                      <a:gd name="connsiteY7" fmla="*/ 5435 h 49659"/>
                      <a:gd name="connsiteX8" fmla="*/ 42018 w 43256"/>
                      <a:gd name="connsiteY8" fmla="*/ 10177 h 49659"/>
                      <a:gd name="connsiteX9" fmla="*/ 41854 w 43256"/>
                      <a:gd name="connsiteY9" fmla="*/ 15319 h 49659"/>
                      <a:gd name="connsiteX10" fmla="*/ 43052 w 43256"/>
                      <a:gd name="connsiteY10" fmla="*/ 23181 h 49659"/>
                      <a:gd name="connsiteX11" fmla="*/ 37440 w 43256"/>
                      <a:gd name="connsiteY11" fmla="*/ 30063 h 49659"/>
                      <a:gd name="connsiteX12" fmla="*/ 35431 w 43256"/>
                      <a:gd name="connsiteY12" fmla="*/ 35960 h 49659"/>
                      <a:gd name="connsiteX13" fmla="*/ 28591 w 43256"/>
                      <a:gd name="connsiteY13" fmla="*/ 36674 h 49659"/>
                      <a:gd name="connsiteX14" fmla="*/ 23703 w 43256"/>
                      <a:gd name="connsiteY14" fmla="*/ 42965 h 49659"/>
                      <a:gd name="connsiteX15" fmla="*/ 16516 w 43256"/>
                      <a:gd name="connsiteY15" fmla="*/ 39125 h 49659"/>
                      <a:gd name="connsiteX16" fmla="*/ 5840 w 43256"/>
                      <a:gd name="connsiteY16" fmla="*/ 35331 h 49659"/>
                      <a:gd name="connsiteX17" fmla="*/ 1146 w 43256"/>
                      <a:gd name="connsiteY17" fmla="*/ 31109 h 49659"/>
                      <a:gd name="connsiteX18" fmla="*/ 2149 w 43256"/>
                      <a:gd name="connsiteY18" fmla="*/ 25410 h 49659"/>
                      <a:gd name="connsiteX19" fmla="*/ 31 w 43256"/>
                      <a:gd name="connsiteY19" fmla="*/ 19563 h 49659"/>
                      <a:gd name="connsiteX20" fmla="*/ 3899 w 43256"/>
                      <a:gd name="connsiteY20" fmla="*/ 14366 h 49659"/>
                      <a:gd name="connsiteX21" fmla="*/ 3936 w 43256"/>
                      <a:gd name="connsiteY21" fmla="*/ 14229 h 49659"/>
                      <a:gd name="connsiteX0" fmla="*/ 284483 w 915585"/>
                      <a:gd name="connsiteY0" fmla="*/ 687229 h 704247"/>
                      <a:gd name="connsiteX1" fmla="*/ 267465 w 915585"/>
                      <a:gd name="connsiteY1" fmla="*/ 704247 h 704247"/>
                      <a:gd name="connsiteX2" fmla="*/ 250447 w 915585"/>
                      <a:gd name="connsiteY2" fmla="*/ 687229 h 704247"/>
                      <a:gd name="connsiteX3" fmla="*/ 267465 w 915585"/>
                      <a:gd name="connsiteY3" fmla="*/ 670211 h 704247"/>
                      <a:gd name="connsiteX4" fmla="*/ 284483 w 915585"/>
                      <a:gd name="connsiteY4" fmla="*/ 687229 h 704247"/>
                      <a:gd name="connsiteX0" fmla="*/ 311754 w 915585"/>
                      <a:gd name="connsiteY0" fmla="*/ 666620 h 704247"/>
                      <a:gd name="connsiteX1" fmla="*/ 277718 w 915585"/>
                      <a:gd name="connsiteY1" fmla="*/ 700656 h 704247"/>
                      <a:gd name="connsiteX2" fmla="*/ 277718 w 915585"/>
                      <a:gd name="connsiteY2" fmla="*/ 632584 h 704247"/>
                      <a:gd name="connsiteX3" fmla="*/ 311754 w 915585"/>
                      <a:gd name="connsiteY3" fmla="*/ 666620 h 704247"/>
                      <a:gd name="connsiteX0" fmla="*/ 354186 w 915585"/>
                      <a:gd name="connsiteY0" fmla="*/ 615538 h 704247"/>
                      <a:gd name="connsiteX1" fmla="*/ 303132 w 915585"/>
                      <a:gd name="connsiteY1" fmla="*/ 666592 h 704247"/>
                      <a:gd name="connsiteX2" fmla="*/ 252078 w 915585"/>
                      <a:gd name="connsiteY2" fmla="*/ 615538 h 704247"/>
                      <a:gd name="connsiteX3" fmla="*/ 303132 w 915585"/>
                      <a:gd name="connsiteY3" fmla="*/ 564484 h 704247"/>
                      <a:gd name="connsiteX4" fmla="*/ 354186 w 915585"/>
                      <a:gd name="connsiteY4" fmla="*/ 615538 h 704247"/>
                      <a:gd name="connsiteX0" fmla="*/ 4729 w 43256"/>
                      <a:gd name="connsiteY0" fmla="*/ 26036 h 49659"/>
                      <a:gd name="connsiteX1" fmla="*/ 2196 w 43256"/>
                      <a:gd name="connsiteY1" fmla="*/ 25239 h 49659"/>
                      <a:gd name="connsiteX2" fmla="*/ 6964 w 43256"/>
                      <a:gd name="connsiteY2" fmla="*/ 34758 h 49659"/>
                      <a:gd name="connsiteX3" fmla="*/ 5856 w 43256"/>
                      <a:gd name="connsiteY3" fmla="*/ 35139 h 49659"/>
                      <a:gd name="connsiteX4" fmla="*/ 16514 w 43256"/>
                      <a:gd name="connsiteY4" fmla="*/ 38949 h 49659"/>
                      <a:gd name="connsiteX5" fmla="*/ 15846 w 43256"/>
                      <a:gd name="connsiteY5" fmla="*/ 37209 h 49659"/>
                      <a:gd name="connsiteX6" fmla="*/ 28863 w 43256"/>
                      <a:gd name="connsiteY6" fmla="*/ 34610 h 49659"/>
                      <a:gd name="connsiteX7" fmla="*/ 28596 w 43256"/>
                      <a:gd name="connsiteY7" fmla="*/ 36519 h 49659"/>
                      <a:gd name="connsiteX8" fmla="*/ 34165 w 43256"/>
                      <a:gd name="connsiteY8" fmla="*/ 22813 h 49659"/>
                      <a:gd name="connsiteX9" fmla="*/ 37416 w 43256"/>
                      <a:gd name="connsiteY9" fmla="*/ 29949 h 49659"/>
                      <a:gd name="connsiteX10" fmla="*/ 41834 w 43256"/>
                      <a:gd name="connsiteY10" fmla="*/ 15213 h 49659"/>
                      <a:gd name="connsiteX11" fmla="*/ 40386 w 43256"/>
                      <a:gd name="connsiteY11" fmla="*/ 17889 h 49659"/>
                      <a:gd name="connsiteX12" fmla="*/ 38360 w 43256"/>
                      <a:gd name="connsiteY12" fmla="*/ 5285 h 49659"/>
                      <a:gd name="connsiteX13" fmla="*/ 38436 w 43256"/>
                      <a:gd name="connsiteY13" fmla="*/ 6549 h 49659"/>
                      <a:gd name="connsiteX14" fmla="*/ 29114 w 43256"/>
                      <a:gd name="connsiteY14" fmla="*/ 3811 h 49659"/>
                      <a:gd name="connsiteX15" fmla="*/ 29856 w 43256"/>
                      <a:gd name="connsiteY15" fmla="*/ 2199 h 49659"/>
                      <a:gd name="connsiteX16" fmla="*/ 22177 w 43256"/>
                      <a:gd name="connsiteY16" fmla="*/ 4579 h 49659"/>
                      <a:gd name="connsiteX17" fmla="*/ 22536 w 43256"/>
                      <a:gd name="connsiteY17" fmla="*/ 3189 h 49659"/>
                      <a:gd name="connsiteX18" fmla="*/ 14036 w 43256"/>
                      <a:gd name="connsiteY18" fmla="*/ 5051 h 49659"/>
                      <a:gd name="connsiteX19" fmla="*/ 15336 w 43256"/>
                      <a:gd name="connsiteY19" fmla="*/ 6399 h 49659"/>
                      <a:gd name="connsiteX20" fmla="*/ 4163 w 43256"/>
                      <a:gd name="connsiteY20" fmla="*/ 15648 h 49659"/>
                      <a:gd name="connsiteX21" fmla="*/ 3936 w 43256"/>
                      <a:gd name="connsiteY21" fmla="*/ 14229 h 49659"/>
                      <a:gd name="connsiteX0" fmla="*/ 3936 w 43256"/>
                      <a:gd name="connsiteY0" fmla="*/ 14229 h 49659"/>
                      <a:gd name="connsiteX1" fmla="*/ 5659 w 43256"/>
                      <a:gd name="connsiteY1" fmla="*/ 6766 h 49659"/>
                      <a:gd name="connsiteX2" fmla="*/ 14041 w 43256"/>
                      <a:gd name="connsiteY2" fmla="*/ 5061 h 49659"/>
                      <a:gd name="connsiteX3" fmla="*/ 22492 w 43256"/>
                      <a:gd name="connsiteY3" fmla="*/ 3291 h 49659"/>
                      <a:gd name="connsiteX4" fmla="*/ 25785 w 43256"/>
                      <a:gd name="connsiteY4" fmla="*/ 59 h 49659"/>
                      <a:gd name="connsiteX5" fmla="*/ 29869 w 43256"/>
                      <a:gd name="connsiteY5" fmla="*/ 2340 h 49659"/>
                      <a:gd name="connsiteX6" fmla="*/ 35499 w 43256"/>
                      <a:gd name="connsiteY6" fmla="*/ 549 h 49659"/>
                      <a:gd name="connsiteX7" fmla="*/ 38354 w 43256"/>
                      <a:gd name="connsiteY7" fmla="*/ 5435 h 49659"/>
                      <a:gd name="connsiteX8" fmla="*/ 42018 w 43256"/>
                      <a:gd name="connsiteY8" fmla="*/ 10177 h 49659"/>
                      <a:gd name="connsiteX9" fmla="*/ 41854 w 43256"/>
                      <a:gd name="connsiteY9" fmla="*/ 15319 h 49659"/>
                      <a:gd name="connsiteX10" fmla="*/ 43052 w 43256"/>
                      <a:gd name="connsiteY10" fmla="*/ 23181 h 49659"/>
                      <a:gd name="connsiteX11" fmla="*/ 37440 w 43256"/>
                      <a:gd name="connsiteY11" fmla="*/ 30063 h 49659"/>
                      <a:gd name="connsiteX12" fmla="*/ 35431 w 43256"/>
                      <a:gd name="connsiteY12" fmla="*/ 35960 h 49659"/>
                      <a:gd name="connsiteX13" fmla="*/ 28591 w 43256"/>
                      <a:gd name="connsiteY13" fmla="*/ 36674 h 49659"/>
                      <a:gd name="connsiteX14" fmla="*/ 23703 w 43256"/>
                      <a:gd name="connsiteY14" fmla="*/ 42965 h 49659"/>
                      <a:gd name="connsiteX15" fmla="*/ 16516 w 43256"/>
                      <a:gd name="connsiteY15" fmla="*/ 39125 h 49659"/>
                      <a:gd name="connsiteX16" fmla="*/ 5840 w 43256"/>
                      <a:gd name="connsiteY16" fmla="*/ 35331 h 49659"/>
                      <a:gd name="connsiteX17" fmla="*/ 1146 w 43256"/>
                      <a:gd name="connsiteY17" fmla="*/ 31109 h 49659"/>
                      <a:gd name="connsiteX18" fmla="*/ 2149 w 43256"/>
                      <a:gd name="connsiteY18" fmla="*/ 25410 h 49659"/>
                      <a:gd name="connsiteX19" fmla="*/ 31 w 43256"/>
                      <a:gd name="connsiteY19" fmla="*/ 19563 h 49659"/>
                      <a:gd name="connsiteX20" fmla="*/ 3899 w 43256"/>
                      <a:gd name="connsiteY20" fmla="*/ 14366 h 49659"/>
                      <a:gd name="connsiteX21" fmla="*/ 3936 w 43256"/>
                      <a:gd name="connsiteY21" fmla="*/ 14229 h 49659"/>
                      <a:gd name="connsiteX0" fmla="*/ 284483 w 915585"/>
                      <a:gd name="connsiteY0" fmla="*/ 687229 h 704247"/>
                      <a:gd name="connsiteX1" fmla="*/ 267465 w 915585"/>
                      <a:gd name="connsiteY1" fmla="*/ 704247 h 704247"/>
                      <a:gd name="connsiteX2" fmla="*/ 250447 w 915585"/>
                      <a:gd name="connsiteY2" fmla="*/ 687229 h 704247"/>
                      <a:gd name="connsiteX3" fmla="*/ 267465 w 915585"/>
                      <a:gd name="connsiteY3" fmla="*/ 670211 h 704247"/>
                      <a:gd name="connsiteX4" fmla="*/ 284483 w 915585"/>
                      <a:gd name="connsiteY4" fmla="*/ 687229 h 704247"/>
                      <a:gd name="connsiteX0" fmla="*/ 311754 w 915585"/>
                      <a:gd name="connsiteY0" fmla="*/ 666620 h 704247"/>
                      <a:gd name="connsiteX1" fmla="*/ 277718 w 915585"/>
                      <a:gd name="connsiteY1" fmla="*/ 632584 h 704247"/>
                      <a:gd name="connsiteX2" fmla="*/ 311754 w 915585"/>
                      <a:gd name="connsiteY2" fmla="*/ 666620 h 704247"/>
                      <a:gd name="connsiteX0" fmla="*/ 354186 w 915585"/>
                      <a:gd name="connsiteY0" fmla="*/ 615538 h 704247"/>
                      <a:gd name="connsiteX1" fmla="*/ 303132 w 915585"/>
                      <a:gd name="connsiteY1" fmla="*/ 666592 h 704247"/>
                      <a:gd name="connsiteX2" fmla="*/ 252078 w 915585"/>
                      <a:gd name="connsiteY2" fmla="*/ 615538 h 704247"/>
                      <a:gd name="connsiteX3" fmla="*/ 303132 w 915585"/>
                      <a:gd name="connsiteY3" fmla="*/ 564484 h 704247"/>
                      <a:gd name="connsiteX4" fmla="*/ 354186 w 915585"/>
                      <a:gd name="connsiteY4" fmla="*/ 615538 h 704247"/>
                      <a:gd name="connsiteX0" fmla="*/ 4729 w 43256"/>
                      <a:gd name="connsiteY0" fmla="*/ 26036 h 49659"/>
                      <a:gd name="connsiteX1" fmla="*/ 2196 w 43256"/>
                      <a:gd name="connsiteY1" fmla="*/ 25239 h 49659"/>
                      <a:gd name="connsiteX2" fmla="*/ 6964 w 43256"/>
                      <a:gd name="connsiteY2" fmla="*/ 34758 h 49659"/>
                      <a:gd name="connsiteX3" fmla="*/ 5856 w 43256"/>
                      <a:gd name="connsiteY3" fmla="*/ 35139 h 49659"/>
                      <a:gd name="connsiteX4" fmla="*/ 16514 w 43256"/>
                      <a:gd name="connsiteY4" fmla="*/ 38949 h 49659"/>
                      <a:gd name="connsiteX5" fmla="*/ 15846 w 43256"/>
                      <a:gd name="connsiteY5" fmla="*/ 37209 h 49659"/>
                      <a:gd name="connsiteX6" fmla="*/ 28863 w 43256"/>
                      <a:gd name="connsiteY6" fmla="*/ 34610 h 49659"/>
                      <a:gd name="connsiteX7" fmla="*/ 28596 w 43256"/>
                      <a:gd name="connsiteY7" fmla="*/ 36519 h 49659"/>
                      <a:gd name="connsiteX8" fmla="*/ 34165 w 43256"/>
                      <a:gd name="connsiteY8" fmla="*/ 22813 h 49659"/>
                      <a:gd name="connsiteX9" fmla="*/ 37416 w 43256"/>
                      <a:gd name="connsiteY9" fmla="*/ 29949 h 49659"/>
                      <a:gd name="connsiteX10" fmla="*/ 41834 w 43256"/>
                      <a:gd name="connsiteY10" fmla="*/ 15213 h 49659"/>
                      <a:gd name="connsiteX11" fmla="*/ 40386 w 43256"/>
                      <a:gd name="connsiteY11" fmla="*/ 17889 h 49659"/>
                      <a:gd name="connsiteX12" fmla="*/ 38360 w 43256"/>
                      <a:gd name="connsiteY12" fmla="*/ 5285 h 49659"/>
                      <a:gd name="connsiteX13" fmla="*/ 38436 w 43256"/>
                      <a:gd name="connsiteY13" fmla="*/ 6549 h 49659"/>
                      <a:gd name="connsiteX14" fmla="*/ 29114 w 43256"/>
                      <a:gd name="connsiteY14" fmla="*/ 3811 h 49659"/>
                      <a:gd name="connsiteX15" fmla="*/ 29856 w 43256"/>
                      <a:gd name="connsiteY15" fmla="*/ 2199 h 49659"/>
                      <a:gd name="connsiteX16" fmla="*/ 22177 w 43256"/>
                      <a:gd name="connsiteY16" fmla="*/ 4579 h 49659"/>
                      <a:gd name="connsiteX17" fmla="*/ 22536 w 43256"/>
                      <a:gd name="connsiteY17" fmla="*/ 3189 h 49659"/>
                      <a:gd name="connsiteX18" fmla="*/ 14036 w 43256"/>
                      <a:gd name="connsiteY18" fmla="*/ 5051 h 49659"/>
                      <a:gd name="connsiteX19" fmla="*/ 15336 w 43256"/>
                      <a:gd name="connsiteY19" fmla="*/ 6399 h 49659"/>
                      <a:gd name="connsiteX20" fmla="*/ 4163 w 43256"/>
                      <a:gd name="connsiteY20" fmla="*/ 15648 h 49659"/>
                      <a:gd name="connsiteX21" fmla="*/ 3936 w 43256"/>
                      <a:gd name="connsiteY21" fmla="*/ 14229 h 496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50447 w 915585"/>
                      <a:gd name="connsiteY1" fmla="*/ 687229 h 687229"/>
                      <a:gd name="connsiteX2" fmla="*/ 267465 w 915585"/>
                      <a:gd name="connsiteY2" fmla="*/ 670211 h 687229"/>
                      <a:gd name="connsiteX3" fmla="*/ 284483 w 915585"/>
                      <a:gd name="connsiteY3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54186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4" fmla="*/ 354186 w 915585"/>
                      <a:gd name="connsiteY4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54186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4" fmla="*/ 354186 w 915585"/>
                      <a:gd name="connsiteY4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03132 w 915585"/>
                      <a:gd name="connsiteY0" fmla="*/ 564484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252078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7259"/>
                      <a:gd name="connsiteX1" fmla="*/ 5659 w 43256"/>
                      <a:gd name="connsiteY1" fmla="*/ 6766 h 47259"/>
                      <a:gd name="connsiteX2" fmla="*/ 14041 w 43256"/>
                      <a:gd name="connsiteY2" fmla="*/ 5061 h 47259"/>
                      <a:gd name="connsiteX3" fmla="*/ 22492 w 43256"/>
                      <a:gd name="connsiteY3" fmla="*/ 3291 h 47259"/>
                      <a:gd name="connsiteX4" fmla="*/ 25785 w 43256"/>
                      <a:gd name="connsiteY4" fmla="*/ 59 h 47259"/>
                      <a:gd name="connsiteX5" fmla="*/ 29869 w 43256"/>
                      <a:gd name="connsiteY5" fmla="*/ 2340 h 47259"/>
                      <a:gd name="connsiteX6" fmla="*/ 35499 w 43256"/>
                      <a:gd name="connsiteY6" fmla="*/ 549 h 47259"/>
                      <a:gd name="connsiteX7" fmla="*/ 38354 w 43256"/>
                      <a:gd name="connsiteY7" fmla="*/ 5435 h 47259"/>
                      <a:gd name="connsiteX8" fmla="*/ 42018 w 43256"/>
                      <a:gd name="connsiteY8" fmla="*/ 10177 h 47259"/>
                      <a:gd name="connsiteX9" fmla="*/ 41854 w 43256"/>
                      <a:gd name="connsiteY9" fmla="*/ 15319 h 47259"/>
                      <a:gd name="connsiteX10" fmla="*/ 43052 w 43256"/>
                      <a:gd name="connsiteY10" fmla="*/ 23181 h 47259"/>
                      <a:gd name="connsiteX11" fmla="*/ 37440 w 43256"/>
                      <a:gd name="connsiteY11" fmla="*/ 30063 h 47259"/>
                      <a:gd name="connsiteX12" fmla="*/ 35431 w 43256"/>
                      <a:gd name="connsiteY12" fmla="*/ 35960 h 47259"/>
                      <a:gd name="connsiteX13" fmla="*/ 28591 w 43256"/>
                      <a:gd name="connsiteY13" fmla="*/ 36674 h 47259"/>
                      <a:gd name="connsiteX14" fmla="*/ 23703 w 43256"/>
                      <a:gd name="connsiteY14" fmla="*/ 42965 h 47259"/>
                      <a:gd name="connsiteX15" fmla="*/ 16516 w 43256"/>
                      <a:gd name="connsiteY15" fmla="*/ 39125 h 47259"/>
                      <a:gd name="connsiteX16" fmla="*/ 5840 w 43256"/>
                      <a:gd name="connsiteY16" fmla="*/ 35331 h 47259"/>
                      <a:gd name="connsiteX17" fmla="*/ 1146 w 43256"/>
                      <a:gd name="connsiteY17" fmla="*/ 31109 h 47259"/>
                      <a:gd name="connsiteX18" fmla="*/ 2149 w 43256"/>
                      <a:gd name="connsiteY18" fmla="*/ 25410 h 47259"/>
                      <a:gd name="connsiteX19" fmla="*/ 31 w 43256"/>
                      <a:gd name="connsiteY19" fmla="*/ 19563 h 47259"/>
                      <a:gd name="connsiteX20" fmla="*/ 3899 w 43256"/>
                      <a:gd name="connsiteY20" fmla="*/ 14366 h 47259"/>
                      <a:gd name="connsiteX21" fmla="*/ 3936 w 43256"/>
                      <a:gd name="connsiteY21" fmla="*/ 14229 h 47259"/>
                      <a:gd name="connsiteX0" fmla="*/ 459035 w 915585"/>
                      <a:gd name="connsiteY0" fmla="*/ 494479 h 670211"/>
                      <a:gd name="connsiteX1" fmla="*/ 267465 w 915585"/>
                      <a:gd name="connsiteY1" fmla="*/ 670211 h 670211"/>
                      <a:gd name="connsiteX2" fmla="*/ 459035 w 915585"/>
                      <a:gd name="connsiteY2" fmla="*/ 494479 h 670211"/>
                      <a:gd name="connsiteX0" fmla="*/ 311754 w 915585"/>
                      <a:gd name="connsiteY0" fmla="*/ 666620 h 670211"/>
                      <a:gd name="connsiteX1" fmla="*/ 277718 w 915585"/>
                      <a:gd name="connsiteY1" fmla="*/ 632584 h 670211"/>
                      <a:gd name="connsiteX2" fmla="*/ 311754 w 915585"/>
                      <a:gd name="connsiteY2" fmla="*/ 666620 h 670211"/>
                      <a:gd name="connsiteX0" fmla="*/ 252078 w 915585"/>
                      <a:gd name="connsiteY0" fmla="*/ 615538 h 670211"/>
                      <a:gd name="connsiteX1" fmla="*/ 303132 w 915585"/>
                      <a:gd name="connsiteY1" fmla="*/ 666592 h 670211"/>
                      <a:gd name="connsiteX2" fmla="*/ 252078 w 915585"/>
                      <a:gd name="connsiteY2" fmla="*/ 615538 h 670211"/>
                      <a:gd name="connsiteX0" fmla="*/ 4729 w 43256"/>
                      <a:gd name="connsiteY0" fmla="*/ 26036 h 47259"/>
                      <a:gd name="connsiteX1" fmla="*/ 2196 w 43256"/>
                      <a:gd name="connsiteY1" fmla="*/ 25239 h 47259"/>
                      <a:gd name="connsiteX2" fmla="*/ 6964 w 43256"/>
                      <a:gd name="connsiteY2" fmla="*/ 34758 h 47259"/>
                      <a:gd name="connsiteX3" fmla="*/ 5856 w 43256"/>
                      <a:gd name="connsiteY3" fmla="*/ 35139 h 47259"/>
                      <a:gd name="connsiteX4" fmla="*/ 16514 w 43256"/>
                      <a:gd name="connsiteY4" fmla="*/ 38949 h 47259"/>
                      <a:gd name="connsiteX5" fmla="*/ 15846 w 43256"/>
                      <a:gd name="connsiteY5" fmla="*/ 37209 h 47259"/>
                      <a:gd name="connsiteX6" fmla="*/ 28863 w 43256"/>
                      <a:gd name="connsiteY6" fmla="*/ 34610 h 47259"/>
                      <a:gd name="connsiteX7" fmla="*/ 28596 w 43256"/>
                      <a:gd name="connsiteY7" fmla="*/ 36519 h 47259"/>
                      <a:gd name="connsiteX8" fmla="*/ 34165 w 43256"/>
                      <a:gd name="connsiteY8" fmla="*/ 22813 h 47259"/>
                      <a:gd name="connsiteX9" fmla="*/ 37416 w 43256"/>
                      <a:gd name="connsiteY9" fmla="*/ 29949 h 47259"/>
                      <a:gd name="connsiteX10" fmla="*/ 41834 w 43256"/>
                      <a:gd name="connsiteY10" fmla="*/ 15213 h 47259"/>
                      <a:gd name="connsiteX11" fmla="*/ 40386 w 43256"/>
                      <a:gd name="connsiteY11" fmla="*/ 17889 h 47259"/>
                      <a:gd name="connsiteX12" fmla="*/ 38360 w 43256"/>
                      <a:gd name="connsiteY12" fmla="*/ 5285 h 47259"/>
                      <a:gd name="connsiteX13" fmla="*/ 38436 w 43256"/>
                      <a:gd name="connsiteY13" fmla="*/ 6549 h 47259"/>
                      <a:gd name="connsiteX14" fmla="*/ 29114 w 43256"/>
                      <a:gd name="connsiteY14" fmla="*/ 3811 h 47259"/>
                      <a:gd name="connsiteX15" fmla="*/ 29856 w 43256"/>
                      <a:gd name="connsiteY15" fmla="*/ 2199 h 47259"/>
                      <a:gd name="connsiteX16" fmla="*/ 22177 w 43256"/>
                      <a:gd name="connsiteY16" fmla="*/ 4579 h 47259"/>
                      <a:gd name="connsiteX17" fmla="*/ 22536 w 43256"/>
                      <a:gd name="connsiteY17" fmla="*/ 3189 h 47259"/>
                      <a:gd name="connsiteX18" fmla="*/ 14036 w 43256"/>
                      <a:gd name="connsiteY18" fmla="*/ 5051 h 47259"/>
                      <a:gd name="connsiteX19" fmla="*/ 15336 w 43256"/>
                      <a:gd name="connsiteY19" fmla="*/ 6399 h 47259"/>
                      <a:gd name="connsiteX20" fmla="*/ 4163 w 43256"/>
                      <a:gd name="connsiteY20" fmla="*/ 15648 h 47259"/>
                      <a:gd name="connsiteX21" fmla="*/ 3936 w 43256"/>
                      <a:gd name="connsiteY21" fmla="*/ 14229 h 47259"/>
                      <a:gd name="connsiteX0" fmla="*/ 3936 w 43256"/>
                      <a:gd name="connsiteY0" fmla="*/ 14229 h 47259"/>
                      <a:gd name="connsiteX1" fmla="*/ 5659 w 43256"/>
                      <a:gd name="connsiteY1" fmla="*/ 6766 h 47259"/>
                      <a:gd name="connsiteX2" fmla="*/ 14041 w 43256"/>
                      <a:gd name="connsiteY2" fmla="*/ 5061 h 47259"/>
                      <a:gd name="connsiteX3" fmla="*/ 22492 w 43256"/>
                      <a:gd name="connsiteY3" fmla="*/ 3291 h 47259"/>
                      <a:gd name="connsiteX4" fmla="*/ 25785 w 43256"/>
                      <a:gd name="connsiteY4" fmla="*/ 59 h 47259"/>
                      <a:gd name="connsiteX5" fmla="*/ 29869 w 43256"/>
                      <a:gd name="connsiteY5" fmla="*/ 2340 h 47259"/>
                      <a:gd name="connsiteX6" fmla="*/ 35499 w 43256"/>
                      <a:gd name="connsiteY6" fmla="*/ 549 h 47259"/>
                      <a:gd name="connsiteX7" fmla="*/ 38354 w 43256"/>
                      <a:gd name="connsiteY7" fmla="*/ 5435 h 47259"/>
                      <a:gd name="connsiteX8" fmla="*/ 42018 w 43256"/>
                      <a:gd name="connsiteY8" fmla="*/ 10177 h 47259"/>
                      <a:gd name="connsiteX9" fmla="*/ 41854 w 43256"/>
                      <a:gd name="connsiteY9" fmla="*/ 15319 h 47259"/>
                      <a:gd name="connsiteX10" fmla="*/ 43052 w 43256"/>
                      <a:gd name="connsiteY10" fmla="*/ 23181 h 47259"/>
                      <a:gd name="connsiteX11" fmla="*/ 37440 w 43256"/>
                      <a:gd name="connsiteY11" fmla="*/ 30063 h 47259"/>
                      <a:gd name="connsiteX12" fmla="*/ 35431 w 43256"/>
                      <a:gd name="connsiteY12" fmla="*/ 35960 h 47259"/>
                      <a:gd name="connsiteX13" fmla="*/ 28591 w 43256"/>
                      <a:gd name="connsiteY13" fmla="*/ 36674 h 47259"/>
                      <a:gd name="connsiteX14" fmla="*/ 23703 w 43256"/>
                      <a:gd name="connsiteY14" fmla="*/ 42965 h 47259"/>
                      <a:gd name="connsiteX15" fmla="*/ 16516 w 43256"/>
                      <a:gd name="connsiteY15" fmla="*/ 39125 h 47259"/>
                      <a:gd name="connsiteX16" fmla="*/ 5840 w 43256"/>
                      <a:gd name="connsiteY16" fmla="*/ 35331 h 47259"/>
                      <a:gd name="connsiteX17" fmla="*/ 1146 w 43256"/>
                      <a:gd name="connsiteY17" fmla="*/ 31109 h 47259"/>
                      <a:gd name="connsiteX18" fmla="*/ 2149 w 43256"/>
                      <a:gd name="connsiteY18" fmla="*/ 25410 h 47259"/>
                      <a:gd name="connsiteX19" fmla="*/ 31 w 43256"/>
                      <a:gd name="connsiteY19" fmla="*/ 19563 h 47259"/>
                      <a:gd name="connsiteX20" fmla="*/ 3899 w 43256"/>
                      <a:gd name="connsiteY20" fmla="*/ 14366 h 47259"/>
                      <a:gd name="connsiteX21" fmla="*/ 3936 w 43256"/>
                      <a:gd name="connsiteY21" fmla="*/ 14229 h 47259"/>
                      <a:gd name="connsiteX0" fmla="*/ 459035 w 915585"/>
                      <a:gd name="connsiteY0" fmla="*/ 494479 h 670211"/>
                      <a:gd name="connsiteX1" fmla="*/ 267465 w 915585"/>
                      <a:gd name="connsiteY1" fmla="*/ 670211 h 670211"/>
                      <a:gd name="connsiteX2" fmla="*/ 459035 w 915585"/>
                      <a:gd name="connsiteY2" fmla="*/ 494479 h 670211"/>
                      <a:gd name="connsiteX0" fmla="*/ 311754 w 915585"/>
                      <a:gd name="connsiteY0" fmla="*/ 666620 h 670211"/>
                      <a:gd name="connsiteX1" fmla="*/ 277718 w 915585"/>
                      <a:gd name="connsiteY1" fmla="*/ 632584 h 670211"/>
                      <a:gd name="connsiteX2" fmla="*/ 311754 w 915585"/>
                      <a:gd name="connsiteY2" fmla="*/ 666620 h 670211"/>
                      <a:gd name="connsiteX0" fmla="*/ 252078 w 915585"/>
                      <a:gd name="connsiteY0" fmla="*/ 615538 h 670211"/>
                      <a:gd name="connsiteX1" fmla="*/ 303131 w 915585"/>
                      <a:gd name="connsiteY1" fmla="*/ 466429 h 670211"/>
                      <a:gd name="connsiteX2" fmla="*/ 252078 w 915585"/>
                      <a:gd name="connsiteY2" fmla="*/ 615538 h 670211"/>
                      <a:gd name="connsiteX0" fmla="*/ 4729 w 43256"/>
                      <a:gd name="connsiteY0" fmla="*/ 26036 h 47259"/>
                      <a:gd name="connsiteX1" fmla="*/ 2196 w 43256"/>
                      <a:gd name="connsiteY1" fmla="*/ 25239 h 47259"/>
                      <a:gd name="connsiteX2" fmla="*/ 6964 w 43256"/>
                      <a:gd name="connsiteY2" fmla="*/ 34758 h 47259"/>
                      <a:gd name="connsiteX3" fmla="*/ 5856 w 43256"/>
                      <a:gd name="connsiteY3" fmla="*/ 35139 h 47259"/>
                      <a:gd name="connsiteX4" fmla="*/ 16514 w 43256"/>
                      <a:gd name="connsiteY4" fmla="*/ 38949 h 47259"/>
                      <a:gd name="connsiteX5" fmla="*/ 15846 w 43256"/>
                      <a:gd name="connsiteY5" fmla="*/ 37209 h 47259"/>
                      <a:gd name="connsiteX6" fmla="*/ 28863 w 43256"/>
                      <a:gd name="connsiteY6" fmla="*/ 34610 h 47259"/>
                      <a:gd name="connsiteX7" fmla="*/ 28596 w 43256"/>
                      <a:gd name="connsiteY7" fmla="*/ 36519 h 47259"/>
                      <a:gd name="connsiteX8" fmla="*/ 34165 w 43256"/>
                      <a:gd name="connsiteY8" fmla="*/ 22813 h 47259"/>
                      <a:gd name="connsiteX9" fmla="*/ 37416 w 43256"/>
                      <a:gd name="connsiteY9" fmla="*/ 29949 h 47259"/>
                      <a:gd name="connsiteX10" fmla="*/ 41834 w 43256"/>
                      <a:gd name="connsiteY10" fmla="*/ 15213 h 47259"/>
                      <a:gd name="connsiteX11" fmla="*/ 40386 w 43256"/>
                      <a:gd name="connsiteY11" fmla="*/ 17889 h 47259"/>
                      <a:gd name="connsiteX12" fmla="*/ 38360 w 43256"/>
                      <a:gd name="connsiteY12" fmla="*/ 5285 h 47259"/>
                      <a:gd name="connsiteX13" fmla="*/ 38436 w 43256"/>
                      <a:gd name="connsiteY13" fmla="*/ 6549 h 47259"/>
                      <a:gd name="connsiteX14" fmla="*/ 29114 w 43256"/>
                      <a:gd name="connsiteY14" fmla="*/ 3811 h 47259"/>
                      <a:gd name="connsiteX15" fmla="*/ 29856 w 43256"/>
                      <a:gd name="connsiteY15" fmla="*/ 2199 h 47259"/>
                      <a:gd name="connsiteX16" fmla="*/ 22177 w 43256"/>
                      <a:gd name="connsiteY16" fmla="*/ 4579 h 47259"/>
                      <a:gd name="connsiteX17" fmla="*/ 22536 w 43256"/>
                      <a:gd name="connsiteY17" fmla="*/ 3189 h 47259"/>
                      <a:gd name="connsiteX18" fmla="*/ 14036 w 43256"/>
                      <a:gd name="connsiteY18" fmla="*/ 5051 h 47259"/>
                      <a:gd name="connsiteX19" fmla="*/ 15336 w 43256"/>
                      <a:gd name="connsiteY19" fmla="*/ 6399 h 47259"/>
                      <a:gd name="connsiteX20" fmla="*/ 4163 w 43256"/>
                      <a:gd name="connsiteY20" fmla="*/ 15648 h 47259"/>
                      <a:gd name="connsiteX21" fmla="*/ 3936 w 43256"/>
                      <a:gd name="connsiteY21" fmla="*/ 14229 h 47259"/>
                      <a:gd name="connsiteX0" fmla="*/ 3936 w 43256"/>
                      <a:gd name="connsiteY0" fmla="*/ 14229 h 47006"/>
                      <a:gd name="connsiteX1" fmla="*/ 5659 w 43256"/>
                      <a:gd name="connsiteY1" fmla="*/ 6766 h 47006"/>
                      <a:gd name="connsiteX2" fmla="*/ 14041 w 43256"/>
                      <a:gd name="connsiteY2" fmla="*/ 5061 h 47006"/>
                      <a:gd name="connsiteX3" fmla="*/ 22492 w 43256"/>
                      <a:gd name="connsiteY3" fmla="*/ 3291 h 47006"/>
                      <a:gd name="connsiteX4" fmla="*/ 25785 w 43256"/>
                      <a:gd name="connsiteY4" fmla="*/ 59 h 47006"/>
                      <a:gd name="connsiteX5" fmla="*/ 29869 w 43256"/>
                      <a:gd name="connsiteY5" fmla="*/ 2340 h 47006"/>
                      <a:gd name="connsiteX6" fmla="*/ 35499 w 43256"/>
                      <a:gd name="connsiteY6" fmla="*/ 549 h 47006"/>
                      <a:gd name="connsiteX7" fmla="*/ 38354 w 43256"/>
                      <a:gd name="connsiteY7" fmla="*/ 5435 h 47006"/>
                      <a:gd name="connsiteX8" fmla="*/ 42018 w 43256"/>
                      <a:gd name="connsiteY8" fmla="*/ 10177 h 47006"/>
                      <a:gd name="connsiteX9" fmla="*/ 41854 w 43256"/>
                      <a:gd name="connsiteY9" fmla="*/ 15319 h 47006"/>
                      <a:gd name="connsiteX10" fmla="*/ 43052 w 43256"/>
                      <a:gd name="connsiteY10" fmla="*/ 23181 h 47006"/>
                      <a:gd name="connsiteX11" fmla="*/ 37440 w 43256"/>
                      <a:gd name="connsiteY11" fmla="*/ 30063 h 47006"/>
                      <a:gd name="connsiteX12" fmla="*/ 35431 w 43256"/>
                      <a:gd name="connsiteY12" fmla="*/ 35960 h 47006"/>
                      <a:gd name="connsiteX13" fmla="*/ 28591 w 43256"/>
                      <a:gd name="connsiteY13" fmla="*/ 36674 h 47006"/>
                      <a:gd name="connsiteX14" fmla="*/ 23703 w 43256"/>
                      <a:gd name="connsiteY14" fmla="*/ 42965 h 47006"/>
                      <a:gd name="connsiteX15" fmla="*/ 16516 w 43256"/>
                      <a:gd name="connsiteY15" fmla="*/ 39125 h 47006"/>
                      <a:gd name="connsiteX16" fmla="*/ 5840 w 43256"/>
                      <a:gd name="connsiteY16" fmla="*/ 35331 h 47006"/>
                      <a:gd name="connsiteX17" fmla="*/ 1146 w 43256"/>
                      <a:gd name="connsiteY17" fmla="*/ 31109 h 47006"/>
                      <a:gd name="connsiteX18" fmla="*/ 2149 w 43256"/>
                      <a:gd name="connsiteY18" fmla="*/ 25410 h 47006"/>
                      <a:gd name="connsiteX19" fmla="*/ 31 w 43256"/>
                      <a:gd name="connsiteY19" fmla="*/ 19563 h 47006"/>
                      <a:gd name="connsiteX20" fmla="*/ 3899 w 43256"/>
                      <a:gd name="connsiteY20" fmla="*/ 14366 h 47006"/>
                      <a:gd name="connsiteX21" fmla="*/ 3936 w 43256"/>
                      <a:gd name="connsiteY21" fmla="*/ 14229 h 47006"/>
                      <a:gd name="connsiteX0" fmla="*/ 459035 w 915585"/>
                      <a:gd name="connsiteY0" fmla="*/ 494479 h 666620"/>
                      <a:gd name="connsiteX1" fmla="*/ 354741 w 915585"/>
                      <a:gd name="connsiteY1" fmla="*/ 462634 h 666620"/>
                      <a:gd name="connsiteX2" fmla="*/ 459035 w 915585"/>
                      <a:gd name="connsiteY2" fmla="*/ 494479 h 666620"/>
                      <a:gd name="connsiteX0" fmla="*/ 311754 w 915585"/>
                      <a:gd name="connsiteY0" fmla="*/ 666620 h 666620"/>
                      <a:gd name="connsiteX1" fmla="*/ 277718 w 915585"/>
                      <a:gd name="connsiteY1" fmla="*/ 632584 h 666620"/>
                      <a:gd name="connsiteX2" fmla="*/ 311754 w 915585"/>
                      <a:gd name="connsiteY2" fmla="*/ 666620 h 666620"/>
                      <a:gd name="connsiteX0" fmla="*/ 252078 w 915585"/>
                      <a:gd name="connsiteY0" fmla="*/ 615538 h 666620"/>
                      <a:gd name="connsiteX1" fmla="*/ 303131 w 915585"/>
                      <a:gd name="connsiteY1" fmla="*/ 466429 h 666620"/>
                      <a:gd name="connsiteX2" fmla="*/ 252078 w 915585"/>
                      <a:gd name="connsiteY2" fmla="*/ 615538 h 666620"/>
                      <a:gd name="connsiteX0" fmla="*/ 4729 w 43256"/>
                      <a:gd name="connsiteY0" fmla="*/ 26036 h 47006"/>
                      <a:gd name="connsiteX1" fmla="*/ 2196 w 43256"/>
                      <a:gd name="connsiteY1" fmla="*/ 25239 h 47006"/>
                      <a:gd name="connsiteX2" fmla="*/ 6964 w 43256"/>
                      <a:gd name="connsiteY2" fmla="*/ 34758 h 47006"/>
                      <a:gd name="connsiteX3" fmla="*/ 5856 w 43256"/>
                      <a:gd name="connsiteY3" fmla="*/ 35139 h 47006"/>
                      <a:gd name="connsiteX4" fmla="*/ 16514 w 43256"/>
                      <a:gd name="connsiteY4" fmla="*/ 38949 h 47006"/>
                      <a:gd name="connsiteX5" fmla="*/ 15846 w 43256"/>
                      <a:gd name="connsiteY5" fmla="*/ 37209 h 47006"/>
                      <a:gd name="connsiteX6" fmla="*/ 28863 w 43256"/>
                      <a:gd name="connsiteY6" fmla="*/ 34610 h 47006"/>
                      <a:gd name="connsiteX7" fmla="*/ 28596 w 43256"/>
                      <a:gd name="connsiteY7" fmla="*/ 36519 h 47006"/>
                      <a:gd name="connsiteX8" fmla="*/ 34165 w 43256"/>
                      <a:gd name="connsiteY8" fmla="*/ 22813 h 47006"/>
                      <a:gd name="connsiteX9" fmla="*/ 37416 w 43256"/>
                      <a:gd name="connsiteY9" fmla="*/ 29949 h 47006"/>
                      <a:gd name="connsiteX10" fmla="*/ 41834 w 43256"/>
                      <a:gd name="connsiteY10" fmla="*/ 15213 h 47006"/>
                      <a:gd name="connsiteX11" fmla="*/ 40386 w 43256"/>
                      <a:gd name="connsiteY11" fmla="*/ 17889 h 47006"/>
                      <a:gd name="connsiteX12" fmla="*/ 38360 w 43256"/>
                      <a:gd name="connsiteY12" fmla="*/ 5285 h 47006"/>
                      <a:gd name="connsiteX13" fmla="*/ 38436 w 43256"/>
                      <a:gd name="connsiteY13" fmla="*/ 6549 h 47006"/>
                      <a:gd name="connsiteX14" fmla="*/ 29114 w 43256"/>
                      <a:gd name="connsiteY14" fmla="*/ 3811 h 47006"/>
                      <a:gd name="connsiteX15" fmla="*/ 29856 w 43256"/>
                      <a:gd name="connsiteY15" fmla="*/ 2199 h 47006"/>
                      <a:gd name="connsiteX16" fmla="*/ 22177 w 43256"/>
                      <a:gd name="connsiteY16" fmla="*/ 4579 h 47006"/>
                      <a:gd name="connsiteX17" fmla="*/ 22536 w 43256"/>
                      <a:gd name="connsiteY17" fmla="*/ 3189 h 47006"/>
                      <a:gd name="connsiteX18" fmla="*/ 14036 w 43256"/>
                      <a:gd name="connsiteY18" fmla="*/ 5051 h 47006"/>
                      <a:gd name="connsiteX19" fmla="*/ 15336 w 43256"/>
                      <a:gd name="connsiteY19" fmla="*/ 6399 h 47006"/>
                      <a:gd name="connsiteX20" fmla="*/ 4163 w 43256"/>
                      <a:gd name="connsiteY20" fmla="*/ 15648 h 47006"/>
                      <a:gd name="connsiteX21" fmla="*/ 3936 w 43256"/>
                      <a:gd name="connsiteY21" fmla="*/ 14229 h 47006"/>
                      <a:gd name="connsiteX0" fmla="*/ 3936 w 43256"/>
                      <a:gd name="connsiteY0" fmla="*/ 14229 h 44606"/>
                      <a:gd name="connsiteX1" fmla="*/ 5659 w 43256"/>
                      <a:gd name="connsiteY1" fmla="*/ 6766 h 44606"/>
                      <a:gd name="connsiteX2" fmla="*/ 14041 w 43256"/>
                      <a:gd name="connsiteY2" fmla="*/ 5061 h 44606"/>
                      <a:gd name="connsiteX3" fmla="*/ 22492 w 43256"/>
                      <a:gd name="connsiteY3" fmla="*/ 3291 h 44606"/>
                      <a:gd name="connsiteX4" fmla="*/ 25785 w 43256"/>
                      <a:gd name="connsiteY4" fmla="*/ 59 h 44606"/>
                      <a:gd name="connsiteX5" fmla="*/ 29869 w 43256"/>
                      <a:gd name="connsiteY5" fmla="*/ 2340 h 44606"/>
                      <a:gd name="connsiteX6" fmla="*/ 35499 w 43256"/>
                      <a:gd name="connsiteY6" fmla="*/ 549 h 44606"/>
                      <a:gd name="connsiteX7" fmla="*/ 38354 w 43256"/>
                      <a:gd name="connsiteY7" fmla="*/ 5435 h 44606"/>
                      <a:gd name="connsiteX8" fmla="*/ 42018 w 43256"/>
                      <a:gd name="connsiteY8" fmla="*/ 10177 h 44606"/>
                      <a:gd name="connsiteX9" fmla="*/ 41854 w 43256"/>
                      <a:gd name="connsiteY9" fmla="*/ 15319 h 44606"/>
                      <a:gd name="connsiteX10" fmla="*/ 43052 w 43256"/>
                      <a:gd name="connsiteY10" fmla="*/ 23181 h 44606"/>
                      <a:gd name="connsiteX11" fmla="*/ 37440 w 43256"/>
                      <a:gd name="connsiteY11" fmla="*/ 30063 h 44606"/>
                      <a:gd name="connsiteX12" fmla="*/ 35431 w 43256"/>
                      <a:gd name="connsiteY12" fmla="*/ 35960 h 44606"/>
                      <a:gd name="connsiteX13" fmla="*/ 28591 w 43256"/>
                      <a:gd name="connsiteY13" fmla="*/ 36674 h 44606"/>
                      <a:gd name="connsiteX14" fmla="*/ 23703 w 43256"/>
                      <a:gd name="connsiteY14" fmla="*/ 42965 h 44606"/>
                      <a:gd name="connsiteX15" fmla="*/ 16516 w 43256"/>
                      <a:gd name="connsiteY15" fmla="*/ 39125 h 44606"/>
                      <a:gd name="connsiteX16" fmla="*/ 5840 w 43256"/>
                      <a:gd name="connsiteY16" fmla="*/ 35331 h 44606"/>
                      <a:gd name="connsiteX17" fmla="*/ 1146 w 43256"/>
                      <a:gd name="connsiteY17" fmla="*/ 31109 h 44606"/>
                      <a:gd name="connsiteX18" fmla="*/ 2149 w 43256"/>
                      <a:gd name="connsiteY18" fmla="*/ 25410 h 44606"/>
                      <a:gd name="connsiteX19" fmla="*/ 31 w 43256"/>
                      <a:gd name="connsiteY19" fmla="*/ 19563 h 44606"/>
                      <a:gd name="connsiteX20" fmla="*/ 3899 w 43256"/>
                      <a:gd name="connsiteY20" fmla="*/ 14366 h 44606"/>
                      <a:gd name="connsiteX21" fmla="*/ 3936 w 43256"/>
                      <a:gd name="connsiteY21" fmla="*/ 14229 h 44606"/>
                      <a:gd name="connsiteX0" fmla="*/ 459035 w 915585"/>
                      <a:gd name="connsiteY0" fmla="*/ 494479 h 632584"/>
                      <a:gd name="connsiteX1" fmla="*/ 354741 w 915585"/>
                      <a:gd name="connsiteY1" fmla="*/ 462634 h 632584"/>
                      <a:gd name="connsiteX2" fmla="*/ 459035 w 915585"/>
                      <a:gd name="connsiteY2" fmla="*/ 494479 h 632584"/>
                      <a:gd name="connsiteX0" fmla="*/ 452737 w 915585"/>
                      <a:gd name="connsiteY0" fmla="*/ 599899 h 632584"/>
                      <a:gd name="connsiteX1" fmla="*/ 277718 w 915585"/>
                      <a:gd name="connsiteY1" fmla="*/ 632584 h 632584"/>
                      <a:gd name="connsiteX2" fmla="*/ 452737 w 915585"/>
                      <a:gd name="connsiteY2" fmla="*/ 599899 h 632584"/>
                      <a:gd name="connsiteX0" fmla="*/ 252078 w 915585"/>
                      <a:gd name="connsiteY0" fmla="*/ 615538 h 632584"/>
                      <a:gd name="connsiteX1" fmla="*/ 303131 w 915585"/>
                      <a:gd name="connsiteY1" fmla="*/ 466429 h 632584"/>
                      <a:gd name="connsiteX2" fmla="*/ 252078 w 915585"/>
                      <a:gd name="connsiteY2" fmla="*/ 615538 h 632584"/>
                      <a:gd name="connsiteX0" fmla="*/ 4729 w 43256"/>
                      <a:gd name="connsiteY0" fmla="*/ 26036 h 44606"/>
                      <a:gd name="connsiteX1" fmla="*/ 2196 w 43256"/>
                      <a:gd name="connsiteY1" fmla="*/ 25239 h 44606"/>
                      <a:gd name="connsiteX2" fmla="*/ 6964 w 43256"/>
                      <a:gd name="connsiteY2" fmla="*/ 34758 h 44606"/>
                      <a:gd name="connsiteX3" fmla="*/ 5856 w 43256"/>
                      <a:gd name="connsiteY3" fmla="*/ 35139 h 44606"/>
                      <a:gd name="connsiteX4" fmla="*/ 16514 w 43256"/>
                      <a:gd name="connsiteY4" fmla="*/ 38949 h 44606"/>
                      <a:gd name="connsiteX5" fmla="*/ 15846 w 43256"/>
                      <a:gd name="connsiteY5" fmla="*/ 37209 h 44606"/>
                      <a:gd name="connsiteX6" fmla="*/ 28863 w 43256"/>
                      <a:gd name="connsiteY6" fmla="*/ 34610 h 44606"/>
                      <a:gd name="connsiteX7" fmla="*/ 28596 w 43256"/>
                      <a:gd name="connsiteY7" fmla="*/ 36519 h 44606"/>
                      <a:gd name="connsiteX8" fmla="*/ 34165 w 43256"/>
                      <a:gd name="connsiteY8" fmla="*/ 22813 h 44606"/>
                      <a:gd name="connsiteX9" fmla="*/ 37416 w 43256"/>
                      <a:gd name="connsiteY9" fmla="*/ 29949 h 44606"/>
                      <a:gd name="connsiteX10" fmla="*/ 41834 w 43256"/>
                      <a:gd name="connsiteY10" fmla="*/ 15213 h 44606"/>
                      <a:gd name="connsiteX11" fmla="*/ 40386 w 43256"/>
                      <a:gd name="connsiteY11" fmla="*/ 17889 h 44606"/>
                      <a:gd name="connsiteX12" fmla="*/ 38360 w 43256"/>
                      <a:gd name="connsiteY12" fmla="*/ 5285 h 44606"/>
                      <a:gd name="connsiteX13" fmla="*/ 38436 w 43256"/>
                      <a:gd name="connsiteY13" fmla="*/ 6549 h 44606"/>
                      <a:gd name="connsiteX14" fmla="*/ 29114 w 43256"/>
                      <a:gd name="connsiteY14" fmla="*/ 3811 h 44606"/>
                      <a:gd name="connsiteX15" fmla="*/ 29856 w 43256"/>
                      <a:gd name="connsiteY15" fmla="*/ 2199 h 44606"/>
                      <a:gd name="connsiteX16" fmla="*/ 22177 w 43256"/>
                      <a:gd name="connsiteY16" fmla="*/ 4579 h 44606"/>
                      <a:gd name="connsiteX17" fmla="*/ 22536 w 43256"/>
                      <a:gd name="connsiteY17" fmla="*/ 3189 h 44606"/>
                      <a:gd name="connsiteX18" fmla="*/ 14036 w 43256"/>
                      <a:gd name="connsiteY18" fmla="*/ 5051 h 44606"/>
                      <a:gd name="connsiteX19" fmla="*/ 15336 w 43256"/>
                      <a:gd name="connsiteY19" fmla="*/ 6399 h 44606"/>
                      <a:gd name="connsiteX20" fmla="*/ 4163 w 43256"/>
                      <a:gd name="connsiteY20" fmla="*/ 15648 h 44606"/>
                      <a:gd name="connsiteX21" fmla="*/ 3936 w 43256"/>
                      <a:gd name="connsiteY21" fmla="*/ 14229 h 44606"/>
                      <a:gd name="connsiteX0" fmla="*/ 3936 w 43256"/>
                      <a:gd name="connsiteY0" fmla="*/ 14229 h 43404"/>
                      <a:gd name="connsiteX1" fmla="*/ 5659 w 43256"/>
                      <a:gd name="connsiteY1" fmla="*/ 6766 h 43404"/>
                      <a:gd name="connsiteX2" fmla="*/ 14041 w 43256"/>
                      <a:gd name="connsiteY2" fmla="*/ 5061 h 43404"/>
                      <a:gd name="connsiteX3" fmla="*/ 22492 w 43256"/>
                      <a:gd name="connsiteY3" fmla="*/ 3291 h 43404"/>
                      <a:gd name="connsiteX4" fmla="*/ 25785 w 43256"/>
                      <a:gd name="connsiteY4" fmla="*/ 59 h 43404"/>
                      <a:gd name="connsiteX5" fmla="*/ 29869 w 43256"/>
                      <a:gd name="connsiteY5" fmla="*/ 2340 h 43404"/>
                      <a:gd name="connsiteX6" fmla="*/ 35499 w 43256"/>
                      <a:gd name="connsiteY6" fmla="*/ 549 h 43404"/>
                      <a:gd name="connsiteX7" fmla="*/ 38354 w 43256"/>
                      <a:gd name="connsiteY7" fmla="*/ 5435 h 43404"/>
                      <a:gd name="connsiteX8" fmla="*/ 42018 w 43256"/>
                      <a:gd name="connsiteY8" fmla="*/ 10177 h 43404"/>
                      <a:gd name="connsiteX9" fmla="*/ 41854 w 43256"/>
                      <a:gd name="connsiteY9" fmla="*/ 15319 h 43404"/>
                      <a:gd name="connsiteX10" fmla="*/ 43052 w 43256"/>
                      <a:gd name="connsiteY10" fmla="*/ 23181 h 43404"/>
                      <a:gd name="connsiteX11" fmla="*/ 37440 w 43256"/>
                      <a:gd name="connsiteY11" fmla="*/ 30063 h 43404"/>
                      <a:gd name="connsiteX12" fmla="*/ 35431 w 43256"/>
                      <a:gd name="connsiteY12" fmla="*/ 35960 h 43404"/>
                      <a:gd name="connsiteX13" fmla="*/ 28591 w 43256"/>
                      <a:gd name="connsiteY13" fmla="*/ 36674 h 43404"/>
                      <a:gd name="connsiteX14" fmla="*/ 23703 w 43256"/>
                      <a:gd name="connsiteY14" fmla="*/ 42965 h 43404"/>
                      <a:gd name="connsiteX15" fmla="*/ 16516 w 43256"/>
                      <a:gd name="connsiteY15" fmla="*/ 39125 h 43404"/>
                      <a:gd name="connsiteX16" fmla="*/ 5840 w 43256"/>
                      <a:gd name="connsiteY16" fmla="*/ 35331 h 43404"/>
                      <a:gd name="connsiteX17" fmla="*/ 1146 w 43256"/>
                      <a:gd name="connsiteY17" fmla="*/ 31109 h 43404"/>
                      <a:gd name="connsiteX18" fmla="*/ 2149 w 43256"/>
                      <a:gd name="connsiteY18" fmla="*/ 25410 h 43404"/>
                      <a:gd name="connsiteX19" fmla="*/ 31 w 43256"/>
                      <a:gd name="connsiteY19" fmla="*/ 19563 h 43404"/>
                      <a:gd name="connsiteX20" fmla="*/ 3899 w 43256"/>
                      <a:gd name="connsiteY20" fmla="*/ 14366 h 43404"/>
                      <a:gd name="connsiteX21" fmla="*/ 3936 w 43256"/>
                      <a:gd name="connsiteY21" fmla="*/ 14229 h 43404"/>
                      <a:gd name="connsiteX0" fmla="*/ 459035 w 915585"/>
                      <a:gd name="connsiteY0" fmla="*/ 494479 h 615538"/>
                      <a:gd name="connsiteX1" fmla="*/ 354741 w 915585"/>
                      <a:gd name="connsiteY1" fmla="*/ 462634 h 615538"/>
                      <a:gd name="connsiteX2" fmla="*/ 459035 w 915585"/>
                      <a:gd name="connsiteY2" fmla="*/ 494479 h 615538"/>
                      <a:gd name="connsiteX0" fmla="*/ 452737 w 915585"/>
                      <a:gd name="connsiteY0" fmla="*/ 599899 h 615538"/>
                      <a:gd name="connsiteX1" fmla="*/ 512690 w 915585"/>
                      <a:gd name="connsiteY1" fmla="*/ 602931 h 615538"/>
                      <a:gd name="connsiteX2" fmla="*/ 452737 w 915585"/>
                      <a:gd name="connsiteY2" fmla="*/ 599899 h 615538"/>
                      <a:gd name="connsiteX0" fmla="*/ 252078 w 915585"/>
                      <a:gd name="connsiteY0" fmla="*/ 615538 h 615538"/>
                      <a:gd name="connsiteX1" fmla="*/ 303131 w 915585"/>
                      <a:gd name="connsiteY1" fmla="*/ 466429 h 615538"/>
                      <a:gd name="connsiteX2" fmla="*/ 252078 w 915585"/>
                      <a:gd name="connsiteY2" fmla="*/ 615538 h 615538"/>
                      <a:gd name="connsiteX0" fmla="*/ 4729 w 43256"/>
                      <a:gd name="connsiteY0" fmla="*/ 26036 h 43404"/>
                      <a:gd name="connsiteX1" fmla="*/ 2196 w 43256"/>
                      <a:gd name="connsiteY1" fmla="*/ 25239 h 43404"/>
                      <a:gd name="connsiteX2" fmla="*/ 6964 w 43256"/>
                      <a:gd name="connsiteY2" fmla="*/ 34758 h 43404"/>
                      <a:gd name="connsiteX3" fmla="*/ 5856 w 43256"/>
                      <a:gd name="connsiteY3" fmla="*/ 35139 h 43404"/>
                      <a:gd name="connsiteX4" fmla="*/ 16514 w 43256"/>
                      <a:gd name="connsiteY4" fmla="*/ 38949 h 43404"/>
                      <a:gd name="connsiteX5" fmla="*/ 15846 w 43256"/>
                      <a:gd name="connsiteY5" fmla="*/ 37209 h 43404"/>
                      <a:gd name="connsiteX6" fmla="*/ 28863 w 43256"/>
                      <a:gd name="connsiteY6" fmla="*/ 34610 h 43404"/>
                      <a:gd name="connsiteX7" fmla="*/ 28596 w 43256"/>
                      <a:gd name="connsiteY7" fmla="*/ 36519 h 43404"/>
                      <a:gd name="connsiteX8" fmla="*/ 34165 w 43256"/>
                      <a:gd name="connsiteY8" fmla="*/ 22813 h 43404"/>
                      <a:gd name="connsiteX9" fmla="*/ 37416 w 43256"/>
                      <a:gd name="connsiteY9" fmla="*/ 29949 h 43404"/>
                      <a:gd name="connsiteX10" fmla="*/ 41834 w 43256"/>
                      <a:gd name="connsiteY10" fmla="*/ 15213 h 43404"/>
                      <a:gd name="connsiteX11" fmla="*/ 40386 w 43256"/>
                      <a:gd name="connsiteY11" fmla="*/ 17889 h 43404"/>
                      <a:gd name="connsiteX12" fmla="*/ 38360 w 43256"/>
                      <a:gd name="connsiteY12" fmla="*/ 5285 h 43404"/>
                      <a:gd name="connsiteX13" fmla="*/ 38436 w 43256"/>
                      <a:gd name="connsiteY13" fmla="*/ 6549 h 43404"/>
                      <a:gd name="connsiteX14" fmla="*/ 29114 w 43256"/>
                      <a:gd name="connsiteY14" fmla="*/ 3811 h 43404"/>
                      <a:gd name="connsiteX15" fmla="*/ 29856 w 43256"/>
                      <a:gd name="connsiteY15" fmla="*/ 2199 h 43404"/>
                      <a:gd name="connsiteX16" fmla="*/ 22177 w 43256"/>
                      <a:gd name="connsiteY16" fmla="*/ 4579 h 43404"/>
                      <a:gd name="connsiteX17" fmla="*/ 22536 w 43256"/>
                      <a:gd name="connsiteY17" fmla="*/ 3189 h 43404"/>
                      <a:gd name="connsiteX18" fmla="*/ 14036 w 43256"/>
                      <a:gd name="connsiteY18" fmla="*/ 5051 h 43404"/>
                      <a:gd name="connsiteX19" fmla="*/ 15336 w 43256"/>
                      <a:gd name="connsiteY19" fmla="*/ 6399 h 43404"/>
                      <a:gd name="connsiteX20" fmla="*/ 4163 w 43256"/>
                      <a:gd name="connsiteY20" fmla="*/ 15648 h 43404"/>
                      <a:gd name="connsiteX21" fmla="*/ 3936 w 43256"/>
                      <a:gd name="connsiteY21" fmla="*/ 14229 h 43404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459035 w 915585"/>
                      <a:gd name="connsiteY0" fmla="*/ 494479 h 612914"/>
                      <a:gd name="connsiteX1" fmla="*/ 354741 w 915585"/>
                      <a:gd name="connsiteY1" fmla="*/ 462634 h 612914"/>
                      <a:gd name="connsiteX2" fmla="*/ 459035 w 915585"/>
                      <a:gd name="connsiteY2" fmla="*/ 494479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54741 w 915585"/>
                      <a:gd name="connsiteY1" fmla="*/ 462634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14460 w 915585"/>
                      <a:gd name="connsiteY1" fmla="*/ 551596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14460 w 915585"/>
                      <a:gd name="connsiteY1" fmla="*/ 551596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562804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</a:cxnLst>
                    <a:rect l="l" t="t" r="r" b="b"/>
                    <a:pathLst>
                      <a:path w="43256" h="43219">
                        <a:moveTo>
                          <a:pt x="3936" y="14229"/>
                        </a:moveTo>
                        <a:cubicBezTo>
                          <a:pt x="3665" y="11516"/>
                          <a:pt x="4297" y="8780"/>
                          <a:pt x="5659" y="6766"/>
                        </a:cubicBezTo>
                        <a:cubicBezTo>
                          <a:pt x="7811" y="3585"/>
                          <a:pt x="11300" y="2876"/>
                          <a:pt x="14041" y="5061"/>
                        </a:cubicBezTo>
                        <a:cubicBezTo>
                          <a:pt x="15714" y="768"/>
                          <a:pt x="19950" y="-119"/>
                          <a:pt x="22492" y="3291"/>
                        </a:cubicBezTo>
                        <a:cubicBezTo>
                          <a:pt x="23133" y="1542"/>
                          <a:pt x="24364" y="333"/>
                          <a:pt x="25785" y="59"/>
                        </a:cubicBezTo>
                        <a:cubicBezTo>
                          <a:pt x="27349" y="-243"/>
                          <a:pt x="28911" y="629"/>
                          <a:pt x="29869" y="2340"/>
                        </a:cubicBezTo>
                        <a:cubicBezTo>
                          <a:pt x="31251" y="126"/>
                          <a:pt x="33537" y="-601"/>
                          <a:pt x="35499" y="549"/>
                        </a:cubicBezTo>
                        <a:cubicBezTo>
                          <a:pt x="36994" y="1425"/>
                          <a:pt x="38066" y="3259"/>
                          <a:pt x="38354" y="5435"/>
                        </a:cubicBezTo>
                        <a:cubicBezTo>
                          <a:pt x="40082" y="6077"/>
                          <a:pt x="41458" y="7857"/>
                          <a:pt x="42018" y="10177"/>
                        </a:cubicBezTo>
                        <a:cubicBezTo>
                          <a:pt x="42425" y="11861"/>
                          <a:pt x="42367" y="13690"/>
                          <a:pt x="41854" y="15319"/>
                        </a:cubicBezTo>
                        <a:cubicBezTo>
                          <a:pt x="43115" y="17553"/>
                          <a:pt x="43556" y="20449"/>
                          <a:pt x="43052" y="23181"/>
                        </a:cubicBezTo>
                        <a:cubicBezTo>
                          <a:pt x="42382" y="26813"/>
                          <a:pt x="40164" y="29533"/>
                          <a:pt x="37440" y="30063"/>
                        </a:cubicBezTo>
                        <a:cubicBezTo>
                          <a:pt x="37427" y="32330"/>
                          <a:pt x="36694" y="34480"/>
                          <a:pt x="35431" y="35960"/>
                        </a:cubicBezTo>
                        <a:cubicBezTo>
                          <a:pt x="33512" y="38209"/>
                          <a:pt x="30740" y="38498"/>
                          <a:pt x="28591" y="36674"/>
                        </a:cubicBezTo>
                        <a:cubicBezTo>
                          <a:pt x="27896" y="39807"/>
                          <a:pt x="26035" y="42202"/>
                          <a:pt x="23703" y="42965"/>
                        </a:cubicBezTo>
                        <a:cubicBezTo>
                          <a:pt x="20955" y="43864"/>
                          <a:pt x="18087" y="42332"/>
                          <a:pt x="16516" y="39125"/>
                        </a:cubicBezTo>
                        <a:cubicBezTo>
                          <a:pt x="12808" y="42169"/>
                          <a:pt x="7992" y="40458"/>
                          <a:pt x="5840" y="35331"/>
                        </a:cubicBezTo>
                        <a:cubicBezTo>
                          <a:pt x="3726" y="35668"/>
                          <a:pt x="1741" y="33883"/>
                          <a:pt x="1146" y="31109"/>
                        </a:cubicBezTo>
                        <a:cubicBezTo>
                          <a:pt x="715" y="29102"/>
                          <a:pt x="1096" y="26936"/>
                          <a:pt x="2149" y="25410"/>
                        </a:cubicBezTo>
                        <a:cubicBezTo>
                          <a:pt x="655" y="24213"/>
                          <a:pt x="-177" y="21916"/>
                          <a:pt x="31" y="19563"/>
                        </a:cubicBezTo>
                        <a:cubicBezTo>
                          <a:pt x="275" y="16808"/>
                          <a:pt x="1881" y="14650"/>
                          <a:pt x="3899" y="14366"/>
                        </a:cubicBezTo>
                        <a:cubicBezTo>
                          <a:pt x="3911" y="14320"/>
                          <a:pt x="3924" y="14275"/>
                          <a:pt x="3936" y="14229"/>
                        </a:cubicBezTo>
                        <a:close/>
                      </a:path>
                      <a:path w="915585" h="612914">
                        <a:moveTo>
                          <a:pt x="365047" y="568613"/>
                        </a:moveTo>
                        <a:lnTo>
                          <a:pt x="314460" y="551596"/>
                        </a:lnTo>
                        <a:lnTo>
                          <a:pt x="365047" y="568613"/>
                        </a:lnTo>
                        <a:close/>
                      </a:path>
                      <a:path w="915585" h="612914">
                        <a:moveTo>
                          <a:pt x="452737" y="599899"/>
                        </a:moveTo>
                        <a:lnTo>
                          <a:pt x="512690" y="602931"/>
                        </a:lnTo>
                        <a:lnTo>
                          <a:pt x="452737" y="599899"/>
                        </a:lnTo>
                        <a:close/>
                      </a:path>
                      <a:path w="915585" h="612914">
                        <a:moveTo>
                          <a:pt x="252079" y="585885"/>
                        </a:moveTo>
                        <a:lnTo>
                          <a:pt x="303131" y="562804"/>
                        </a:lnTo>
                        <a:lnTo>
                          <a:pt x="252079" y="585885"/>
                        </a:lnTo>
                        <a:close/>
                      </a:path>
                      <a:path w="43256" h="43219" fill="none" extrusionOk="0">
                        <a:moveTo>
                          <a:pt x="4729" y="26036"/>
                        </a:moveTo>
                        <a:cubicBezTo>
                          <a:pt x="3845" y="26130"/>
                          <a:pt x="2961" y="25852"/>
                          <a:pt x="2196" y="25239"/>
                        </a:cubicBezTo>
                        <a:moveTo>
                          <a:pt x="6964" y="34758"/>
                        </a:moveTo>
                        <a:cubicBezTo>
                          <a:pt x="6609" y="34951"/>
                          <a:pt x="6236" y="35079"/>
                          <a:pt x="5856" y="35139"/>
                        </a:cubicBezTo>
                        <a:moveTo>
                          <a:pt x="16514" y="38949"/>
                        </a:moveTo>
                        <a:cubicBezTo>
                          <a:pt x="16247" y="38403"/>
                          <a:pt x="16023" y="37820"/>
                          <a:pt x="15846" y="37209"/>
                        </a:cubicBezTo>
                        <a:moveTo>
                          <a:pt x="28863" y="34610"/>
                        </a:moveTo>
                        <a:cubicBezTo>
                          <a:pt x="28824" y="35257"/>
                          <a:pt x="28734" y="35897"/>
                          <a:pt x="28596" y="36519"/>
                        </a:cubicBezTo>
                        <a:moveTo>
                          <a:pt x="34165" y="22813"/>
                        </a:moveTo>
                        <a:cubicBezTo>
                          <a:pt x="36169" y="24141"/>
                          <a:pt x="37434" y="26917"/>
                          <a:pt x="37416" y="29949"/>
                        </a:cubicBezTo>
                        <a:moveTo>
                          <a:pt x="41834" y="15213"/>
                        </a:moveTo>
                        <a:cubicBezTo>
                          <a:pt x="41509" y="16245"/>
                          <a:pt x="41014" y="17161"/>
                          <a:pt x="40386" y="17889"/>
                        </a:cubicBezTo>
                        <a:moveTo>
                          <a:pt x="38360" y="5285"/>
                        </a:moveTo>
                        <a:cubicBezTo>
                          <a:pt x="38415" y="5702"/>
                          <a:pt x="38441" y="6125"/>
                          <a:pt x="38436" y="6549"/>
                        </a:cubicBezTo>
                        <a:moveTo>
                          <a:pt x="29114" y="3811"/>
                        </a:moveTo>
                        <a:cubicBezTo>
                          <a:pt x="29303" y="3228"/>
                          <a:pt x="29552" y="2685"/>
                          <a:pt x="29856" y="2199"/>
                        </a:cubicBezTo>
                        <a:moveTo>
                          <a:pt x="22177" y="4579"/>
                        </a:moveTo>
                        <a:cubicBezTo>
                          <a:pt x="22254" y="4097"/>
                          <a:pt x="22375" y="3630"/>
                          <a:pt x="22536" y="3189"/>
                        </a:cubicBezTo>
                        <a:moveTo>
                          <a:pt x="14036" y="5051"/>
                        </a:moveTo>
                        <a:cubicBezTo>
                          <a:pt x="14508" y="5427"/>
                          <a:pt x="14944" y="5880"/>
                          <a:pt x="15336" y="6399"/>
                        </a:cubicBezTo>
                        <a:moveTo>
                          <a:pt x="4163" y="15648"/>
                        </a:moveTo>
                        <a:cubicBezTo>
                          <a:pt x="4060" y="15184"/>
                          <a:pt x="3984" y="14710"/>
                          <a:pt x="3936" y="14229"/>
                        </a:cubicBezTo>
                      </a:path>
                    </a:pathLst>
                  </a:custGeom>
                  <a:gradFill flip="none" rotWithShape="1">
                    <a:gsLst>
                      <a:gs pos="0">
                        <a:schemeClr val="bg1"/>
                      </a:gs>
                      <a:gs pos="50000">
                        <a:schemeClr val="bg1">
                          <a:lumMod val="75000"/>
                        </a:schemeClr>
                      </a:gs>
                      <a:gs pos="100000">
                        <a:schemeClr val="tx1">
                          <a:lumMod val="75000"/>
                          <a:lumOff val="25000"/>
                        </a:scheme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GB" dirty="0"/>
                  </a:p>
                </p:txBody>
              </p:sp>
              <p:sp>
                <p:nvSpPr>
                  <p:cNvPr id="86" name="Cloud Callout 3"/>
                  <p:cNvSpPr/>
                  <p:nvPr/>
                </p:nvSpPr>
                <p:spPr>
                  <a:xfrm>
                    <a:off x="1722670" y="2353788"/>
                    <a:ext cx="720842" cy="436989"/>
                  </a:xfrm>
                  <a:custGeom>
                    <a:avLst/>
                    <a:gdLst>
                      <a:gd name="connsiteX0" fmla="*/ 3900 w 43200"/>
                      <a:gd name="connsiteY0" fmla="*/ 14370 h 43200"/>
                      <a:gd name="connsiteX1" fmla="*/ 5623 w 43200"/>
                      <a:gd name="connsiteY1" fmla="*/ 6907 h 43200"/>
                      <a:gd name="connsiteX2" fmla="*/ 14005 w 43200"/>
                      <a:gd name="connsiteY2" fmla="*/ 5202 h 43200"/>
                      <a:gd name="connsiteX3" fmla="*/ 22456 w 43200"/>
                      <a:gd name="connsiteY3" fmla="*/ 3432 h 43200"/>
                      <a:gd name="connsiteX4" fmla="*/ 25749 w 43200"/>
                      <a:gd name="connsiteY4" fmla="*/ 200 h 43200"/>
                      <a:gd name="connsiteX5" fmla="*/ 29833 w 43200"/>
                      <a:gd name="connsiteY5" fmla="*/ 2481 h 43200"/>
                      <a:gd name="connsiteX6" fmla="*/ 35463 w 43200"/>
                      <a:gd name="connsiteY6" fmla="*/ 690 h 43200"/>
                      <a:gd name="connsiteX7" fmla="*/ 38318 w 43200"/>
                      <a:gd name="connsiteY7" fmla="*/ 5576 h 43200"/>
                      <a:gd name="connsiteX8" fmla="*/ 41982 w 43200"/>
                      <a:gd name="connsiteY8" fmla="*/ 10318 h 43200"/>
                      <a:gd name="connsiteX9" fmla="*/ 41818 w 43200"/>
                      <a:gd name="connsiteY9" fmla="*/ 15460 h 43200"/>
                      <a:gd name="connsiteX10" fmla="*/ 43016 w 43200"/>
                      <a:gd name="connsiteY10" fmla="*/ 23322 h 43200"/>
                      <a:gd name="connsiteX11" fmla="*/ 37404 w 43200"/>
                      <a:gd name="connsiteY11" fmla="*/ 30204 h 43200"/>
                      <a:gd name="connsiteX12" fmla="*/ 35395 w 43200"/>
                      <a:gd name="connsiteY12" fmla="*/ 36101 h 43200"/>
                      <a:gd name="connsiteX13" fmla="*/ 28555 w 43200"/>
                      <a:gd name="connsiteY13" fmla="*/ 36815 h 43200"/>
                      <a:gd name="connsiteX14" fmla="*/ 23667 w 43200"/>
                      <a:gd name="connsiteY14" fmla="*/ 43106 h 43200"/>
                      <a:gd name="connsiteX15" fmla="*/ 16480 w 43200"/>
                      <a:gd name="connsiteY15" fmla="*/ 39266 h 43200"/>
                      <a:gd name="connsiteX16" fmla="*/ 5804 w 43200"/>
                      <a:gd name="connsiteY16" fmla="*/ 35472 h 43200"/>
                      <a:gd name="connsiteX17" fmla="*/ 1110 w 43200"/>
                      <a:gd name="connsiteY17" fmla="*/ 31250 h 43200"/>
                      <a:gd name="connsiteX18" fmla="*/ 2113 w 43200"/>
                      <a:gd name="connsiteY18" fmla="*/ 25551 h 43200"/>
                      <a:gd name="connsiteX19" fmla="*/ -5 w 43200"/>
                      <a:gd name="connsiteY19" fmla="*/ 19704 h 43200"/>
                      <a:gd name="connsiteX20" fmla="*/ 3863 w 43200"/>
                      <a:gd name="connsiteY20" fmla="*/ 14507 h 43200"/>
                      <a:gd name="connsiteX21" fmla="*/ 3900 w 43200"/>
                      <a:gd name="connsiteY21" fmla="*/ 14370 h 43200"/>
                      <a:gd name="connsiteX0" fmla="*/ 283721 w 914400"/>
                      <a:gd name="connsiteY0" fmla="*/ 689229 h 612648"/>
                      <a:gd name="connsiteX1" fmla="*/ 266703 w 914400"/>
                      <a:gd name="connsiteY1" fmla="*/ 706247 h 612648"/>
                      <a:gd name="connsiteX2" fmla="*/ 249685 w 914400"/>
                      <a:gd name="connsiteY2" fmla="*/ 689229 h 612648"/>
                      <a:gd name="connsiteX3" fmla="*/ 266703 w 914400"/>
                      <a:gd name="connsiteY3" fmla="*/ 672211 h 612648"/>
                      <a:gd name="connsiteX4" fmla="*/ 283721 w 914400"/>
                      <a:gd name="connsiteY4" fmla="*/ 689229 h 612648"/>
                      <a:gd name="connsiteX0" fmla="*/ 310992 w 914400"/>
                      <a:gd name="connsiteY0" fmla="*/ 668620 h 612648"/>
                      <a:gd name="connsiteX1" fmla="*/ 276956 w 914400"/>
                      <a:gd name="connsiteY1" fmla="*/ 702656 h 612648"/>
                      <a:gd name="connsiteX2" fmla="*/ 242920 w 914400"/>
                      <a:gd name="connsiteY2" fmla="*/ 668620 h 612648"/>
                      <a:gd name="connsiteX3" fmla="*/ 276956 w 914400"/>
                      <a:gd name="connsiteY3" fmla="*/ 634584 h 612648"/>
                      <a:gd name="connsiteX4" fmla="*/ 310992 w 914400"/>
                      <a:gd name="connsiteY4" fmla="*/ 668620 h 612648"/>
                      <a:gd name="connsiteX0" fmla="*/ 353424 w 914400"/>
                      <a:gd name="connsiteY0" fmla="*/ 617538 h 612648"/>
                      <a:gd name="connsiteX1" fmla="*/ 302370 w 914400"/>
                      <a:gd name="connsiteY1" fmla="*/ 668592 h 612648"/>
                      <a:gd name="connsiteX2" fmla="*/ 251316 w 914400"/>
                      <a:gd name="connsiteY2" fmla="*/ 617538 h 612648"/>
                      <a:gd name="connsiteX3" fmla="*/ 302370 w 914400"/>
                      <a:gd name="connsiteY3" fmla="*/ 566484 h 612648"/>
                      <a:gd name="connsiteX4" fmla="*/ 353424 w 914400"/>
                      <a:gd name="connsiteY4" fmla="*/ 617538 h 612648"/>
                      <a:gd name="connsiteX0" fmla="*/ 4693 w 43200"/>
                      <a:gd name="connsiteY0" fmla="*/ 26177 h 43200"/>
                      <a:gd name="connsiteX1" fmla="*/ 2160 w 43200"/>
                      <a:gd name="connsiteY1" fmla="*/ 25380 h 43200"/>
                      <a:gd name="connsiteX2" fmla="*/ 6928 w 43200"/>
                      <a:gd name="connsiteY2" fmla="*/ 34899 h 43200"/>
                      <a:gd name="connsiteX3" fmla="*/ 5820 w 43200"/>
                      <a:gd name="connsiteY3" fmla="*/ 35280 h 43200"/>
                      <a:gd name="connsiteX4" fmla="*/ 16478 w 43200"/>
                      <a:gd name="connsiteY4" fmla="*/ 39090 h 43200"/>
                      <a:gd name="connsiteX5" fmla="*/ 15810 w 43200"/>
                      <a:gd name="connsiteY5" fmla="*/ 37350 h 43200"/>
                      <a:gd name="connsiteX6" fmla="*/ 28827 w 43200"/>
                      <a:gd name="connsiteY6" fmla="*/ 34751 h 43200"/>
                      <a:gd name="connsiteX7" fmla="*/ 28560 w 43200"/>
                      <a:gd name="connsiteY7" fmla="*/ 36660 h 43200"/>
                      <a:gd name="connsiteX8" fmla="*/ 34129 w 43200"/>
                      <a:gd name="connsiteY8" fmla="*/ 22954 h 43200"/>
                      <a:gd name="connsiteX9" fmla="*/ 37380 w 43200"/>
                      <a:gd name="connsiteY9" fmla="*/ 30090 h 43200"/>
                      <a:gd name="connsiteX10" fmla="*/ 41798 w 43200"/>
                      <a:gd name="connsiteY10" fmla="*/ 15354 h 43200"/>
                      <a:gd name="connsiteX11" fmla="*/ 40350 w 43200"/>
                      <a:gd name="connsiteY11" fmla="*/ 18030 h 43200"/>
                      <a:gd name="connsiteX12" fmla="*/ 38324 w 43200"/>
                      <a:gd name="connsiteY12" fmla="*/ 5426 h 43200"/>
                      <a:gd name="connsiteX13" fmla="*/ 38400 w 43200"/>
                      <a:gd name="connsiteY13" fmla="*/ 6690 h 43200"/>
                      <a:gd name="connsiteX14" fmla="*/ 29078 w 43200"/>
                      <a:gd name="connsiteY14" fmla="*/ 3952 h 43200"/>
                      <a:gd name="connsiteX15" fmla="*/ 29820 w 43200"/>
                      <a:gd name="connsiteY15" fmla="*/ 2340 h 43200"/>
                      <a:gd name="connsiteX16" fmla="*/ 22141 w 43200"/>
                      <a:gd name="connsiteY16" fmla="*/ 4720 h 43200"/>
                      <a:gd name="connsiteX17" fmla="*/ 22500 w 43200"/>
                      <a:gd name="connsiteY17" fmla="*/ 3330 h 43200"/>
                      <a:gd name="connsiteX18" fmla="*/ 14000 w 43200"/>
                      <a:gd name="connsiteY18" fmla="*/ 5192 h 43200"/>
                      <a:gd name="connsiteX19" fmla="*/ 15300 w 43200"/>
                      <a:gd name="connsiteY19" fmla="*/ 6540 h 43200"/>
                      <a:gd name="connsiteX20" fmla="*/ 4127 w 43200"/>
                      <a:gd name="connsiteY20" fmla="*/ 15789 h 43200"/>
                      <a:gd name="connsiteX21" fmla="*/ 3900 w 43200"/>
                      <a:gd name="connsiteY21" fmla="*/ 14370 h 43200"/>
                      <a:gd name="connsiteX0" fmla="*/ 3936 w 43256"/>
                      <a:gd name="connsiteY0" fmla="*/ 14229 h 49659"/>
                      <a:gd name="connsiteX1" fmla="*/ 5659 w 43256"/>
                      <a:gd name="connsiteY1" fmla="*/ 6766 h 49659"/>
                      <a:gd name="connsiteX2" fmla="*/ 14041 w 43256"/>
                      <a:gd name="connsiteY2" fmla="*/ 5061 h 49659"/>
                      <a:gd name="connsiteX3" fmla="*/ 22492 w 43256"/>
                      <a:gd name="connsiteY3" fmla="*/ 3291 h 49659"/>
                      <a:gd name="connsiteX4" fmla="*/ 25785 w 43256"/>
                      <a:gd name="connsiteY4" fmla="*/ 59 h 49659"/>
                      <a:gd name="connsiteX5" fmla="*/ 29869 w 43256"/>
                      <a:gd name="connsiteY5" fmla="*/ 2340 h 49659"/>
                      <a:gd name="connsiteX6" fmla="*/ 35499 w 43256"/>
                      <a:gd name="connsiteY6" fmla="*/ 549 h 49659"/>
                      <a:gd name="connsiteX7" fmla="*/ 38354 w 43256"/>
                      <a:gd name="connsiteY7" fmla="*/ 5435 h 49659"/>
                      <a:gd name="connsiteX8" fmla="*/ 42018 w 43256"/>
                      <a:gd name="connsiteY8" fmla="*/ 10177 h 49659"/>
                      <a:gd name="connsiteX9" fmla="*/ 41854 w 43256"/>
                      <a:gd name="connsiteY9" fmla="*/ 15319 h 49659"/>
                      <a:gd name="connsiteX10" fmla="*/ 43052 w 43256"/>
                      <a:gd name="connsiteY10" fmla="*/ 23181 h 49659"/>
                      <a:gd name="connsiteX11" fmla="*/ 37440 w 43256"/>
                      <a:gd name="connsiteY11" fmla="*/ 30063 h 49659"/>
                      <a:gd name="connsiteX12" fmla="*/ 35431 w 43256"/>
                      <a:gd name="connsiteY12" fmla="*/ 35960 h 49659"/>
                      <a:gd name="connsiteX13" fmla="*/ 28591 w 43256"/>
                      <a:gd name="connsiteY13" fmla="*/ 36674 h 49659"/>
                      <a:gd name="connsiteX14" fmla="*/ 23703 w 43256"/>
                      <a:gd name="connsiteY14" fmla="*/ 42965 h 49659"/>
                      <a:gd name="connsiteX15" fmla="*/ 16516 w 43256"/>
                      <a:gd name="connsiteY15" fmla="*/ 39125 h 49659"/>
                      <a:gd name="connsiteX16" fmla="*/ 5840 w 43256"/>
                      <a:gd name="connsiteY16" fmla="*/ 35331 h 49659"/>
                      <a:gd name="connsiteX17" fmla="*/ 1146 w 43256"/>
                      <a:gd name="connsiteY17" fmla="*/ 31109 h 49659"/>
                      <a:gd name="connsiteX18" fmla="*/ 2149 w 43256"/>
                      <a:gd name="connsiteY18" fmla="*/ 25410 h 49659"/>
                      <a:gd name="connsiteX19" fmla="*/ 31 w 43256"/>
                      <a:gd name="connsiteY19" fmla="*/ 19563 h 49659"/>
                      <a:gd name="connsiteX20" fmla="*/ 3899 w 43256"/>
                      <a:gd name="connsiteY20" fmla="*/ 14366 h 49659"/>
                      <a:gd name="connsiteX21" fmla="*/ 3936 w 43256"/>
                      <a:gd name="connsiteY21" fmla="*/ 14229 h 49659"/>
                      <a:gd name="connsiteX0" fmla="*/ 284483 w 915585"/>
                      <a:gd name="connsiteY0" fmla="*/ 687229 h 704247"/>
                      <a:gd name="connsiteX1" fmla="*/ 267465 w 915585"/>
                      <a:gd name="connsiteY1" fmla="*/ 704247 h 704247"/>
                      <a:gd name="connsiteX2" fmla="*/ 250447 w 915585"/>
                      <a:gd name="connsiteY2" fmla="*/ 687229 h 704247"/>
                      <a:gd name="connsiteX3" fmla="*/ 267465 w 915585"/>
                      <a:gd name="connsiteY3" fmla="*/ 670211 h 704247"/>
                      <a:gd name="connsiteX4" fmla="*/ 284483 w 915585"/>
                      <a:gd name="connsiteY4" fmla="*/ 687229 h 704247"/>
                      <a:gd name="connsiteX0" fmla="*/ 311754 w 915585"/>
                      <a:gd name="connsiteY0" fmla="*/ 666620 h 704247"/>
                      <a:gd name="connsiteX1" fmla="*/ 277718 w 915585"/>
                      <a:gd name="connsiteY1" fmla="*/ 700656 h 704247"/>
                      <a:gd name="connsiteX2" fmla="*/ 277718 w 915585"/>
                      <a:gd name="connsiteY2" fmla="*/ 632584 h 704247"/>
                      <a:gd name="connsiteX3" fmla="*/ 311754 w 915585"/>
                      <a:gd name="connsiteY3" fmla="*/ 666620 h 704247"/>
                      <a:gd name="connsiteX0" fmla="*/ 354186 w 915585"/>
                      <a:gd name="connsiteY0" fmla="*/ 615538 h 704247"/>
                      <a:gd name="connsiteX1" fmla="*/ 303132 w 915585"/>
                      <a:gd name="connsiteY1" fmla="*/ 666592 h 704247"/>
                      <a:gd name="connsiteX2" fmla="*/ 252078 w 915585"/>
                      <a:gd name="connsiteY2" fmla="*/ 615538 h 704247"/>
                      <a:gd name="connsiteX3" fmla="*/ 303132 w 915585"/>
                      <a:gd name="connsiteY3" fmla="*/ 564484 h 704247"/>
                      <a:gd name="connsiteX4" fmla="*/ 354186 w 915585"/>
                      <a:gd name="connsiteY4" fmla="*/ 615538 h 704247"/>
                      <a:gd name="connsiteX0" fmla="*/ 4729 w 43256"/>
                      <a:gd name="connsiteY0" fmla="*/ 26036 h 49659"/>
                      <a:gd name="connsiteX1" fmla="*/ 2196 w 43256"/>
                      <a:gd name="connsiteY1" fmla="*/ 25239 h 49659"/>
                      <a:gd name="connsiteX2" fmla="*/ 6964 w 43256"/>
                      <a:gd name="connsiteY2" fmla="*/ 34758 h 49659"/>
                      <a:gd name="connsiteX3" fmla="*/ 5856 w 43256"/>
                      <a:gd name="connsiteY3" fmla="*/ 35139 h 49659"/>
                      <a:gd name="connsiteX4" fmla="*/ 16514 w 43256"/>
                      <a:gd name="connsiteY4" fmla="*/ 38949 h 49659"/>
                      <a:gd name="connsiteX5" fmla="*/ 15846 w 43256"/>
                      <a:gd name="connsiteY5" fmla="*/ 37209 h 49659"/>
                      <a:gd name="connsiteX6" fmla="*/ 28863 w 43256"/>
                      <a:gd name="connsiteY6" fmla="*/ 34610 h 49659"/>
                      <a:gd name="connsiteX7" fmla="*/ 28596 w 43256"/>
                      <a:gd name="connsiteY7" fmla="*/ 36519 h 49659"/>
                      <a:gd name="connsiteX8" fmla="*/ 34165 w 43256"/>
                      <a:gd name="connsiteY8" fmla="*/ 22813 h 49659"/>
                      <a:gd name="connsiteX9" fmla="*/ 37416 w 43256"/>
                      <a:gd name="connsiteY9" fmla="*/ 29949 h 49659"/>
                      <a:gd name="connsiteX10" fmla="*/ 41834 w 43256"/>
                      <a:gd name="connsiteY10" fmla="*/ 15213 h 49659"/>
                      <a:gd name="connsiteX11" fmla="*/ 40386 w 43256"/>
                      <a:gd name="connsiteY11" fmla="*/ 17889 h 49659"/>
                      <a:gd name="connsiteX12" fmla="*/ 38360 w 43256"/>
                      <a:gd name="connsiteY12" fmla="*/ 5285 h 49659"/>
                      <a:gd name="connsiteX13" fmla="*/ 38436 w 43256"/>
                      <a:gd name="connsiteY13" fmla="*/ 6549 h 49659"/>
                      <a:gd name="connsiteX14" fmla="*/ 29114 w 43256"/>
                      <a:gd name="connsiteY14" fmla="*/ 3811 h 49659"/>
                      <a:gd name="connsiteX15" fmla="*/ 29856 w 43256"/>
                      <a:gd name="connsiteY15" fmla="*/ 2199 h 49659"/>
                      <a:gd name="connsiteX16" fmla="*/ 22177 w 43256"/>
                      <a:gd name="connsiteY16" fmla="*/ 4579 h 49659"/>
                      <a:gd name="connsiteX17" fmla="*/ 22536 w 43256"/>
                      <a:gd name="connsiteY17" fmla="*/ 3189 h 49659"/>
                      <a:gd name="connsiteX18" fmla="*/ 14036 w 43256"/>
                      <a:gd name="connsiteY18" fmla="*/ 5051 h 49659"/>
                      <a:gd name="connsiteX19" fmla="*/ 15336 w 43256"/>
                      <a:gd name="connsiteY19" fmla="*/ 6399 h 49659"/>
                      <a:gd name="connsiteX20" fmla="*/ 4163 w 43256"/>
                      <a:gd name="connsiteY20" fmla="*/ 15648 h 49659"/>
                      <a:gd name="connsiteX21" fmla="*/ 3936 w 43256"/>
                      <a:gd name="connsiteY21" fmla="*/ 14229 h 49659"/>
                      <a:gd name="connsiteX0" fmla="*/ 3936 w 43256"/>
                      <a:gd name="connsiteY0" fmla="*/ 14229 h 49659"/>
                      <a:gd name="connsiteX1" fmla="*/ 5659 w 43256"/>
                      <a:gd name="connsiteY1" fmla="*/ 6766 h 49659"/>
                      <a:gd name="connsiteX2" fmla="*/ 14041 w 43256"/>
                      <a:gd name="connsiteY2" fmla="*/ 5061 h 49659"/>
                      <a:gd name="connsiteX3" fmla="*/ 22492 w 43256"/>
                      <a:gd name="connsiteY3" fmla="*/ 3291 h 49659"/>
                      <a:gd name="connsiteX4" fmla="*/ 25785 w 43256"/>
                      <a:gd name="connsiteY4" fmla="*/ 59 h 49659"/>
                      <a:gd name="connsiteX5" fmla="*/ 29869 w 43256"/>
                      <a:gd name="connsiteY5" fmla="*/ 2340 h 49659"/>
                      <a:gd name="connsiteX6" fmla="*/ 35499 w 43256"/>
                      <a:gd name="connsiteY6" fmla="*/ 549 h 49659"/>
                      <a:gd name="connsiteX7" fmla="*/ 38354 w 43256"/>
                      <a:gd name="connsiteY7" fmla="*/ 5435 h 49659"/>
                      <a:gd name="connsiteX8" fmla="*/ 42018 w 43256"/>
                      <a:gd name="connsiteY8" fmla="*/ 10177 h 49659"/>
                      <a:gd name="connsiteX9" fmla="*/ 41854 w 43256"/>
                      <a:gd name="connsiteY9" fmla="*/ 15319 h 49659"/>
                      <a:gd name="connsiteX10" fmla="*/ 43052 w 43256"/>
                      <a:gd name="connsiteY10" fmla="*/ 23181 h 49659"/>
                      <a:gd name="connsiteX11" fmla="*/ 37440 w 43256"/>
                      <a:gd name="connsiteY11" fmla="*/ 30063 h 49659"/>
                      <a:gd name="connsiteX12" fmla="*/ 35431 w 43256"/>
                      <a:gd name="connsiteY12" fmla="*/ 35960 h 49659"/>
                      <a:gd name="connsiteX13" fmla="*/ 28591 w 43256"/>
                      <a:gd name="connsiteY13" fmla="*/ 36674 h 49659"/>
                      <a:gd name="connsiteX14" fmla="*/ 23703 w 43256"/>
                      <a:gd name="connsiteY14" fmla="*/ 42965 h 49659"/>
                      <a:gd name="connsiteX15" fmla="*/ 16516 w 43256"/>
                      <a:gd name="connsiteY15" fmla="*/ 39125 h 49659"/>
                      <a:gd name="connsiteX16" fmla="*/ 5840 w 43256"/>
                      <a:gd name="connsiteY16" fmla="*/ 35331 h 49659"/>
                      <a:gd name="connsiteX17" fmla="*/ 1146 w 43256"/>
                      <a:gd name="connsiteY17" fmla="*/ 31109 h 49659"/>
                      <a:gd name="connsiteX18" fmla="*/ 2149 w 43256"/>
                      <a:gd name="connsiteY18" fmla="*/ 25410 h 49659"/>
                      <a:gd name="connsiteX19" fmla="*/ 31 w 43256"/>
                      <a:gd name="connsiteY19" fmla="*/ 19563 h 49659"/>
                      <a:gd name="connsiteX20" fmla="*/ 3899 w 43256"/>
                      <a:gd name="connsiteY20" fmla="*/ 14366 h 49659"/>
                      <a:gd name="connsiteX21" fmla="*/ 3936 w 43256"/>
                      <a:gd name="connsiteY21" fmla="*/ 14229 h 49659"/>
                      <a:gd name="connsiteX0" fmla="*/ 284483 w 915585"/>
                      <a:gd name="connsiteY0" fmla="*/ 687229 h 704247"/>
                      <a:gd name="connsiteX1" fmla="*/ 267465 w 915585"/>
                      <a:gd name="connsiteY1" fmla="*/ 704247 h 704247"/>
                      <a:gd name="connsiteX2" fmla="*/ 250447 w 915585"/>
                      <a:gd name="connsiteY2" fmla="*/ 687229 h 704247"/>
                      <a:gd name="connsiteX3" fmla="*/ 267465 w 915585"/>
                      <a:gd name="connsiteY3" fmla="*/ 670211 h 704247"/>
                      <a:gd name="connsiteX4" fmla="*/ 284483 w 915585"/>
                      <a:gd name="connsiteY4" fmla="*/ 687229 h 704247"/>
                      <a:gd name="connsiteX0" fmla="*/ 311754 w 915585"/>
                      <a:gd name="connsiteY0" fmla="*/ 666620 h 704247"/>
                      <a:gd name="connsiteX1" fmla="*/ 277718 w 915585"/>
                      <a:gd name="connsiteY1" fmla="*/ 632584 h 704247"/>
                      <a:gd name="connsiteX2" fmla="*/ 311754 w 915585"/>
                      <a:gd name="connsiteY2" fmla="*/ 666620 h 704247"/>
                      <a:gd name="connsiteX0" fmla="*/ 354186 w 915585"/>
                      <a:gd name="connsiteY0" fmla="*/ 615538 h 704247"/>
                      <a:gd name="connsiteX1" fmla="*/ 303132 w 915585"/>
                      <a:gd name="connsiteY1" fmla="*/ 666592 h 704247"/>
                      <a:gd name="connsiteX2" fmla="*/ 252078 w 915585"/>
                      <a:gd name="connsiteY2" fmla="*/ 615538 h 704247"/>
                      <a:gd name="connsiteX3" fmla="*/ 303132 w 915585"/>
                      <a:gd name="connsiteY3" fmla="*/ 564484 h 704247"/>
                      <a:gd name="connsiteX4" fmla="*/ 354186 w 915585"/>
                      <a:gd name="connsiteY4" fmla="*/ 615538 h 704247"/>
                      <a:gd name="connsiteX0" fmla="*/ 4729 w 43256"/>
                      <a:gd name="connsiteY0" fmla="*/ 26036 h 49659"/>
                      <a:gd name="connsiteX1" fmla="*/ 2196 w 43256"/>
                      <a:gd name="connsiteY1" fmla="*/ 25239 h 49659"/>
                      <a:gd name="connsiteX2" fmla="*/ 6964 w 43256"/>
                      <a:gd name="connsiteY2" fmla="*/ 34758 h 49659"/>
                      <a:gd name="connsiteX3" fmla="*/ 5856 w 43256"/>
                      <a:gd name="connsiteY3" fmla="*/ 35139 h 49659"/>
                      <a:gd name="connsiteX4" fmla="*/ 16514 w 43256"/>
                      <a:gd name="connsiteY4" fmla="*/ 38949 h 49659"/>
                      <a:gd name="connsiteX5" fmla="*/ 15846 w 43256"/>
                      <a:gd name="connsiteY5" fmla="*/ 37209 h 49659"/>
                      <a:gd name="connsiteX6" fmla="*/ 28863 w 43256"/>
                      <a:gd name="connsiteY6" fmla="*/ 34610 h 49659"/>
                      <a:gd name="connsiteX7" fmla="*/ 28596 w 43256"/>
                      <a:gd name="connsiteY7" fmla="*/ 36519 h 49659"/>
                      <a:gd name="connsiteX8" fmla="*/ 34165 w 43256"/>
                      <a:gd name="connsiteY8" fmla="*/ 22813 h 49659"/>
                      <a:gd name="connsiteX9" fmla="*/ 37416 w 43256"/>
                      <a:gd name="connsiteY9" fmla="*/ 29949 h 49659"/>
                      <a:gd name="connsiteX10" fmla="*/ 41834 w 43256"/>
                      <a:gd name="connsiteY10" fmla="*/ 15213 h 49659"/>
                      <a:gd name="connsiteX11" fmla="*/ 40386 w 43256"/>
                      <a:gd name="connsiteY11" fmla="*/ 17889 h 49659"/>
                      <a:gd name="connsiteX12" fmla="*/ 38360 w 43256"/>
                      <a:gd name="connsiteY12" fmla="*/ 5285 h 49659"/>
                      <a:gd name="connsiteX13" fmla="*/ 38436 w 43256"/>
                      <a:gd name="connsiteY13" fmla="*/ 6549 h 49659"/>
                      <a:gd name="connsiteX14" fmla="*/ 29114 w 43256"/>
                      <a:gd name="connsiteY14" fmla="*/ 3811 h 49659"/>
                      <a:gd name="connsiteX15" fmla="*/ 29856 w 43256"/>
                      <a:gd name="connsiteY15" fmla="*/ 2199 h 49659"/>
                      <a:gd name="connsiteX16" fmla="*/ 22177 w 43256"/>
                      <a:gd name="connsiteY16" fmla="*/ 4579 h 49659"/>
                      <a:gd name="connsiteX17" fmla="*/ 22536 w 43256"/>
                      <a:gd name="connsiteY17" fmla="*/ 3189 h 49659"/>
                      <a:gd name="connsiteX18" fmla="*/ 14036 w 43256"/>
                      <a:gd name="connsiteY18" fmla="*/ 5051 h 49659"/>
                      <a:gd name="connsiteX19" fmla="*/ 15336 w 43256"/>
                      <a:gd name="connsiteY19" fmla="*/ 6399 h 49659"/>
                      <a:gd name="connsiteX20" fmla="*/ 4163 w 43256"/>
                      <a:gd name="connsiteY20" fmla="*/ 15648 h 49659"/>
                      <a:gd name="connsiteX21" fmla="*/ 3936 w 43256"/>
                      <a:gd name="connsiteY21" fmla="*/ 14229 h 496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50447 w 915585"/>
                      <a:gd name="connsiteY1" fmla="*/ 687229 h 687229"/>
                      <a:gd name="connsiteX2" fmla="*/ 267465 w 915585"/>
                      <a:gd name="connsiteY2" fmla="*/ 670211 h 687229"/>
                      <a:gd name="connsiteX3" fmla="*/ 284483 w 915585"/>
                      <a:gd name="connsiteY3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54186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4" fmla="*/ 354186 w 915585"/>
                      <a:gd name="connsiteY4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54186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4" fmla="*/ 354186 w 915585"/>
                      <a:gd name="connsiteY4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03132 w 915585"/>
                      <a:gd name="connsiteY0" fmla="*/ 564484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252078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7259"/>
                      <a:gd name="connsiteX1" fmla="*/ 5659 w 43256"/>
                      <a:gd name="connsiteY1" fmla="*/ 6766 h 47259"/>
                      <a:gd name="connsiteX2" fmla="*/ 14041 w 43256"/>
                      <a:gd name="connsiteY2" fmla="*/ 5061 h 47259"/>
                      <a:gd name="connsiteX3" fmla="*/ 22492 w 43256"/>
                      <a:gd name="connsiteY3" fmla="*/ 3291 h 47259"/>
                      <a:gd name="connsiteX4" fmla="*/ 25785 w 43256"/>
                      <a:gd name="connsiteY4" fmla="*/ 59 h 47259"/>
                      <a:gd name="connsiteX5" fmla="*/ 29869 w 43256"/>
                      <a:gd name="connsiteY5" fmla="*/ 2340 h 47259"/>
                      <a:gd name="connsiteX6" fmla="*/ 35499 w 43256"/>
                      <a:gd name="connsiteY6" fmla="*/ 549 h 47259"/>
                      <a:gd name="connsiteX7" fmla="*/ 38354 w 43256"/>
                      <a:gd name="connsiteY7" fmla="*/ 5435 h 47259"/>
                      <a:gd name="connsiteX8" fmla="*/ 42018 w 43256"/>
                      <a:gd name="connsiteY8" fmla="*/ 10177 h 47259"/>
                      <a:gd name="connsiteX9" fmla="*/ 41854 w 43256"/>
                      <a:gd name="connsiteY9" fmla="*/ 15319 h 47259"/>
                      <a:gd name="connsiteX10" fmla="*/ 43052 w 43256"/>
                      <a:gd name="connsiteY10" fmla="*/ 23181 h 47259"/>
                      <a:gd name="connsiteX11" fmla="*/ 37440 w 43256"/>
                      <a:gd name="connsiteY11" fmla="*/ 30063 h 47259"/>
                      <a:gd name="connsiteX12" fmla="*/ 35431 w 43256"/>
                      <a:gd name="connsiteY12" fmla="*/ 35960 h 47259"/>
                      <a:gd name="connsiteX13" fmla="*/ 28591 w 43256"/>
                      <a:gd name="connsiteY13" fmla="*/ 36674 h 47259"/>
                      <a:gd name="connsiteX14" fmla="*/ 23703 w 43256"/>
                      <a:gd name="connsiteY14" fmla="*/ 42965 h 47259"/>
                      <a:gd name="connsiteX15" fmla="*/ 16516 w 43256"/>
                      <a:gd name="connsiteY15" fmla="*/ 39125 h 47259"/>
                      <a:gd name="connsiteX16" fmla="*/ 5840 w 43256"/>
                      <a:gd name="connsiteY16" fmla="*/ 35331 h 47259"/>
                      <a:gd name="connsiteX17" fmla="*/ 1146 w 43256"/>
                      <a:gd name="connsiteY17" fmla="*/ 31109 h 47259"/>
                      <a:gd name="connsiteX18" fmla="*/ 2149 w 43256"/>
                      <a:gd name="connsiteY18" fmla="*/ 25410 h 47259"/>
                      <a:gd name="connsiteX19" fmla="*/ 31 w 43256"/>
                      <a:gd name="connsiteY19" fmla="*/ 19563 h 47259"/>
                      <a:gd name="connsiteX20" fmla="*/ 3899 w 43256"/>
                      <a:gd name="connsiteY20" fmla="*/ 14366 h 47259"/>
                      <a:gd name="connsiteX21" fmla="*/ 3936 w 43256"/>
                      <a:gd name="connsiteY21" fmla="*/ 14229 h 47259"/>
                      <a:gd name="connsiteX0" fmla="*/ 459035 w 915585"/>
                      <a:gd name="connsiteY0" fmla="*/ 494479 h 670211"/>
                      <a:gd name="connsiteX1" fmla="*/ 267465 w 915585"/>
                      <a:gd name="connsiteY1" fmla="*/ 670211 h 670211"/>
                      <a:gd name="connsiteX2" fmla="*/ 459035 w 915585"/>
                      <a:gd name="connsiteY2" fmla="*/ 494479 h 670211"/>
                      <a:gd name="connsiteX0" fmla="*/ 311754 w 915585"/>
                      <a:gd name="connsiteY0" fmla="*/ 666620 h 670211"/>
                      <a:gd name="connsiteX1" fmla="*/ 277718 w 915585"/>
                      <a:gd name="connsiteY1" fmla="*/ 632584 h 670211"/>
                      <a:gd name="connsiteX2" fmla="*/ 311754 w 915585"/>
                      <a:gd name="connsiteY2" fmla="*/ 666620 h 670211"/>
                      <a:gd name="connsiteX0" fmla="*/ 252078 w 915585"/>
                      <a:gd name="connsiteY0" fmla="*/ 615538 h 670211"/>
                      <a:gd name="connsiteX1" fmla="*/ 303132 w 915585"/>
                      <a:gd name="connsiteY1" fmla="*/ 666592 h 670211"/>
                      <a:gd name="connsiteX2" fmla="*/ 252078 w 915585"/>
                      <a:gd name="connsiteY2" fmla="*/ 615538 h 670211"/>
                      <a:gd name="connsiteX0" fmla="*/ 4729 w 43256"/>
                      <a:gd name="connsiteY0" fmla="*/ 26036 h 47259"/>
                      <a:gd name="connsiteX1" fmla="*/ 2196 w 43256"/>
                      <a:gd name="connsiteY1" fmla="*/ 25239 h 47259"/>
                      <a:gd name="connsiteX2" fmla="*/ 6964 w 43256"/>
                      <a:gd name="connsiteY2" fmla="*/ 34758 h 47259"/>
                      <a:gd name="connsiteX3" fmla="*/ 5856 w 43256"/>
                      <a:gd name="connsiteY3" fmla="*/ 35139 h 47259"/>
                      <a:gd name="connsiteX4" fmla="*/ 16514 w 43256"/>
                      <a:gd name="connsiteY4" fmla="*/ 38949 h 47259"/>
                      <a:gd name="connsiteX5" fmla="*/ 15846 w 43256"/>
                      <a:gd name="connsiteY5" fmla="*/ 37209 h 47259"/>
                      <a:gd name="connsiteX6" fmla="*/ 28863 w 43256"/>
                      <a:gd name="connsiteY6" fmla="*/ 34610 h 47259"/>
                      <a:gd name="connsiteX7" fmla="*/ 28596 w 43256"/>
                      <a:gd name="connsiteY7" fmla="*/ 36519 h 47259"/>
                      <a:gd name="connsiteX8" fmla="*/ 34165 w 43256"/>
                      <a:gd name="connsiteY8" fmla="*/ 22813 h 47259"/>
                      <a:gd name="connsiteX9" fmla="*/ 37416 w 43256"/>
                      <a:gd name="connsiteY9" fmla="*/ 29949 h 47259"/>
                      <a:gd name="connsiteX10" fmla="*/ 41834 w 43256"/>
                      <a:gd name="connsiteY10" fmla="*/ 15213 h 47259"/>
                      <a:gd name="connsiteX11" fmla="*/ 40386 w 43256"/>
                      <a:gd name="connsiteY11" fmla="*/ 17889 h 47259"/>
                      <a:gd name="connsiteX12" fmla="*/ 38360 w 43256"/>
                      <a:gd name="connsiteY12" fmla="*/ 5285 h 47259"/>
                      <a:gd name="connsiteX13" fmla="*/ 38436 w 43256"/>
                      <a:gd name="connsiteY13" fmla="*/ 6549 h 47259"/>
                      <a:gd name="connsiteX14" fmla="*/ 29114 w 43256"/>
                      <a:gd name="connsiteY14" fmla="*/ 3811 h 47259"/>
                      <a:gd name="connsiteX15" fmla="*/ 29856 w 43256"/>
                      <a:gd name="connsiteY15" fmla="*/ 2199 h 47259"/>
                      <a:gd name="connsiteX16" fmla="*/ 22177 w 43256"/>
                      <a:gd name="connsiteY16" fmla="*/ 4579 h 47259"/>
                      <a:gd name="connsiteX17" fmla="*/ 22536 w 43256"/>
                      <a:gd name="connsiteY17" fmla="*/ 3189 h 47259"/>
                      <a:gd name="connsiteX18" fmla="*/ 14036 w 43256"/>
                      <a:gd name="connsiteY18" fmla="*/ 5051 h 47259"/>
                      <a:gd name="connsiteX19" fmla="*/ 15336 w 43256"/>
                      <a:gd name="connsiteY19" fmla="*/ 6399 h 47259"/>
                      <a:gd name="connsiteX20" fmla="*/ 4163 w 43256"/>
                      <a:gd name="connsiteY20" fmla="*/ 15648 h 47259"/>
                      <a:gd name="connsiteX21" fmla="*/ 3936 w 43256"/>
                      <a:gd name="connsiteY21" fmla="*/ 14229 h 47259"/>
                      <a:gd name="connsiteX0" fmla="*/ 3936 w 43256"/>
                      <a:gd name="connsiteY0" fmla="*/ 14229 h 47259"/>
                      <a:gd name="connsiteX1" fmla="*/ 5659 w 43256"/>
                      <a:gd name="connsiteY1" fmla="*/ 6766 h 47259"/>
                      <a:gd name="connsiteX2" fmla="*/ 14041 w 43256"/>
                      <a:gd name="connsiteY2" fmla="*/ 5061 h 47259"/>
                      <a:gd name="connsiteX3" fmla="*/ 22492 w 43256"/>
                      <a:gd name="connsiteY3" fmla="*/ 3291 h 47259"/>
                      <a:gd name="connsiteX4" fmla="*/ 25785 w 43256"/>
                      <a:gd name="connsiteY4" fmla="*/ 59 h 47259"/>
                      <a:gd name="connsiteX5" fmla="*/ 29869 w 43256"/>
                      <a:gd name="connsiteY5" fmla="*/ 2340 h 47259"/>
                      <a:gd name="connsiteX6" fmla="*/ 35499 w 43256"/>
                      <a:gd name="connsiteY6" fmla="*/ 549 h 47259"/>
                      <a:gd name="connsiteX7" fmla="*/ 38354 w 43256"/>
                      <a:gd name="connsiteY7" fmla="*/ 5435 h 47259"/>
                      <a:gd name="connsiteX8" fmla="*/ 42018 w 43256"/>
                      <a:gd name="connsiteY8" fmla="*/ 10177 h 47259"/>
                      <a:gd name="connsiteX9" fmla="*/ 41854 w 43256"/>
                      <a:gd name="connsiteY9" fmla="*/ 15319 h 47259"/>
                      <a:gd name="connsiteX10" fmla="*/ 43052 w 43256"/>
                      <a:gd name="connsiteY10" fmla="*/ 23181 h 47259"/>
                      <a:gd name="connsiteX11" fmla="*/ 37440 w 43256"/>
                      <a:gd name="connsiteY11" fmla="*/ 30063 h 47259"/>
                      <a:gd name="connsiteX12" fmla="*/ 35431 w 43256"/>
                      <a:gd name="connsiteY12" fmla="*/ 35960 h 47259"/>
                      <a:gd name="connsiteX13" fmla="*/ 28591 w 43256"/>
                      <a:gd name="connsiteY13" fmla="*/ 36674 h 47259"/>
                      <a:gd name="connsiteX14" fmla="*/ 23703 w 43256"/>
                      <a:gd name="connsiteY14" fmla="*/ 42965 h 47259"/>
                      <a:gd name="connsiteX15" fmla="*/ 16516 w 43256"/>
                      <a:gd name="connsiteY15" fmla="*/ 39125 h 47259"/>
                      <a:gd name="connsiteX16" fmla="*/ 5840 w 43256"/>
                      <a:gd name="connsiteY16" fmla="*/ 35331 h 47259"/>
                      <a:gd name="connsiteX17" fmla="*/ 1146 w 43256"/>
                      <a:gd name="connsiteY17" fmla="*/ 31109 h 47259"/>
                      <a:gd name="connsiteX18" fmla="*/ 2149 w 43256"/>
                      <a:gd name="connsiteY18" fmla="*/ 25410 h 47259"/>
                      <a:gd name="connsiteX19" fmla="*/ 31 w 43256"/>
                      <a:gd name="connsiteY19" fmla="*/ 19563 h 47259"/>
                      <a:gd name="connsiteX20" fmla="*/ 3899 w 43256"/>
                      <a:gd name="connsiteY20" fmla="*/ 14366 h 47259"/>
                      <a:gd name="connsiteX21" fmla="*/ 3936 w 43256"/>
                      <a:gd name="connsiteY21" fmla="*/ 14229 h 47259"/>
                      <a:gd name="connsiteX0" fmla="*/ 459035 w 915585"/>
                      <a:gd name="connsiteY0" fmla="*/ 494479 h 670211"/>
                      <a:gd name="connsiteX1" fmla="*/ 267465 w 915585"/>
                      <a:gd name="connsiteY1" fmla="*/ 670211 h 670211"/>
                      <a:gd name="connsiteX2" fmla="*/ 459035 w 915585"/>
                      <a:gd name="connsiteY2" fmla="*/ 494479 h 670211"/>
                      <a:gd name="connsiteX0" fmla="*/ 311754 w 915585"/>
                      <a:gd name="connsiteY0" fmla="*/ 666620 h 670211"/>
                      <a:gd name="connsiteX1" fmla="*/ 277718 w 915585"/>
                      <a:gd name="connsiteY1" fmla="*/ 632584 h 670211"/>
                      <a:gd name="connsiteX2" fmla="*/ 311754 w 915585"/>
                      <a:gd name="connsiteY2" fmla="*/ 666620 h 670211"/>
                      <a:gd name="connsiteX0" fmla="*/ 252078 w 915585"/>
                      <a:gd name="connsiteY0" fmla="*/ 615538 h 670211"/>
                      <a:gd name="connsiteX1" fmla="*/ 303131 w 915585"/>
                      <a:gd name="connsiteY1" fmla="*/ 466429 h 670211"/>
                      <a:gd name="connsiteX2" fmla="*/ 252078 w 915585"/>
                      <a:gd name="connsiteY2" fmla="*/ 615538 h 670211"/>
                      <a:gd name="connsiteX0" fmla="*/ 4729 w 43256"/>
                      <a:gd name="connsiteY0" fmla="*/ 26036 h 47259"/>
                      <a:gd name="connsiteX1" fmla="*/ 2196 w 43256"/>
                      <a:gd name="connsiteY1" fmla="*/ 25239 h 47259"/>
                      <a:gd name="connsiteX2" fmla="*/ 6964 w 43256"/>
                      <a:gd name="connsiteY2" fmla="*/ 34758 h 47259"/>
                      <a:gd name="connsiteX3" fmla="*/ 5856 w 43256"/>
                      <a:gd name="connsiteY3" fmla="*/ 35139 h 47259"/>
                      <a:gd name="connsiteX4" fmla="*/ 16514 w 43256"/>
                      <a:gd name="connsiteY4" fmla="*/ 38949 h 47259"/>
                      <a:gd name="connsiteX5" fmla="*/ 15846 w 43256"/>
                      <a:gd name="connsiteY5" fmla="*/ 37209 h 47259"/>
                      <a:gd name="connsiteX6" fmla="*/ 28863 w 43256"/>
                      <a:gd name="connsiteY6" fmla="*/ 34610 h 47259"/>
                      <a:gd name="connsiteX7" fmla="*/ 28596 w 43256"/>
                      <a:gd name="connsiteY7" fmla="*/ 36519 h 47259"/>
                      <a:gd name="connsiteX8" fmla="*/ 34165 w 43256"/>
                      <a:gd name="connsiteY8" fmla="*/ 22813 h 47259"/>
                      <a:gd name="connsiteX9" fmla="*/ 37416 w 43256"/>
                      <a:gd name="connsiteY9" fmla="*/ 29949 h 47259"/>
                      <a:gd name="connsiteX10" fmla="*/ 41834 w 43256"/>
                      <a:gd name="connsiteY10" fmla="*/ 15213 h 47259"/>
                      <a:gd name="connsiteX11" fmla="*/ 40386 w 43256"/>
                      <a:gd name="connsiteY11" fmla="*/ 17889 h 47259"/>
                      <a:gd name="connsiteX12" fmla="*/ 38360 w 43256"/>
                      <a:gd name="connsiteY12" fmla="*/ 5285 h 47259"/>
                      <a:gd name="connsiteX13" fmla="*/ 38436 w 43256"/>
                      <a:gd name="connsiteY13" fmla="*/ 6549 h 47259"/>
                      <a:gd name="connsiteX14" fmla="*/ 29114 w 43256"/>
                      <a:gd name="connsiteY14" fmla="*/ 3811 h 47259"/>
                      <a:gd name="connsiteX15" fmla="*/ 29856 w 43256"/>
                      <a:gd name="connsiteY15" fmla="*/ 2199 h 47259"/>
                      <a:gd name="connsiteX16" fmla="*/ 22177 w 43256"/>
                      <a:gd name="connsiteY16" fmla="*/ 4579 h 47259"/>
                      <a:gd name="connsiteX17" fmla="*/ 22536 w 43256"/>
                      <a:gd name="connsiteY17" fmla="*/ 3189 h 47259"/>
                      <a:gd name="connsiteX18" fmla="*/ 14036 w 43256"/>
                      <a:gd name="connsiteY18" fmla="*/ 5051 h 47259"/>
                      <a:gd name="connsiteX19" fmla="*/ 15336 w 43256"/>
                      <a:gd name="connsiteY19" fmla="*/ 6399 h 47259"/>
                      <a:gd name="connsiteX20" fmla="*/ 4163 w 43256"/>
                      <a:gd name="connsiteY20" fmla="*/ 15648 h 47259"/>
                      <a:gd name="connsiteX21" fmla="*/ 3936 w 43256"/>
                      <a:gd name="connsiteY21" fmla="*/ 14229 h 47259"/>
                      <a:gd name="connsiteX0" fmla="*/ 3936 w 43256"/>
                      <a:gd name="connsiteY0" fmla="*/ 14229 h 47006"/>
                      <a:gd name="connsiteX1" fmla="*/ 5659 w 43256"/>
                      <a:gd name="connsiteY1" fmla="*/ 6766 h 47006"/>
                      <a:gd name="connsiteX2" fmla="*/ 14041 w 43256"/>
                      <a:gd name="connsiteY2" fmla="*/ 5061 h 47006"/>
                      <a:gd name="connsiteX3" fmla="*/ 22492 w 43256"/>
                      <a:gd name="connsiteY3" fmla="*/ 3291 h 47006"/>
                      <a:gd name="connsiteX4" fmla="*/ 25785 w 43256"/>
                      <a:gd name="connsiteY4" fmla="*/ 59 h 47006"/>
                      <a:gd name="connsiteX5" fmla="*/ 29869 w 43256"/>
                      <a:gd name="connsiteY5" fmla="*/ 2340 h 47006"/>
                      <a:gd name="connsiteX6" fmla="*/ 35499 w 43256"/>
                      <a:gd name="connsiteY6" fmla="*/ 549 h 47006"/>
                      <a:gd name="connsiteX7" fmla="*/ 38354 w 43256"/>
                      <a:gd name="connsiteY7" fmla="*/ 5435 h 47006"/>
                      <a:gd name="connsiteX8" fmla="*/ 42018 w 43256"/>
                      <a:gd name="connsiteY8" fmla="*/ 10177 h 47006"/>
                      <a:gd name="connsiteX9" fmla="*/ 41854 w 43256"/>
                      <a:gd name="connsiteY9" fmla="*/ 15319 h 47006"/>
                      <a:gd name="connsiteX10" fmla="*/ 43052 w 43256"/>
                      <a:gd name="connsiteY10" fmla="*/ 23181 h 47006"/>
                      <a:gd name="connsiteX11" fmla="*/ 37440 w 43256"/>
                      <a:gd name="connsiteY11" fmla="*/ 30063 h 47006"/>
                      <a:gd name="connsiteX12" fmla="*/ 35431 w 43256"/>
                      <a:gd name="connsiteY12" fmla="*/ 35960 h 47006"/>
                      <a:gd name="connsiteX13" fmla="*/ 28591 w 43256"/>
                      <a:gd name="connsiteY13" fmla="*/ 36674 h 47006"/>
                      <a:gd name="connsiteX14" fmla="*/ 23703 w 43256"/>
                      <a:gd name="connsiteY14" fmla="*/ 42965 h 47006"/>
                      <a:gd name="connsiteX15" fmla="*/ 16516 w 43256"/>
                      <a:gd name="connsiteY15" fmla="*/ 39125 h 47006"/>
                      <a:gd name="connsiteX16" fmla="*/ 5840 w 43256"/>
                      <a:gd name="connsiteY16" fmla="*/ 35331 h 47006"/>
                      <a:gd name="connsiteX17" fmla="*/ 1146 w 43256"/>
                      <a:gd name="connsiteY17" fmla="*/ 31109 h 47006"/>
                      <a:gd name="connsiteX18" fmla="*/ 2149 w 43256"/>
                      <a:gd name="connsiteY18" fmla="*/ 25410 h 47006"/>
                      <a:gd name="connsiteX19" fmla="*/ 31 w 43256"/>
                      <a:gd name="connsiteY19" fmla="*/ 19563 h 47006"/>
                      <a:gd name="connsiteX20" fmla="*/ 3899 w 43256"/>
                      <a:gd name="connsiteY20" fmla="*/ 14366 h 47006"/>
                      <a:gd name="connsiteX21" fmla="*/ 3936 w 43256"/>
                      <a:gd name="connsiteY21" fmla="*/ 14229 h 47006"/>
                      <a:gd name="connsiteX0" fmla="*/ 459035 w 915585"/>
                      <a:gd name="connsiteY0" fmla="*/ 494479 h 666620"/>
                      <a:gd name="connsiteX1" fmla="*/ 354741 w 915585"/>
                      <a:gd name="connsiteY1" fmla="*/ 462634 h 666620"/>
                      <a:gd name="connsiteX2" fmla="*/ 459035 w 915585"/>
                      <a:gd name="connsiteY2" fmla="*/ 494479 h 666620"/>
                      <a:gd name="connsiteX0" fmla="*/ 311754 w 915585"/>
                      <a:gd name="connsiteY0" fmla="*/ 666620 h 666620"/>
                      <a:gd name="connsiteX1" fmla="*/ 277718 w 915585"/>
                      <a:gd name="connsiteY1" fmla="*/ 632584 h 666620"/>
                      <a:gd name="connsiteX2" fmla="*/ 311754 w 915585"/>
                      <a:gd name="connsiteY2" fmla="*/ 666620 h 666620"/>
                      <a:gd name="connsiteX0" fmla="*/ 252078 w 915585"/>
                      <a:gd name="connsiteY0" fmla="*/ 615538 h 666620"/>
                      <a:gd name="connsiteX1" fmla="*/ 303131 w 915585"/>
                      <a:gd name="connsiteY1" fmla="*/ 466429 h 666620"/>
                      <a:gd name="connsiteX2" fmla="*/ 252078 w 915585"/>
                      <a:gd name="connsiteY2" fmla="*/ 615538 h 666620"/>
                      <a:gd name="connsiteX0" fmla="*/ 4729 w 43256"/>
                      <a:gd name="connsiteY0" fmla="*/ 26036 h 47006"/>
                      <a:gd name="connsiteX1" fmla="*/ 2196 w 43256"/>
                      <a:gd name="connsiteY1" fmla="*/ 25239 h 47006"/>
                      <a:gd name="connsiteX2" fmla="*/ 6964 w 43256"/>
                      <a:gd name="connsiteY2" fmla="*/ 34758 h 47006"/>
                      <a:gd name="connsiteX3" fmla="*/ 5856 w 43256"/>
                      <a:gd name="connsiteY3" fmla="*/ 35139 h 47006"/>
                      <a:gd name="connsiteX4" fmla="*/ 16514 w 43256"/>
                      <a:gd name="connsiteY4" fmla="*/ 38949 h 47006"/>
                      <a:gd name="connsiteX5" fmla="*/ 15846 w 43256"/>
                      <a:gd name="connsiteY5" fmla="*/ 37209 h 47006"/>
                      <a:gd name="connsiteX6" fmla="*/ 28863 w 43256"/>
                      <a:gd name="connsiteY6" fmla="*/ 34610 h 47006"/>
                      <a:gd name="connsiteX7" fmla="*/ 28596 w 43256"/>
                      <a:gd name="connsiteY7" fmla="*/ 36519 h 47006"/>
                      <a:gd name="connsiteX8" fmla="*/ 34165 w 43256"/>
                      <a:gd name="connsiteY8" fmla="*/ 22813 h 47006"/>
                      <a:gd name="connsiteX9" fmla="*/ 37416 w 43256"/>
                      <a:gd name="connsiteY9" fmla="*/ 29949 h 47006"/>
                      <a:gd name="connsiteX10" fmla="*/ 41834 w 43256"/>
                      <a:gd name="connsiteY10" fmla="*/ 15213 h 47006"/>
                      <a:gd name="connsiteX11" fmla="*/ 40386 w 43256"/>
                      <a:gd name="connsiteY11" fmla="*/ 17889 h 47006"/>
                      <a:gd name="connsiteX12" fmla="*/ 38360 w 43256"/>
                      <a:gd name="connsiteY12" fmla="*/ 5285 h 47006"/>
                      <a:gd name="connsiteX13" fmla="*/ 38436 w 43256"/>
                      <a:gd name="connsiteY13" fmla="*/ 6549 h 47006"/>
                      <a:gd name="connsiteX14" fmla="*/ 29114 w 43256"/>
                      <a:gd name="connsiteY14" fmla="*/ 3811 h 47006"/>
                      <a:gd name="connsiteX15" fmla="*/ 29856 w 43256"/>
                      <a:gd name="connsiteY15" fmla="*/ 2199 h 47006"/>
                      <a:gd name="connsiteX16" fmla="*/ 22177 w 43256"/>
                      <a:gd name="connsiteY16" fmla="*/ 4579 h 47006"/>
                      <a:gd name="connsiteX17" fmla="*/ 22536 w 43256"/>
                      <a:gd name="connsiteY17" fmla="*/ 3189 h 47006"/>
                      <a:gd name="connsiteX18" fmla="*/ 14036 w 43256"/>
                      <a:gd name="connsiteY18" fmla="*/ 5051 h 47006"/>
                      <a:gd name="connsiteX19" fmla="*/ 15336 w 43256"/>
                      <a:gd name="connsiteY19" fmla="*/ 6399 h 47006"/>
                      <a:gd name="connsiteX20" fmla="*/ 4163 w 43256"/>
                      <a:gd name="connsiteY20" fmla="*/ 15648 h 47006"/>
                      <a:gd name="connsiteX21" fmla="*/ 3936 w 43256"/>
                      <a:gd name="connsiteY21" fmla="*/ 14229 h 47006"/>
                      <a:gd name="connsiteX0" fmla="*/ 3936 w 43256"/>
                      <a:gd name="connsiteY0" fmla="*/ 14229 h 44606"/>
                      <a:gd name="connsiteX1" fmla="*/ 5659 w 43256"/>
                      <a:gd name="connsiteY1" fmla="*/ 6766 h 44606"/>
                      <a:gd name="connsiteX2" fmla="*/ 14041 w 43256"/>
                      <a:gd name="connsiteY2" fmla="*/ 5061 h 44606"/>
                      <a:gd name="connsiteX3" fmla="*/ 22492 w 43256"/>
                      <a:gd name="connsiteY3" fmla="*/ 3291 h 44606"/>
                      <a:gd name="connsiteX4" fmla="*/ 25785 w 43256"/>
                      <a:gd name="connsiteY4" fmla="*/ 59 h 44606"/>
                      <a:gd name="connsiteX5" fmla="*/ 29869 w 43256"/>
                      <a:gd name="connsiteY5" fmla="*/ 2340 h 44606"/>
                      <a:gd name="connsiteX6" fmla="*/ 35499 w 43256"/>
                      <a:gd name="connsiteY6" fmla="*/ 549 h 44606"/>
                      <a:gd name="connsiteX7" fmla="*/ 38354 w 43256"/>
                      <a:gd name="connsiteY7" fmla="*/ 5435 h 44606"/>
                      <a:gd name="connsiteX8" fmla="*/ 42018 w 43256"/>
                      <a:gd name="connsiteY8" fmla="*/ 10177 h 44606"/>
                      <a:gd name="connsiteX9" fmla="*/ 41854 w 43256"/>
                      <a:gd name="connsiteY9" fmla="*/ 15319 h 44606"/>
                      <a:gd name="connsiteX10" fmla="*/ 43052 w 43256"/>
                      <a:gd name="connsiteY10" fmla="*/ 23181 h 44606"/>
                      <a:gd name="connsiteX11" fmla="*/ 37440 w 43256"/>
                      <a:gd name="connsiteY11" fmla="*/ 30063 h 44606"/>
                      <a:gd name="connsiteX12" fmla="*/ 35431 w 43256"/>
                      <a:gd name="connsiteY12" fmla="*/ 35960 h 44606"/>
                      <a:gd name="connsiteX13" fmla="*/ 28591 w 43256"/>
                      <a:gd name="connsiteY13" fmla="*/ 36674 h 44606"/>
                      <a:gd name="connsiteX14" fmla="*/ 23703 w 43256"/>
                      <a:gd name="connsiteY14" fmla="*/ 42965 h 44606"/>
                      <a:gd name="connsiteX15" fmla="*/ 16516 w 43256"/>
                      <a:gd name="connsiteY15" fmla="*/ 39125 h 44606"/>
                      <a:gd name="connsiteX16" fmla="*/ 5840 w 43256"/>
                      <a:gd name="connsiteY16" fmla="*/ 35331 h 44606"/>
                      <a:gd name="connsiteX17" fmla="*/ 1146 w 43256"/>
                      <a:gd name="connsiteY17" fmla="*/ 31109 h 44606"/>
                      <a:gd name="connsiteX18" fmla="*/ 2149 w 43256"/>
                      <a:gd name="connsiteY18" fmla="*/ 25410 h 44606"/>
                      <a:gd name="connsiteX19" fmla="*/ 31 w 43256"/>
                      <a:gd name="connsiteY19" fmla="*/ 19563 h 44606"/>
                      <a:gd name="connsiteX20" fmla="*/ 3899 w 43256"/>
                      <a:gd name="connsiteY20" fmla="*/ 14366 h 44606"/>
                      <a:gd name="connsiteX21" fmla="*/ 3936 w 43256"/>
                      <a:gd name="connsiteY21" fmla="*/ 14229 h 44606"/>
                      <a:gd name="connsiteX0" fmla="*/ 459035 w 915585"/>
                      <a:gd name="connsiteY0" fmla="*/ 494479 h 632584"/>
                      <a:gd name="connsiteX1" fmla="*/ 354741 w 915585"/>
                      <a:gd name="connsiteY1" fmla="*/ 462634 h 632584"/>
                      <a:gd name="connsiteX2" fmla="*/ 459035 w 915585"/>
                      <a:gd name="connsiteY2" fmla="*/ 494479 h 632584"/>
                      <a:gd name="connsiteX0" fmla="*/ 452737 w 915585"/>
                      <a:gd name="connsiteY0" fmla="*/ 599899 h 632584"/>
                      <a:gd name="connsiteX1" fmla="*/ 277718 w 915585"/>
                      <a:gd name="connsiteY1" fmla="*/ 632584 h 632584"/>
                      <a:gd name="connsiteX2" fmla="*/ 452737 w 915585"/>
                      <a:gd name="connsiteY2" fmla="*/ 599899 h 632584"/>
                      <a:gd name="connsiteX0" fmla="*/ 252078 w 915585"/>
                      <a:gd name="connsiteY0" fmla="*/ 615538 h 632584"/>
                      <a:gd name="connsiteX1" fmla="*/ 303131 w 915585"/>
                      <a:gd name="connsiteY1" fmla="*/ 466429 h 632584"/>
                      <a:gd name="connsiteX2" fmla="*/ 252078 w 915585"/>
                      <a:gd name="connsiteY2" fmla="*/ 615538 h 632584"/>
                      <a:gd name="connsiteX0" fmla="*/ 4729 w 43256"/>
                      <a:gd name="connsiteY0" fmla="*/ 26036 h 44606"/>
                      <a:gd name="connsiteX1" fmla="*/ 2196 w 43256"/>
                      <a:gd name="connsiteY1" fmla="*/ 25239 h 44606"/>
                      <a:gd name="connsiteX2" fmla="*/ 6964 w 43256"/>
                      <a:gd name="connsiteY2" fmla="*/ 34758 h 44606"/>
                      <a:gd name="connsiteX3" fmla="*/ 5856 w 43256"/>
                      <a:gd name="connsiteY3" fmla="*/ 35139 h 44606"/>
                      <a:gd name="connsiteX4" fmla="*/ 16514 w 43256"/>
                      <a:gd name="connsiteY4" fmla="*/ 38949 h 44606"/>
                      <a:gd name="connsiteX5" fmla="*/ 15846 w 43256"/>
                      <a:gd name="connsiteY5" fmla="*/ 37209 h 44606"/>
                      <a:gd name="connsiteX6" fmla="*/ 28863 w 43256"/>
                      <a:gd name="connsiteY6" fmla="*/ 34610 h 44606"/>
                      <a:gd name="connsiteX7" fmla="*/ 28596 w 43256"/>
                      <a:gd name="connsiteY7" fmla="*/ 36519 h 44606"/>
                      <a:gd name="connsiteX8" fmla="*/ 34165 w 43256"/>
                      <a:gd name="connsiteY8" fmla="*/ 22813 h 44606"/>
                      <a:gd name="connsiteX9" fmla="*/ 37416 w 43256"/>
                      <a:gd name="connsiteY9" fmla="*/ 29949 h 44606"/>
                      <a:gd name="connsiteX10" fmla="*/ 41834 w 43256"/>
                      <a:gd name="connsiteY10" fmla="*/ 15213 h 44606"/>
                      <a:gd name="connsiteX11" fmla="*/ 40386 w 43256"/>
                      <a:gd name="connsiteY11" fmla="*/ 17889 h 44606"/>
                      <a:gd name="connsiteX12" fmla="*/ 38360 w 43256"/>
                      <a:gd name="connsiteY12" fmla="*/ 5285 h 44606"/>
                      <a:gd name="connsiteX13" fmla="*/ 38436 w 43256"/>
                      <a:gd name="connsiteY13" fmla="*/ 6549 h 44606"/>
                      <a:gd name="connsiteX14" fmla="*/ 29114 w 43256"/>
                      <a:gd name="connsiteY14" fmla="*/ 3811 h 44606"/>
                      <a:gd name="connsiteX15" fmla="*/ 29856 w 43256"/>
                      <a:gd name="connsiteY15" fmla="*/ 2199 h 44606"/>
                      <a:gd name="connsiteX16" fmla="*/ 22177 w 43256"/>
                      <a:gd name="connsiteY16" fmla="*/ 4579 h 44606"/>
                      <a:gd name="connsiteX17" fmla="*/ 22536 w 43256"/>
                      <a:gd name="connsiteY17" fmla="*/ 3189 h 44606"/>
                      <a:gd name="connsiteX18" fmla="*/ 14036 w 43256"/>
                      <a:gd name="connsiteY18" fmla="*/ 5051 h 44606"/>
                      <a:gd name="connsiteX19" fmla="*/ 15336 w 43256"/>
                      <a:gd name="connsiteY19" fmla="*/ 6399 h 44606"/>
                      <a:gd name="connsiteX20" fmla="*/ 4163 w 43256"/>
                      <a:gd name="connsiteY20" fmla="*/ 15648 h 44606"/>
                      <a:gd name="connsiteX21" fmla="*/ 3936 w 43256"/>
                      <a:gd name="connsiteY21" fmla="*/ 14229 h 44606"/>
                      <a:gd name="connsiteX0" fmla="*/ 3936 w 43256"/>
                      <a:gd name="connsiteY0" fmla="*/ 14229 h 43404"/>
                      <a:gd name="connsiteX1" fmla="*/ 5659 w 43256"/>
                      <a:gd name="connsiteY1" fmla="*/ 6766 h 43404"/>
                      <a:gd name="connsiteX2" fmla="*/ 14041 w 43256"/>
                      <a:gd name="connsiteY2" fmla="*/ 5061 h 43404"/>
                      <a:gd name="connsiteX3" fmla="*/ 22492 w 43256"/>
                      <a:gd name="connsiteY3" fmla="*/ 3291 h 43404"/>
                      <a:gd name="connsiteX4" fmla="*/ 25785 w 43256"/>
                      <a:gd name="connsiteY4" fmla="*/ 59 h 43404"/>
                      <a:gd name="connsiteX5" fmla="*/ 29869 w 43256"/>
                      <a:gd name="connsiteY5" fmla="*/ 2340 h 43404"/>
                      <a:gd name="connsiteX6" fmla="*/ 35499 w 43256"/>
                      <a:gd name="connsiteY6" fmla="*/ 549 h 43404"/>
                      <a:gd name="connsiteX7" fmla="*/ 38354 w 43256"/>
                      <a:gd name="connsiteY7" fmla="*/ 5435 h 43404"/>
                      <a:gd name="connsiteX8" fmla="*/ 42018 w 43256"/>
                      <a:gd name="connsiteY8" fmla="*/ 10177 h 43404"/>
                      <a:gd name="connsiteX9" fmla="*/ 41854 w 43256"/>
                      <a:gd name="connsiteY9" fmla="*/ 15319 h 43404"/>
                      <a:gd name="connsiteX10" fmla="*/ 43052 w 43256"/>
                      <a:gd name="connsiteY10" fmla="*/ 23181 h 43404"/>
                      <a:gd name="connsiteX11" fmla="*/ 37440 w 43256"/>
                      <a:gd name="connsiteY11" fmla="*/ 30063 h 43404"/>
                      <a:gd name="connsiteX12" fmla="*/ 35431 w 43256"/>
                      <a:gd name="connsiteY12" fmla="*/ 35960 h 43404"/>
                      <a:gd name="connsiteX13" fmla="*/ 28591 w 43256"/>
                      <a:gd name="connsiteY13" fmla="*/ 36674 h 43404"/>
                      <a:gd name="connsiteX14" fmla="*/ 23703 w 43256"/>
                      <a:gd name="connsiteY14" fmla="*/ 42965 h 43404"/>
                      <a:gd name="connsiteX15" fmla="*/ 16516 w 43256"/>
                      <a:gd name="connsiteY15" fmla="*/ 39125 h 43404"/>
                      <a:gd name="connsiteX16" fmla="*/ 5840 w 43256"/>
                      <a:gd name="connsiteY16" fmla="*/ 35331 h 43404"/>
                      <a:gd name="connsiteX17" fmla="*/ 1146 w 43256"/>
                      <a:gd name="connsiteY17" fmla="*/ 31109 h 43404"/>
                      <a:gd name="connsiteX18" fmla="*/ 2149 w 43256"/>
                      <a:gd name="connsiteY18" fmla="*/ 25410 h 43404"/>
                      <a:gd name="connsiteX19" fmla="*/ 31 w 43256"/>
                      <a:gd name="connsiteY19" fmla="*/ 19563 h 43404"/>
                      <a:gd name="connsiteX20" fmla="*/ 3899 w 43256"/>
                      <a:gd name="connsiteY20" fmla="*/ 14366 h 43404"/>
                      <a:gd name="connsiteX21" fmla="*/ 3936 w 43256"/>
                      <a:gd name="connsiteY21" fmla="*/ 14229 h 43404"/>
                      <a:gd name="connsiteX0" fmla="*/ 459035 w 915585"/>
                      <a:gd name="connsiteY0" fmla="*/ 494479 h 615538"/>
                      <a:gd name="connsiteX1" fmla="*/ 354741 w 915585"/>
                      <a:gd name="connsiteY1" fmla="*/ 462634 h 615538"/>
                      <a:gd name="connsiteX2" fmla="*/ 459035 w 915585"/>
                      <a:gd name="connsiteY2" fmla="*/ 494479 h 615538"/>
                      <a:gd name="connsiteX0" fmla="*/ 452737 w 915585"/>
                      <a:gd name="connsiteY0" fmla="*/ 599899 h 615538"/>
                      <a:gd name="connsiteX1" fmla="*/ 512690 w 915585"/>
                      <a:gd name="connsiteY1" fmla="*/ 602931 h 615538"/>
                      <a:gd name="connsiteX2" fmla="*/ 452737 w 915585"/>
                      <a:gd name="connsiteY2" fmla="*/ 599899 h 615538"/>
                      <a:gd name="connsiteX0" fmla="*/ 252078 w 915585"/>
                      <a:gd name="connsiteY0" fmla="*/ 615538 h 615538"/>
                      <a:gd name="connsiteX1" fmla="*/ 303131 w 915585"/>
                      <a:gd name="connsiteY1" fmla="*/ 466429 h 615538"/>
                      <a:gd name="connsiteX2" fmla="*/ 252078 w 915585"/>
                      <a:gd name="connsiteY2" fmla="*/ 615538 h 615538"/>
                      <a:gd name="connsiteX0" fmla="*/ 4729 w 43256"/>
                      <a:gd name="connsiteY0" fmla="*/ 26036 h 43404"/>
                      <a:gd name="connsiteX1" fmla="*/ 2196 w 43256"/>
                      <a:gd name="connsiteY1" fmla="*/ 25239 h 43404"/>
                      <a:gd name="connsiteX2" fmla="*/ 6964 w 43256"/>
                      <a:gd name="connsiteY2" fmla="*/ 34758 h 43404"/>
                      <a:gd name="connsiteX3" fmla="*/ 5856 w 43256"/>
                      <a:gd name="connsiteY3" fmla="*/ 35139 h 43404"/>
                      <a:gd name="connsiteX4" fmla="*/ 16514 w 43256"/>
                      <a:gd name="connsiteY4" fmla="*/ 38949 h 43404"/>
                      <a:gd name="connsiteX5" fmla="*/ 15846 w 43256"/>
                      <a:gd name="connsiteY5" fmla="*/ 37209 h 43404"/>
                      <a:gd name="connsiteX6" fmla="*/ 28863 w 43256"/>
                      <a:gd name="connsiteY6" fmla="*/ 34610 h 43404"/>
                      <a:gd name="connsiteX7" fmla="*/ 28596 w 43256"/>
                      <a:gd name="connsiteY7" fmla="*/ 36519 h 43404"/>
                      <a:gd name="connsiteX8" fmla="*/ 34165 w 43256"/>
                      <a:gd name="connsiteY8" fmla="*/ 22813 h 43404"/>
                      <a:gd name="connsiteX9" fmla="*/ 37416 w 43256"/>
                      <a:gd name="connsiteY9" fmla="*/ 29949 h 43404"/>
                      <a:gd name="connsiteX10" fmla="*/ 41834 w 43256"/>
                      <a:gd name="connsiteY10" fmla="*/ 15213 h 43404"/>
                      <a:gd name="connsiteX11" fmla="*/ 40386 w 43256"/>
                      <a:gd name="connsiteY11" fmla="*/ 17889 h 43404"/>
                      <a:gd name="connsiteX12" fmla="*/ 38360 w 43256"/>
                      <a:gd name="connsiteY12" fmla="*/ 5285 h 43404"/>
                      <a:gd name="connsiteX13" fmla="*/ 38436 w 43256"/>
                      <a:gd name="connsiteY13" fmla="*/ 6549 h 43404"/>
                      <a:gd name="connsiteX14" fmla="*/ 29114 w 43256"/>
                      <a:gd name="connsiteY14" fmla="*/ 3811 h 43404"/>
                      <a:gd name="connsiteX15" fmla="*/ 29856 w 43256"/>
                      <a:gd name="connsiteY15" fmla="*/ 2199 h 43404"/>
                      <a:gd name="connsiteX16" fmla="*/ 22177 w 43256"/>
                      <a:gd name="connsiteY16" fmla="*/ 4579 h 43404"/>
                      <a:gd name="connsiteX17" fmla="*/ 22536 w 43256"/>
                      <a:gd name="connsiteY17" fmla="*/ 3189 h 43404"/>
                      <a:gd name="connsiteX18" fmla="*/ 14036 w 43256"/>
                      <a:gd name="connsiteY18" fmla="*/ 5051 h 43404"/>
                      <a:gd name="connsiteX19" fmla="*/ 15336 w 43256"/>
                      <a:gd name="connsiteY19" fmla="*/ 6399 h 43404"/>
                      <a:gd name="connsiteX20" fmla="*/ 4163 w 43256"/>
                      <a:gd name="connsiteY20" fmla="*/ 15648 h 43404"/>
                      <a:gd name="connsiteX21" fmla="*/ 3936 w 43256"/>
                      <a:gd name="connsiteY21" fmla="*/ 14229 h 43404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459035 w 915585"/>
                      <a:gd name="connsiteY0" fmla="*/ 494479 h 612914"/>
                      <a:gd name="connsiteX1" fmla="*/ 354741 w 915585"/>
                      <a:gd name="connsiteY1" fmla="*/ 462634 h 612914"/>
                      <a:gd name="connsiteX2" fmla="*/ 459035 w 915585"/>
                      <a:gd name="connsiteY2" fmla="*/ 494479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54741 w 915585"/>
                      <a:gd name="connsiteY1" fmla="*/ 462634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14460 w 915585"/>
                      <a:gd name="connsiteY1" fmla="*/ 551596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14460 w 915585"/>
                      <a:gd name="connsiteY1" fmla="*/ 551596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562804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</a:cxnLst>
                    <a:rect l="l" t="t" r="r" b="b"/>
                    <a:pathLst>
                      <a:path w="43256" h="43219">
                        <a:moveTo>
                          <a:pt x="3936" y="14229"/>
                        </a:moveTo>
                        <a:cubicBezTo>
                          <a:pt x="3665" y="11516"/>
                          <a:pt x="4297" y="8780"/>
                          <a:pt x="5659" y="6766"/>
                        </a:cubicBezTo>
                        <a:cubicBezTo>
                          <a:pt x="7811" y="3585"/>
                          <a:pt x="11300" y="2876"/>
                          <a:pt x="14041" y="5061"/>
                        </a:cubicBezTo>
                        <a:cubicBezTo>
                          <a:pt x="15714" y="768"/>
                          <a:pt x="19950" y="-119"/>
                          <a:pt x="22492" y="3291"/>
                        </a:cubicBezTo>
                        <a:cubicBezTo>
                          <a:pt x="23133" y="1542"/>
                          <a:pt x="24364" y="333"/>
                          <a:pt x="25785" y="59"/>
                        </a:cubicBezTo>
                        <a:cubicBezTo>
                          <a:pt x="27349" y="-243"/>
                          <a:pt x="28911" y="629"/>
                          <a:pt x="29869" y="2340"/>
                        </a:cubicBezTo>
                        <a:cubicBezTo>
                          <a:pt x="31251" y="126"/>
                          <a:pt x="33537" y="-601"/>
                          <a:pt x="35499" y="549"/>
                        </a:cubicBezTo>
                        <a:cubicBezTo>
                          <a:pt x="36994" y="1425"/>
                          <a:pt x="38066" y="3259"/>
                          <a:pt x="38354" y="5435"/>
                        </a:cubicBezTo>
                        <a:cubicBezTo>
                          <a:pt x="40082" y="6077"/>
                          <a:pt x="41458" y="7857"/>
                          <a:pt x="42018" y="10177"/>
                        </a:cubicBezTo>
                        <a:cubicBezTo>
                          <a:pt x="42425" y="11861"/>
                          <a:pt x="42367" y="13690"/>
                          <a:pt x="41854" y="15319"/>
                        </a:cubicBezTo>
                        <a:cubicBezTo>
                          <a:pt x="43115" y="17553"/>
                          <a:pt x="43556" y="20449"/>
                          <a:pt x="43052" y="23181"/>
                        </a:cubicBezTo>
                        <a:cubicBezTo>
                          <a:pt x="42382" y="26813"/>
                          <a:pt x="40164" y="29533"/>
                          <a:pt x="37440" y="30063"/>
                        </a:cubicBezTo>
                        <a:cubicBezTo>
                          <a:pt x="37427" y="32330"/>
                          <a:pt x="36694" y="34480"/>
                          <a:pt x="35431" y="35960"/>
                        </a:cubicBezTo>
                        <a:cubicBezTo>
                          <a:pt x="33512" y="38209"/>
                          <a:pt x="30740" y="38498"/>
                          <a:pt x="28591" y="36674"/>
                        </a:cubicBezTo>
                        <a:cubicBezTo>
                          <a:pt x="27896" y="39807"/>
                          <a:pt x="26035" y="42202"/>
                          <a:pt x="23703" y="42965"/>
                        </a:cubicBezTo>
                        <a:cubicBezTo>
                          <a:pt x="20955" y="43864"/>
                          <a:pt x="18087" y="42332"/>
                          <a:pt x="16516" y="39125"/>
                        </a:cubicBezTo>
                        <a:cubicBezTo>
                          <a:pt x="12808" y="42169"/>
                          <a:pt x="7992" y="40458"/>
                          <a:pt x="5840" y="35331"/>
                        </a:cubicBezTo>
                        <a:cubicBezTo>
                          <a:pt x="3726" y="35668"/>
                          <a:pt x="1741" y="33883"/>
                          <a:pt x="1146" y="31109"/>
                        </a:cubicBezTo>
                        <a:cubicBezTo>
                          <a:pt x="715" y="29102"/>
                          <a:pt x="1096" y="26936"/>
                          <a:pt x="2149" y="25410"/>
                        </a:cubicBezTo>
                        <a:cubicBezTo>
                          <a:pt x="655" y="24213"/>
                          <a:pt x="-177" y="21916"/>
                          <a:pt x="31" y="19563"/>
                        </a:cubicBezTo>
                        <a:cubicBezTo>
                          <a:pt x="275" y="16808"/>
                          <a:pt x="1881" y="14650"/>
                          <a:pt x="3899" y="14366"/>
                        </a:cubicBezTo>
                        <a:cubicBezTo>
                          <a:pt x="3911" y="14320"/>
                          <a:pt x="3924" y="14275"/>
                          <a:pt x="3936" y="14229"/>
                        </a:cubicBezTo>
                        <a:close/>
                      </a:path>
                      <a:path w="915585" h="612914">
                        <a:moveTo>
                          <a:pt x="365047" y="568613"/>
                        </a:moveTo>
                        <a:lnTo>
                          <a:pt x="314460" y="551596"/>
                        </a:lnTo>
                        <a:lnTo>
                          <a:pt x="365047" y="568613"/>
                        </a:lnTo>
                        <a:close/>
                      </a:path>
                      <a:path w="915585" h="612914">
                        <a:moveTo>
                          <a:pt x="452737" y="599899"/>
                        </a:moveTo>
                        <a:lnTo>
                          <a:pt x="512690" y="602931"/>
                        </a:lnTo>
                        <a:lnTo>
                          <a:pt x="452737" y="599899"/>
                        </a:lnTo>
                        <a:close/>
                      </a:path>
                      <a:path w="915585" h="612914">
                        <a:moveTo>
                          <a:pt x="252079" y="585885"/>
                        </a:moveTo>
                        <a:lnTo>
                          <a:pt x="303131" y="562804"/>
                        </a:lnTo>
                        <a:lnTo>
                          <a:pt x="252079" y="585885"/>
                        </a:lnTo>
                        <a:close/>
                      </a:path>
                      <a:path w="43256" h="43219" fill="none" extrusionOk="0">
                        <a:moveTo>
                          <a:pt x="4729" y="26036"/>
                        </a:moveTo>
                        <a:cubicBezTo>
                          <a:pt x="3845" y="26130"/>
                          <a:pt x="2961" y="25852"/>
                          <a:pt x="2196" y="25239"/>
                        </a:cubicBezTo>
                        <a:moveTo>
                          <a:pt x="6964" y="34758"/>
                        </a:moveTo>
                        <a:cubicBezTo>
                          <a:pt x="6609" y="34951"/>
                          <a:pt x="6236" y="35079"/>
                          <a:pt x="5856" y="35139"/>
                        </a:cubicBezTo>
                        <a:moveTo>
                          <a:pt x="16514" y="38949"/>
                        </a:moveTo>
                        <a:cubicBezTo>
                          <a:pt x="16247" y="38403"/>
                          <a:pt x="16023" y="37820"/>
                          <a:pt x="15846" y="37209"/>
                        </a:cubicBezTo>
                        <a:moveTo>
                          <a:pt x="28863" y="34610"/>
                        </a:moveTo>
                        <a:cubicBezTo>
                          <a:pt x="28824" y="35257"/>
                          <a:pt x="28734" y="35897"/>
                          <a:pt x="28596" y="36519"/>
                        </a:cubicBezTo>
                        <a:moveTo>
                          <a:pt x="34165" y="22813"/>
                        </a:moveTo>
                        <a:cubicBezTo>
                          <a:pt x="36169" y="24141"/>
                          <a:pt x="37434" y="26917"/>
                          <a:pt x="37416" y="29949"/>
                        </a:cubicBezTo>
                        <a:moveTo>
                          <a:pt x="41834" y="15213"/>
                        </a:moveTo>
                        <a:cubicBezTo>
                          <a:pt x="41509" y="16245"/>
                          <a:pt x="41014" y="17161"/>
                          <a:pt x="40386" y="17889"/>
                        </a:cubicBezTo>
                        <a:moveTo>
                          <a:pt x="38360" y="5285"/>
                        </a:moveTo>
                        <a:cubicBezTo>
                          <a:pt x="38415" y="5702"/>
                          <a:pt x="38441" y="6125"/>
                          <a:pt x="38436" y="6549"/>
                        </a:cubicBezTo>
                        <a:moveTo>
                          <a:pt x="29114" y="3811"/>
                        </a:moveTo>
                        <a:cubicBezTo>
                          <a:pt x="29303" y="3228"/>
                          <a:pt x="29552" y="2685"/>
                          <a:pt x="29856" y="2199"/>
                        </a:cubicBezTo>
                        <a:moveTo>
                          <a:pt x="22177" y="4579"/>
                        </a:moveTo>
                        <a:cubicBezTo>
                          <a:pt x="22254" y="4097"/>
                          <a:pt x="22375" y="3630"/>
                          <a:pt x="22536" y="3189"/>
                        </a:cubicBezTo>
                        <a:moveTo>
                          <a:pt x="14036" y="5051"/>
                        </a:moveTo>
                        <a:cubicBezTo>
                          <a:pt x="14508" y="5427"/>
                          <a:pt x="14944" y="5880"/>
                          <a:pt x="15336" y="6399"/>
                        </a:cubicBezTo>
                        <a:moveTo>
                          <a:pt x="4163" y="15648"/>
                        </a:moveTo>
                        <a:cubicBezTo>
                          <a:pt x="4060" y="15184"/>
                          <a:pt x="3984" y="14710"/>
                          <a:pt x="3936" y="14229"/>
                        </a:cubicBezTo>
                      </a:path>
                    </a:pathLst>
                  </a:custGeom>
                  <a:gradFill flip="none" rotWithShape="1">
                    <a:gsLst>
                      <a:gs pos="0">
                        <a:schemeClr val="bg1"/>
                      </a:gs>
                      <a:gs pos="50000">
                        <a:schemeClr val="bg1">
                          <a:lumMod val="75000"/>
                        </a:schemeClr>
                      </a:gs>
                      <a:gs pos="100000">
                        <a:schemeClr val="tx1">
                          <a:lumMod val="75000"/>
                          <a:lumOff val="25000"/>
                        </a:scheme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GB" dirty="0"/>
                  </a:p>
                </p:txBody>
              </p:sp>
              <p:sp>
                <p:nvSpPr>
                  <p:cNvPr id="87" name="Cloud Callout 3"/>
                  <p:cNvSpPr/>
                  <p:nvPr/>
                </p:nvSpPr>
                <p:spPr>
                  <a:xfrm>
                    <a:off x="1288626" y="2491176"/>
                    <a:ext cx="928950" cy="436989"/>
                  </a:xfrm>
                  <a:custGeom>
                    <a:avLst/>
                    <a:gdLst>
                      <a:gd name="connsiteX0" fmla="*/ 3900 w 43200"/>
                      <a:gd name="connsiteY0" fmla="*/ 14370 h 43200"/>
                      <a:gd name="connsiteX1" fmla="*/ 5623 w 43200"/>
                      <a:gd name="connsiteY1" fmla="*/ 6907 h 43200"/>
                      <a:gd name="connsiteX2" fmla="*/ 14005 w 43200"/>
                      <a:gd name="connsiteY2" fmla="*/ 5202 h 43200"/>
                      <a:gd name="connsiteX3" fmla="*/ 22456 w 43200"/>
                      <a:gd name="connsiteY3" fmla="*/ 3432 h 43200"/>
                      <a:gd name="connsiteX4" fmla="*/ 25749 w 43200"/>
                      <a:gd name="connsiteY4" fmla="*/ 200 h 43200"/>
                      <a:gd name="connsiteX5" fmla="*/ 29833 w 43200"/>
                      <a:gd name="connsiteY5" fmla="*/ 2481 h 43200"/>
                      <a:gd name="connsiteX6" fmla="*/ 35463 w 43200"/>
                      <a:gd name="connsiteY6" fmla="*/ 690 h 43200"/>
                      <a:gd name="connsiteX7" fmla="*/ 38318 w 43200"/>
                      <a:gd name="connsiteY7" fmla="*/ 5576 h 43200"/>
                      <a:gd name="connsiteX8" fmla="*/ 41982 w 43200"/>
                      <a:gd name="connsiteY8" fmla="*/ 10318 h 43200"/>
                      <a:gd name="connsiteX9" fmla="*/ 41818 w 43200"/>
                      <a:gd name="connsiteY9" fmla="*/ 15460 h 43200"/>
                      <a:gd name="connsiteX10" fmla="*/ 43016 w 43200"/>
                      <a:gd name="connsiteY10" fmla="*/ 23322 h 43200"/>
                      <a:gd name="connsiteX11" fmla="*/ 37404 w 43200"/>
                      <a:gd name="connsiteY11" fmla="*/ 30204 h 43200"/>
                      <a:gd name="connsiteX12" fmla="*/ 35395 w 43200"/>
                      <a:gd name="connsiteY12" fmla="*/ 36101 h 43200"/>
                      <a:gd name="connsiteX13" fmla="*/ 28555 w 43200"/>
                      <a:gd name="connsiteY13" fmla="*/ 36815 h 43200"/>
                      <a:gd name="connsiteX14" fmla="*/ 23667 w 43200"/>
                      <a:gd name="connsiteY14" fmla="*/ 43106 h 43200"/>
                      <a:gd name="connsiteX15" fmla="*/ 16480 w 43200"/>
                      <a:gd name="connsiteY15" fmla="*/ 39266 h 43200"/>
                      <a:gd name="connsiteX16" fmla="*/ 5804 w 43200"/>
                      <a:gd name="connsiteY16" fmla="*/ 35472 h 43200"/>
                      <a:gd name="connsiteX17" fmla="*/ 1110 w 43200"/>
                      <a:gd name="connsiteY17" fmla="*/ 31250 h 43200"/>
                      <a:gd name="connsiteX18" fmla="*/ 2113 w 43200"/>
                      <a:gd name="connsiteY18" fmla="*/ 25551 h 43200"/>
                      <a:gd name="connsiteX19" fmla="*/ -5 w 43200"/>
                      <a:gd name="connsiteY19" fmla="*/ 19704 h 43200"/>
                      <a:gd name="connsiteX20" fmla="*/ 3863 w 43200"/>
                      <a:gd name="connsiteY20" fmla="*/ 14507 h 43200"/>
                      <a:gd name="connsiteX21" fmla="*/ 3900 w 43200"/>
                      <a:gd name="connsiteY21" fmla="*/ 14370 h 43200"/>
                      <a:gd name="connsiteX0" fmla="*/ 283721 w 914400"/>
                      <a:gd name="connsiteY0" fmla="*/ 689229 h 612648"/>
                      <a:gd name="connsiteX1" fmla="*/ 266703 w 914400"/>
                      <a:gd name="connsiteY1" fmla="*/ 706247 h 612648"/>
                      <a:gd name="connsiteX2" fmla="*/ 249685 w 914400"/>
                      <a:gd name="connsiteY2" fmla="*/ 689229 h 612648"/>
                      <a:gd name="connsiteX3" fmla="*/ 266703 w 914400"/>
                      <a:gd name="connsiteY3" fmla="*/ 672211 h 612648"/>
                      <a:gd name="connsiteX4" fmla="*/ 283721 w 914400"/>
                      <a:gd name="connsiteY4" fmla="*/ 689229 h 612648"/>
                      <a:gd name="connsiteX0" fmla="*/ 310992 w 914400"/>
                      <a:gd name="connsiteY0" fmla="*/ 668620 h 612648"/>
                      <a:gd name="connsiteX1" fmla="*/ 276956 w 914400"/>
                      <a:gd name="connsiteY1" fmla="*/ 702656 h 612648"/>
                      <a:gd name="connsiteX2" fmla="*/ 242920 w 914400"/>
                      <a:gd name="connsiteY2" fmla="*/ 668620 h 612648"/>
                      <a:gd name="connsiteX3" fmla="*/ 276956 w 914400"/>
                      <a:gd name="connsiteY3" fmla="*/ 634584 h 612648"/>
                      <a:gd name="connsiteX4" fmla="*/ 310992 w 914400"/>
                      <a:gd name="connsiteY4" fmla="*/ 668620 h 612648"/>
                      <a:gd name="connsiteX0" fmla="*/ 353424 w 914400"/>
                      <a:gd name="connsiteY0" fmla="*/ 617538 h 612648"/>
                      <a:gd name="connsiteX1" fmla="*/ 302370 w 914400"/>
                      <a:gd name="connsiteY1" fmla="*/ 668592 h 612648"/>
                      <a:gd name="connsiteX2" fmla="*/ 251316 w 914400"/>
                      <a:gd name="connsiteY2" fmla="*/ 617538 h 612648"/>
                      <a:gd name="connsiteX3" fmla="*/ 302370 w 914400"/>
                      <a:gd name="connsiteY3" fmla="*/ 566484 h 612648"/>
                      <a:gd name="connsiteX4" fmla="*/ 353424 w 914400"/>
                      <a:gd name="connsiteY4" fmla="*/ 617538 h 612648"/>
                      <a:gd name="connsiteX0" fmla="*/ 4693 w 43200"/>
                      <a:gd name="connsiteY0" fmla="*/ 26177 h 43200"/>
                      <a:gd name="connsiteX1" fmla="*/ 2160 w 43200"/>
                      <a:gd name="connsiteY1" fmla="*/ 25380 h 43200"/>
                      <a:gd name="connsiteX2" fmla="*/ 6928 w 43200"/>
                      <a:gd name="connsiteY2" fmla="*/ 34899 h 43200"/>
                      <a:gd name="connsiteX3" fmla="*/ 5820 w 43200"/>
                      <a:gd name="connsiteY3" fmla="*/ 35280 h 43200"/>
                      <a:gd name="connsiteX4" fmla="*/ 16478 w 43200"/>
                      <a:gd name="connsiteY4" fmla="*/ 39090 h 43200"/>
                      <a:gd name="connsiteX5" fmla="*/ 15810 w 43200"/>
                      <a:gd name="connsiteY5" fmla="*/ 37350 h 43200"/>
                      <a:gd name="connsiteX6" fmla="*/ 28827 w 43200"/>
                      <a:gd name="connsiteY6" fmla="*/ 34751 h 43200"/>
                      <a:gd name="connsiteX7" fmla="*/ 28560 w 43200"/>
                      <a:gd name="connsiteY7" fmla="*/ 36660 h 43200"/>
                      <a:gd name="connsiteX8" fmla="*/ 34129 w 43200"/>
                      <a:gd name="connsiteY8" fmla="*/ 22954 h 43200"/>
                      <a:gd name="connsiteX9" fmla="*/ 37380 w 43200"/>
                      <a:gd name="connsiteY9" fmla="*/ 30090 h 43200"/>
                      <a:gd name="connsiteX10" fmla="*/ 41798 w 43200"/>
                      <a:gd name="connsiteY10" fmla="*/ 15354 h 43200"/>
                      <a:gd name="connsiteX11" fmla="*/ 40350 w 43200"/>
                      <a:gd name="connsiteY11" fmla="*/ 18030 h 43200"/>
                      <a:gd name="connsiteX12" fmla="*/ 38324 w 43200"/>
                      <a:gd name="connsiteY12" fmla="*/ 5426 h 43200"/>
                      <a:gd name="connsiteX13" fmla="*/ 38400 w 43200"/>
                      <a:gd name="connsiteY13" fmla="*/ 6690 h 43200"/>
                      <a:gd name="connsiteX14" fmla="*/ 29078 w 43200"/>
                      <a:gd name="connsiteY14" fmla="*/ 3952 h 43200"/>
                      <a:gd name="connsiteX15" fmla="*/ 29820 w 43200"/>
                      <a:gd name="connsiteY15" fmla="*/ 2340 h 43200"/>
                      <a:gd name="connsiteX16" fmla="*/ 22141 w 43200"/>
                      <a:gd name="connsiteY16" fmla="*/ 4720 h 43200"/>
                      <a:gd name="connsiteX17" fmla="*/ 22500 w 43200"/>
                      <a:gd name="connsiteY17" fmla="*/ 3330 h 43200"/>
                      <a:gd name="connsiteX18" fmla="*/ 14000 w 43200"/>
                      <a:gd name="connsiteY18" fmla="*/ 5192 h 43200"/>
                      <a:gd name="connsiteX19" fmla="*/ 15300 w 43200"/>
                      <a:gd name="connsiteY19" fmla="*/ 6540 h 43200"/>
                      <a:gd name="connsiteX20" fmla="*/ 4127 w 43200"/>
                      <a:gd name="connsiteY20" fmla="*/ 15789 h 43200"/>
                      <a:gd name="connsiteX21" fmla="*/ 3900 w 43200"/>
                      <a:gd name="connsiteY21" fmla="*/ 14370 h 43200"/>
                      <a:gd name="connsiteX0" fmla="*/ 3936 w 43256"/>
                      <a:gd name="connsiteY0" fmla="*/ 14229 h 49659"/>
                      <a:gd name="connsiteX1" fmla="*/ 5659 w 43256"/>
                      <a:gd name="connsiteY1" fmla="*/ 6766 h 49659"/>
                      <a:gd name="connsiteX2" fmla="*/ 14041 w 43256"/>
                      <a:gd name="connsiteY2" fmla="*/ 5061 h 49659"/>
                      <a:gd name="connsiteX3" fmla="*/ 22492 w 43256"/>
                      <a:gd name="connsiteY3" fmla="*/ 3291 h 49659"/>
                      <a:gd name="connsiteX4" fmla="*/ 25785 w 43256"/>
                      <a:gd name="connsiteY4" fmla="*/ 59 h 49659"/>
                      <a:gd name="connsiteX5" fmla="*/ 29869 w 43256"/>
                      <a:gd name="connsiteY5" fmla="*/ 2340 h 49659"/>
                      <a:gd name="connsiteX6" fmla="*/ 35499 w 43256"/>
                      <a:gd name="connsiteY6" fmla="*/ 549 h 49659"/>
                      <a:gd name="connsiteX7" fmla="*/ 38354 w 43256"/>
                      <a:gd name="connsiteY7" fmla="*/ 5435 h 49659"/>
                      <a:gd name="connsiteX8" fmla="*/ 42018 w 43256"/>
                      <a:gd name="connsiteY8" fmla="*/ 10177 h 49659"/>
                      <a:gd name="connsiteX9" fmla="*/ 41854 w 43256"/>
                      <a:gd name="connsiteY9" fmla="*/ 15319 h 49659"/>
                      <a:gd name="connsiteX10" fmla="*/ 43052 w 43256"/>
                      <a:gd name="connsiteY10" fmla="*/ 23181 h 49659"/>
                      <a:gd name="connsiteX11" fmla="*/ 37440 w 43256"/>
                      <a:gd name="connsiteY11" fmla="*/ 30063 h 49659"/>
                      <a:gd name="connsiteX12" fmla="*/ 35431 w 43256"/>
                      <a:gd name="connsiteY12" fmla="*/ 35960 h 49659"/>
                      <a:gd name="connsiteX13" fmla="*/ 28591 w 43256"/>
                      <a:gd name="connsiteY13" fmla="*/ 36674 h 49659"/>
                      <a:gd name="connsiteX14" fmla="*/ 23703 w 43256"/>
                      <a:gd name="connsiteY14" fmla="*/ 42965 h 49659"/>
                      <a:gd name="connsiteX15" fmla="*/ 16516 w 43256"/>
                      <a:gd name="connsiteY15" fmla="*/ 39125 h 49659"/>
                      <a:gd name="connsiteX16" fmla="*/ 5840 w 43256"/>
                      <a:gd name="connsiteY16" fmla="*/ 35331 h 49659"/>
                      <a:gd name="connsiteX17" fmla="*/ 1146 w 43256"/>
                      <a:gd name="connsiteY17" fmla="*/ 31109 h 49659"/>
                      <a:gd name="connsiteX18" fmla="*/ 2149 w 43256"/>
                      <a:gd name="connsiteY18" fmla="*/ 25410 h 49659"/>
                      <a:gd name="connsiteX19" fmla="*/ 31 w 43256"/>
                      <a:gd name="connsiteY19" fmla="*/ 19563 h 49659"/>
                      <a:gd name="connsiteX20" fmla="*/ 3899 w 43256"/>
                      <a:gd name="connsiteY20" fmla="*/ 14366 h 49659"/>
                      <a:gd name="connsiteX21" fmla="*/ 3936 w 43256"/>
                      <a:gd name="connsiteY21" fmla="*/ 14229 h 49659"/>
                      <a:gd name="connsiteX0" fmla="*/ 284483 w 915585"/>
                      <a:gd name="connsiteY0" fmla="*/ 687229 h 704247"/>
                      <a:gd name="connsiteX1" fmla="*/ 267465 w 915585"/>
                      <a:gd name="connsiteY1" fmla="*/ 704247 h 704247"/>
                      <a:gd name="connsiteX2" fmla="*/ 250447 w 915585"/>
                      <a:gd name="connsiteY2" fmla="*/ 687229 h 704247"/>
                      <a:gd name="connsiteX3" fmla="*/ 267465 w 915585"/>
                      <a:gd name="connsiteY3" fmla="*/ 670211 h 704247"/>
                      <a:gd name="connsiteX4" fmla="*/ 284483 w 915585"/>
                      <a:gd name="connsiteY4" fmla="*/ 687229 h 704247"/>
                      <a:gd name="connsiteX0" fmla="*/ 311754 w 915585"/>
                      <a:gd name="connsiteY0" fmla="*/ 666620 h 704247"/>
                      <a:gd name="connsiteX1" fmla="*/ 277718 w 915585"/>
                      <a:gd name="connsiteY1" fmla="*/ 700656 h 704247"/>
                      <a:gd name="connsiteX2" fmla="*/ 277718 w 915585"/>
                      <a:gd name="connsiteY2" fmla="*/ 632584 h 704247"/>
                      <a:gd name="connsiteX3" fmla="*/ 311754 w 915585"/>
                      <a:gd name="connsiteY3" fmla="*/ 666620 h 704247"/>
                      <a:gd name="connsiteX0" fmla="*/ 354186 w 915585"/>
                      <a:gd name="connsiteY0" fmla="*/ 615538 h 704247"/>
                      <a:gd name="connsiteX1" fmla="*/ 303132 w 915585"/>
                      <a:gd name="connsiteY1" fmla="*/ 666592 h 704247"/>
                      <a:gd name="connsiteX2" fmla="*/ 252078 w 915585"/>
                      <a:gd name="connsiteY2" fmla="*/ 615538 h 704247"/>
                      <a:gd name="connsiteX3" fmla="*/ 303132 w 915585"/>
                      <a:gd name="connsiteY3" fmla="*/ 564484 h 704247"/>
                      <a:gd name="connsiteX4" fmla="*/ 354186 w 915585"/>
                      <a:gd name="connsiteY4" fmla="*/ 615538 h 704247"/>
                      <a:gd name="connsiteX0" fmla="*/ 4729 w 43256"/>
                      <a:gd name="connsiteY0" fmla="*/ 26036 h 49659"/>
                      <a:gd name="connsiteX1" fmla="*/ 2196 w 43256"/>
                      <a:gd name="connsiteY1" fmla="*/ 25239 h 49659"/>
                      <a:gd name="connsiteX2" fmla="*/ 6964 w 43256"/>
                      <a:gd name="connsiteY2" fmla="*/ 34758 h 49659"/>
                      <a:gd name="connsiteX3" fmla="*/ 5856 w 43256"/>
                      <a:gd name="connsiteY3" fmla="*/ 35139 h 49659"/>
                      <a:gd name="connsiteX4" fmla="*/ 16514 w 43256"/>
                      <a:gd name="connsiteY4" fmla="*/ 38949 h 49659"/>
                      <a:gd name="connsiteX5" fmla="*/ 15846 w 43256"/>
                      <a:gd name="connsiteY5" fmla="*/ 37209 h 49659"/>
                      <a:gd name="connsiteX6" fmla="*/ 28863 w 43256"/>
                      <a:gd name="connsiteY6" fmla="*/ 34610 h 49659"/>
                      <a:gd name="connsiteX7" fmla="*/ 28596 w 43256"/>
                      <a:gd name="connsiteY7" fmla="*/ 36519 h 49659"/>
                      <a:gd name="connsiteX8" fmla="*/ 34165 w 43256"/>
                      <a:gd name="connsiteY8" fmla="*/ 22813 h 49659"/>
                      <a:gd name="connsiteX9" fmla="*/ 37416 w 43256"/>
                      <a:gd name="connsiteY9" fmla="*/ 29949 h 49659"/>
                      <a:gd name="connsiteX10" fmla="*/ 41834 w 43256"/>
                      <a:gd name="connsiteY10" fmla="*/ 15213 h 49659"/>
                      <a:gd name="connsiteX11" fmla="*/ 40386 w 43256"/>
                      <a:gd name="connsiteY11" fmla="*/ 17889 h 49659"/>
                      <a:gd name="connsiteX12" fmla="*/ 38360 w 43256"/>
                      <a:gd name="connsiteY12" fmla="*/ 5285 h 49659"/>
                      <a:gd name="connsiteX13" fmla="*/ 38436 w 43256"/>
                      <a:gd name="connsiteY13" fmla="*/ 6549 h 49659"/>
                      <a:gd name="connsiteX14" fmla="*/ 29114 w 43256"/>
                      <a:gd name="connsiteY14" fmla="*/ 3811 h 49659"/>
                      <a:gd name="connsiteX15" fmla="*/ 29856 w 43256"/>
                      <a:gd name="connsiteY15" fmla="*/ 2199 h 49659"/>
                      <a:gd name="connsiteX16" fmla="*/ 22177 w 43256"/>
                      <a:gd name="connsiteY16" fmla="*/ 4579 h 49659"/>
                      <a:gd name="connsiteX17" fmla="*/ 22536 w 43256"/>
                      <a:gd name="connsiteY17" fmla="*/ 3189 h 49659"/>
                      <a:gd name="connsiteX18" fmla="*/ 14036 w 43256"/>
                      <a:gd name="connsiteY18" fmla="*/ 5051 h 49659"/>
                      <a:gd name="connsiteX19" fmla="*/ 15336 w 43256"/>
                      <a:gd name="connsiteY19" fmla="*/ 6399 h 49659"/>
                      <a:gd name="connsiteX20" fmla="*/ 4163 w 43256"/>
                      <a:gd name="connsiteY20" fmla="*/ 15648 h 49659"/>
                      <a:gd name="connsiteX21" fmla="*/ 3936 w 43256"/>
                      <a:gd name="connsiteY21" fmla="*/ 14229 h 49659"/>
                      <a:gd name="connsiteX0" fmla="*/ 3936 w 43256"/>
                      <a:gd name="connsiteY0" fmla="*/ 14229 h 49659"/>
                      <a:gd name="connsiteX1" fmla="*/ 5659 w 43256"/>
                      <a:gd name="connsiteY1" fmla="*/ 6766 h 49659"/>
                      <a:gd name="connsiteX2" fmla="*/ 14041 w 43256"/>
                      <a:gd name="connsiteY2" fmla="*/ 5061 h 49659"/>
                      <a:gd name="connsiteX3" fmla="*/ 22492 w 43256"/>
                      <a:gd name="connsiteY3" fmla="*/ 3291 h 49659"/>
                      <a:gd name="connsiteX4" fmla="*/ 25785 w 43256"/>
                      <a:gd name="connsiteY4" fmla="*/ 59 h 49659"/>
                      <a:gd name="connsiteX5" fmla="*/ 29869 w 43256"/>
                      <a:gd name="connsiteY5" fmla="*/ 2340 h 49659"/>
                      <a:gd name="connsiteX6" fmla="*/ 35499 w 43256"/>
                      <a:gd name="connsiteY6" fmla="*/ 549 h 49659"/>
                      <a:gd name="connsiteX7" fmla="*/ 38354 w 43256"/>
                      <a:gd name="connsiteY7" fmla="*/ 5435 h 49659"/>
                      <a:gd name="connsiteX8" fmla="*/ 42018 w 43256"/>
                      <a:gd name="connsiteY8" fmla="*/ 10177 h 49659"/>
                      <a:gd name="connsiteX9" fmla="*/ 41854 w 43256"/>
                      <a:gd name="connsiteY9" fmla="*/ 15319 h 49659"/>
                      <a:gd name="connsiteX10" fmla="*/ 43052 w 43256"/>
                      <a:gd name="connsiteY10" fmla="*/ 23181 h 49659"/>
                      <a:gd name="connsiteX11" fmla="*/ 37440 w 43256"/>
                      <a:gd name="connsiteY11" fmla="*/ 30063 h 49659"/>
                      <a:gd name="connsiteX12" fmla="*/ 35431 w 43256"/>
                      <a:gd name="connsiteY12" fmla="*/ 35960 h 49659"/>
                      <a:gd name="connsiteX13" fmla="*/ 28591 w 43256"/>
                      <a:gd name="connsiteY13" fmla="*/ 36674 h 49659"/>
                      <a:gd name="connsiteX14" fmla="*/ 23703 w 43256"/>
                      <a:gd name="connsiteY14" fmla="*/ 42965 h 49659"/>
                      <a:gd name="connsiteX15" fmla="*/ 16516 w 43256"/>
                      <a:gd name="connsiteY15" fmla="*/ 39125 h 49659"/>
                      <a:gd name="connsiteX16" fmla="*/ 5840 w 43256"/>
                      <a:gd name="connsiteY16" fmla="*/ 35331 h 49659"/>
                      <a:gd name="connsiteX17" fmla="*/ 1146 w 43256"/>
                      <a:gd name="connsiteY17" fmla="*/ 31109 h 49659"/>
                      <a:gd name="connsiteX18" fmla="*/ 2149 w 43256"/>
                      <a:gd name="connsiteY18" fmla="*/ 25410 h 49659"/>
                      <a:gd name="connsiteX19" fmla="*/ 31 w 43256"/>
                      <a:gd name="connsiteY19" fmla="*/ 19563 h 49659"/>
                      <a:gd name="connsiteX20" fmla="*/ 3899 w 43256"/>
                      <a:gd name="connsiteY20" fmla="*/ 14366 h 49659"/>
                      <a:gd name="connsiteX21" fmla="*/ 3936 w 43256"/>
                      <a:gd name="connsiteY21" fmla="*/ 14229 h 49659"/>
                      <a:gd name="connsiteX0" fmla="*/ 284483 w 915585"/>
                      <a:gd name="connsiteY0" fmla="*/ 687229 h 704247"/>
                      <a:gd name="connsiteX1" fmla="*/ 267465 w 915585"/>
                      <a:gd name="connsiteY1" fmla="*/ 704247 h 704247"/>
                      <a:gd name="connsiteX2" fmla="*/ 250447 w 915585"/>
                      <a:gd name="connsiteY2" fmla="*/ 687229 h 704247"/>
                      <a:gd name="connsiteX3" fmla="*/ 267465 w 915585"/>
                      <a:gd name="connsiteY3" fmla="*/ 670211 h 704247"/>
                      <a:gd name="connsiteX4" fmla="*/ 284483 w 915585"/>
                      <a:gd name="connsiteY4" fmla="*/ 687229 h 704247"/>
                      <a:gd name="connsiteX0" fmla="*/ 311754 w 915585"/>
                      <a:gd name="connsiteY0" fmla="*/ 666620 h 704247"/>
                      <a:gd name="connsiteX1" fmla="*/ 277718 w 915585"/>
                      <a:gd name="connsiteY1" fmla="*/ 632584 h 704247"/>
                      <a:gd name="connsiteX2" fmla="*/ 311754 w 915585"/>
                      <a:gd name="connsiteY2" fmla="*/ 666620 h 704247"/>
                      <a:gd name="connsiteX0" fmla="*/ 354186 w 915585"/>
                      <a:gd name="connsiteY0" fmla="*/ 615538 h 704247"/>
                      <a:gd name="connsiteX1" fmla="*/ 303132 w 915585"/>
                      <a:gd name="connsiteY1" fmla="*/ 666592 h 704247"/>
                      <a:gd name="connsiteX2" fmla="*/ 252078 w 915585"/>
                      <a:gd name="connsiteY2" fmla="*/ 615538 h 704247"/>
                      <a:gd name="connsiteX3" fmla="*/ 303132 w 915585"/>
                      <a:gd name="connsiteY3" fmla="*/ 564484 h 704247"/>
                      <a:gd name="connsiteX4" fmla="*/ 354186 w 915585"/>
                      <a:gd name="connsiteY4" fmla="*/ 615538 h 704247"/>
                      <a:gd name="connsiteX0" fmla="*/ 4729 w 43256"/>
                      <a:gd name="connsiteY0" fmla="*/ 26036 h 49659"/>
                      <a:gd name="connsiteX1" fmla="*/ 2196 w 43256"/>
                      <a:gd name="connsiteY1" fmla="*/ 25239 h 49659"/>
                      <a:gd name="connsiteX2" fmla="*/ 6964 w 43256"/>
                      <a:gd name="connsiteY2" fmla="*/ 34758 h 49659"/>
                      <a:gd name="connsiteX3" fmla="*/ 5856 w 43256"/>
                      <a:gd name="connsiteY3" fmla="*/ 35139 h 49659"/>
                      <a:gd name="connsiteX4" fmla="*/ 16514 w 43256"/>
                      <a:gd name="connsiteY4" fmla="*/ 38949 h 49659"/>
                      <a:gd name="connsiteX5" fmla="*/ 15846 w 43256"/>
                      <a:gd name="connsiteY5" fmla="*/ 37209 h 49659"/>
                      <a:gd name="connsiteX6" fmla="*/ 28863 w 43256"/>
                      <a:gd name="connsiteY6" fmla="*/ 34610 h 49659"/>
                      <a:gd name="connsiteX7" fmla="*/ 28596 w 43256"/>
                      <a:gd name="connsiteY7" fmla="*/ 36519 h 49659"/>
                      <a:gd name="connsiteX8" fmla="*/ 34165 w 43256"/>
                      <a:gd name="connsiteY8" fmla="*/ 22813 h 49659"/>
                      <a:gd name="connsiteX9" fmla="*/ 37416 w 43256"/>
                      <a:gd name="connsiteY9" fmla="*/ 29949 h 49659"/>
                      <a:gd name="connsiteX10" fmla="*/ 41834 w 43256"/>
                      <a:gd name="connsiteY10" fmla="*/ 15213 h 49659"/>
                      <a:gd name="connsiteX11" fmla="*/ 40386 w 43256"/>
                      <a:gd name="connsiteY11" fmla="*/ 17889 h 49659"/>
                      <a:gd name="connsiteX12" fmla="*/ 38360 w 43256"/>
                      <a:gd name="connsiteY12" fmla="*/ 5285 h 49659"/>
                      <a:gd name="connsiteX13" fmla="*/ 38436 w 43256"/>
                      <a:gd name="connsiteY13" fmla="*/ 6549 h 49659"/>
                      <a:gd name="connsiteX14" fmla="*/ 29114 w 43256"/>
                      <a:gd name="connsiteY14" fmla="*/ 3811 h 49659"/>
                      <a:gd name="connsiteX15" fmla="*/ 29856 w 43256"/>
                      <a:gd name="connsiteY15" fmla="*/ 2199 h 49659"/>
                      <a:gd name="connsiteX16" fmla="*/ 22177 w 43256"/>
                      <a:gd name="connsiteY16" fmla="*/ 4579 h 49659"/>
                      <a:gd name="connsiteX17" fmla="*/ 22536 w 43256"/>
                      <a:gd name="connsiteY17" fmla="*/ 3189 h 49659"/>
                      <a:gd name="connsiteX18" fmla="*/ 14036 w 43256"/>
                      <a:gd name="connsiteY18" fmla="*/ 5051 h 49659"/>
                      <a:gd name="connsiteX19" fmla="*/ 15336 w 43256"/>
                      <a:gd name="connsiteY19" fmla="*/ 6399 h 49659"/>
                      <a:gd name="connsiteX20" fmla="*/ 4163 w 43256"/>
                      <a:gd name="connsiteY20" fmla="*/ 15648 h 49659"/>
                      <a:gd name="connsiteX21" fmla="*/ 3936 w 43256"/>
                      <a:gd name="connsiteY21" fmla="*/ 14229 h 496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50447 w 915585"/>
                      <a:gd name="connsiteY1" fmla="*/ 687229 h 687229"/>
                      <a:gd name="connsiteX2" fmla="*/ 267465 w 915585"/>
                      <a:gd name="connsiteY2" fmla="*/ 670211 h 687229"/>
                      <a:gd name="connsiteX3" fmla="*/ 284483 w 915585"/>
                      <a:gd name="connsiteY3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54186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4" fmla="*/ 354186 w 915585"/>
                      <a:gd name="connsiteY4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54186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4" fmla="*/ 354186 w 915585"/>
                      <a:gd name="connsiteY4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03132 w 915585"/>
                      <a:gd name="connsiteY0" fmla="*/ 564484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252078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7259"/>
                      <a:gd name="connsiteX1" fmla="*/ 5659 w 43256"/>
                      <a:gd name="connsiteY1" fmla="*/ 6766 h 47259"/>
                      <a:gd name="connsiteX2" fmla="*/ 14041 w 43256"/>
                      <a:gd name="connsiteY2" fmla="*/ 5061 h 47259"/>
                      <a:gd name="connsiteX3" fmla="*/ 22492 w 43256"/>
                      <a:gd name="connsiteY3" fmla="*/ 3291 h 47259"/>
                      <a:gd name="connsiteX4" fmla="*/ 25785 w 43256"/>
                      <a:gd name="connsiteY4" fmla="*/ 59 h 47259"/>
                      <a:gd name="connsiteX5" fmla="*/ 29869 w 43256"/>
                      <a:gd name="connsiteY5" fmla="*/ 2340 h 47259"/>
                      <a:gd name="connsiteX6" fmla="*/ 35499 w 43256"/>
                      <a:gd name="connsiteY6" fmla="*/ 549 h 47259"/>
                      <a:gd name="connsiteX7" fmla="*/ 38354 w 43256"/>
                      <a:gd name="connsiteY7" fmla="*/ 5435 h 47259"/>
                      <a:gd name="connsiteX8" fmla="*/ 42018 w 43256"/>
                      <a:gd name="connsiteY8" fmla="*/ 10177 h 47259"/>
                      <a:gd name="connsiteX9" fmla="*/ 41854 w 43256"/>
                      <a:gd name="connsiteY9" fmla="*/ 15319 h 47259"/>
                      <a:gd name="connsiteX10" fmla="*/ 43052 w 43256"/>
                      <a:gd name="connsiteY10" fmla="*/ 23181 h 47259"/>
                      <a:gd name="connsiteX11" fmla="*/ 37440 w 43256"/>
                      <a:gd name="connsiteY11" fmla="*/ 30063 h 47259"/>
                      <a:gd name="connsiteX12" fmla="*/ 35431 w 43256"/>
                      <a:gd name="connsiteY12" fmla="*/ 35960 h 47259"/>
                      <a:gd name="connsiteX13" fmla="*/ 28591 w 43256"/>
                      <a:gd name="connsiteY13" fmla="*/ 36674 h 47259"/>
                      <a:gd name="connsiteX14" fmla="*/ 23703 w 43256"/>
                      <a:gd name="connsiteY14" fmla="*/ 42965 h 47259"/>
                      <a:gd name="connsiteX15" fmla="*/ 16516 w 43256"/>
                      <a:gd name="connsiteY15" fmla="*/ 39125 h 47259"/>
                      <a:gd name="connsiteX16" fmla="*/ 5840 w 43256"/>
                      <a:gd name="connsiteY16" fmla="*/ 35331 h 47259"/>
                      <a:gd name="connsiteX17" fmla="*/ 1146 w 43256"/>
                      <a:gd name="connsiteY17" fmla="*/ 31109 h 47259"/>
                      <a:gd name="connsiteX18" fmla="*/ 2149 w 43256"/>
                      <a:gd name="connsiteY18" fmla="*/ 25410 h 47259"/>
                      <a:gd name="connsiteX19" fmla="*/ 31 w 43256"/>
                      <a:gd name="connsiteY19" fmla="*/ 19563 h 47259"/>
                      <a:gd name="connsiteX20" fmla="*/ 3899 w 43256"/>
                      <a:gd name="connsiteY20" fmla="*/ 14366 h 47259"/>
                      <a:gd name="connsiteX21" fmla="*/ 3936 w 43256"/>
                      <a:gd name="connsiteY21" fmla="*/ 14229 h 47259"/>
                      <a:gd name="connsiteX0" fmla="*/ 459035 w 915585"/>
                      <a:gd name="connsiteY0" fmla="*/ 494479 h 670211"/>
                      <a:gd name="connsiteX1" fmla="*/ 267465 w 915585"/>
                      <a:gd name="connsiteY1" fmla="*/ 670211 h 670211"/>
                      <a:gd name="connsiteX2" fmla="*/ 459035 w 915585"/>
                      <a:gd name="connsiteY2" fmla="*/ 494479 h 670211"/>
                      <a:gd name="connsiteX0" fmla="*/ 311754 w 915585"/>
                      <a:gd name="connsiteY0" fmla="*/ 666620 h 670211"/>
                      <a:gd name="connsiteX1" fmla="*/ 277718 w 915585"/>
                      <a:gd name="connsiteY1" fmla="*/ 632584 h 670211"/>
                      <a:gd name="connsiteX2" fmla="*/ 311754 w 915585"/>
                      <a:gd name="connsiteY2" fmla="*/ 666620 h 670211"/>
                      <a:gd name="connsiteX0" fmla="*/ 252078 w 915585"/>
                      <a:gd name="connsiteY0" fmla="*/ 615538 h 670211"/>
                      <a:gd name="connsiteX1" fmla="*/ 303132 w 915585"/>
                      <a:gd name="connsiteY1" fmla="*/ 666592 h 670211"/>
                      <a:gd name="connsiteX2" fmla="*/ 252078 w 915585"/>
                      <a:gd name="connsiteY2" fmla="*/ 615538 h 670211"/>
                      <a:gd name="connsiteX0" fmla="*/ 4729 w 43256"/>
                      <a:gd name="connsiteY0" fmla="*/ 26036 h 47259"/>
                      <a:gd name="connsiteX1" fmla="*/ 2196 w 43256"/>
                      <a:gd name="connsiteY1" fmla="*/ 25239 h 47259"/>
                      <a:gd name="connsiteX2" fmla="*/ 6964 w 43256"/>
                      <a:gd name="connsiteY2" fmla="*/ 34758 h 47259"/>
                      <a:gd name="connsiteX3" fmla="*/ 5856 w 43256"/>
                      <a:gd name="connsiteY3" fmla="*/ 35139 h 47259"/>
                      <a:gd name="connsiteX4" fmla="*/ 16514 w 43256"/>
                      <a:gd name="connsiteY4" fmla="*/ 38949 h 47259"/>
                      <a:gd name="connsiteX5" fmla="*/ 15846 w 43256"/>
                      <a:gd name="connsiteY5" fmla="*/ 37209 h 47259"/>
                      <a:gd name="connsiteX6" fmla="*/ 28863 w 43256"/>
                      <a:gd name="connsiteY6" fmla="*/ 34610 h 47259"/>
                      <a:gd name="connsiteX7" fmla="*/ 28596 w 43256"/>
                      <a:gd name="connsiteY7" fmla="*/ 36519 h 47259"/>
                      <a:gd name="connsiteX8" fmla="*/ 34165 w 43256"/>
                      <a:gd name="connsiteY8" fmla="*/ 22813 h 47259"/>
                      <a:gd name="connsiteX9" fmla="*/ 37416 w 43256"/>
                      <a:gd name="connsiteY9" fmla="*/ 29949 h 47259"/>
                      <a:gd name="connsiteX10" fmla="*/ 41834 w 43256"/>
                      <a:gd name="connsiteY10" fmla="*/ 15213 h 47259"/>
                      <a:gd name="connsiteX11" fmla="*/ 40386 w 43256"/>
                      <a:gd name="connsiteY11" fmla="*/ 17889 h 47259"/>
                      <a:gd name="connsiteX12" fmla="*/ 38360 w 43256"/>
                      <a:gd name="connsiteY12" fmla="*/ 5285 h 47259"/>
                      <a:gd name="connsiteX13" fmla="*/ 38436 w 43256"/>
                      <a:gd name="connsiteY13" fmla="*/ 6549 h 47259"/>
                      <a:gd name="connsiteX14" fmla="*/ 29114 w 43256"/>
                      <a:gd name="connsiteY14" fmla="*/ 3811 h 47259"/>
                      <a:gd name="connsiteX15" fmla="*/ 29856 w 43256"/>
                      <a:gd name="connsiteY15" fmla="*/ 2199 h 47259"/>
                      <a:gd name="connsiteX16" fmla="*/ 22177 w 43256"/>
                      <a:gd name="connsiteY16" fmla="*/ 4579 h 47259"/>
                      <a:gd name="connsiteX17" fmla="*/ 22536 w 43256"/>
                      <a:gd name="connsiteY17" fmla="*/ 3189 h 47259"/>
                      <a:gd name="connsiteX18" fmla="*/ 14036 w 43256"/>
                      <a:gd name="connsiteY18" fmla="*/ 5051 h 47259"/>
                      <a:gd name="connsiteX19" fmla="*/ 15336 w 43256"/>
                      <a:gd name="connsiteY19" fmla="*/ 6399 h 47259"/>
                      <a:gd name="connsiteX20" fmla="*/ 4163 w 43256"/>
                      <a:gd name="connsiteY20" fmla="*/ 15648 h 47259"/>
                      <a:gd name="connsiteX21" fmla="*/ 3936 w 43256"/>
                      <a:gd name="connsiteY21" fmla="*/ 14229 h 47259"/>
                      <a:gd name="connsiteX0" fmla="*/ 3936 w 43256"/>
                      <a:gd name="connsiteY0" fmla="*/ 14229 h 47259"/>
                      <a:gd name="connsiteX1" fmla="*/ 5659 w 43256"/>
                      <a:gd name="connsiteY1" fmla="*/ 6766 h 47259"/>
                      <a:gd name="connsiteX2" fmla="*/ 14041 w 43256"/>
                      <a:gd name="connsiteY2" fmla="*/ 5061 h 47259"/>
                      <a:gd name="connsiteX3" fmla="*/ 22492 w 43256"/>
                      <a:gd name="connsiteY3" fmla="*/ 3291 h 47259"/>
                      <a:gd name="connsiteX4" fmla="*/ 25785 w 43256"/>
                      <a:gd name="connsiteY4" fmla="*/ 59 h 47259"/>
                      <a:gd name="connsiteX5" fmla="*/ 29869 w 43256"/>
                      <a:gd name="connsiteY5" fmla="*/ 2340 h 47259"/>
                      <a:gd name="connsiteX6" fmla="*/ 35499 w 43256"/>
                      <a:gd name="connsiteY6" fmla="*/ 549 h 47259"/>
                      <a:gd name="connsiteX7" fmla="*/ 38354 w 43256"/>
                      <a:gd name="connsiteY7" fmla="*/ 5435 h 47259"/>
                      <a:gd name="connsiteX8" fmla="*/ 42018 w 43256"/>
                      <a:gd name="connsiteY8" fmla="*/ 10177 h 47259"/>
                      <a:gd name="connsiteX9" fmla="*/ 41854 w 43256"/>
                      <a:gd name="connsiteY9" fmla="*/ 15319 h 47259"/>
                      <a:gd name="connsiteX10" fmla="*/ 43052 w 43256"/>
                      <a:gd name="connsiteY10" fmla="*/ 23181 h 47259"/>
                      <a:gd name="connsiteX11" fmla="*/ 37440 w 43256"/>
                      <a:gd name="connsiteY11" fmla="*/ 30063 h 47259"/>
                      <a:gd name="connsiteX12" fmla="*/ 35431 w 43256"/>
                      <a:gd name="connsiteY12" fmla="*/ 35960 h 47259"/>
                      <a:gd name="connsiteX13" fmla="*/ 28591 w 43256"/>
                      <a:gd name="connsiteY13" fmla="*/ 36674 h 47259"/>
                      <a:gd name="connsiteX14" fmla="*/ 23703 w 43256"/>
                      <a:gd name="connsiteY14" fmla="*/ 42965 h 47259"/>
                      <a:gd name="connsiteX15" fmla="*/ 16516 w 43256"/>
                      <a:gd name="connsiteY15" fmla="*/ 39125 h 47259"/>
                      <a:gd name="connsiteX16" fmla="*/ 5840 w 43256"/>
                      <a:gd name="connsiteY16" fmla="*/ 35331 h 47259"/>
                      <a:gd name="connsiteX17" fmla="*/ 1146 w 43256"/>
                      <a:gd name="connsiteY17" fmla="*/ 31109 h 47259"/>
                      <a:gd name="connsiteX18" fmla="*/ 2149 w 43256"/>
                      <a:gd name="connsiteY18" fmla="*/ 25410 h 47259"/>
                      <a:gd name="connsiteX19" fmla="*/ 31 w 43256"/>
                      <a:gd name="connsiteY19" fmla="*/ 19563 h 47259"/>
                      <a:gd name="connsiteX20" fmla="*/ 3899 w 43256"/>
                      <a:gd name="connsiteY20" fmla="*/ 14366 h 47259"/>
                      <a:gd name="connsiteX21" fmla="*/ 3936 w 43256"/>
                      <a:gd name="connsiteY21" fmla="*/ 14229 h 47259"/>
                      <a:gd name="connsiteX0" fmla="*/ 459035 w 915585"/>
                      <a:gd name="connsiteY0" fmla="*/ 494479 h 670211"/>
                      <a:gd name="connsiteX1" fmla="*/ 267465 w 915585"/>
                      <a:gd name="connsiteY1" fmla="*/ 670211 h 670211"/>
                      <a:gd name="connsiteX2" fmla="*/ 459035 w 915585"/>
                      <a:gd name="connsiteY2" fmla="*/ 494479 h 670211"/>
                      <a:gd name="connsiteX0" fmla="*/ 311754 w 915585"/>
                      <a:gd name="connsiteY0" fmla="*/ 666620 h 670211"/>
                      <a:gd name="connsiteX1" fmla="*/ 277718 w 915585"/>
                      <a:gd name="connsiteY1" fmla="*/ 632584 h 670211"/>
                      <a:gd name="connsiteX2" fmla="*/ 311754 w 915585"/>
                      <a:gd name="connsiteY2" fmla="*/ 666620 h 670211"/>
                      <a:gd name="connsiteX0" fmla="*/ 252078 w 915585"/>
                      <a:gd name="connsiteY0" fmla="*/ 615538 h 670211"/>
                      <a:gd name="connsiteX1" fmla="*/ 303131 w 915585"/>
                      <a:gd name="connsiteY1" fmla="*/ 466429 h 670211"/>
                      <a:gd name="connsiteX2" fmla="*/ 252078 w 915585"/>
                      <a:gd name="connsiteY2" fmla="*/ 615538 h 670211"/>
                      <a:gd name="connsiteX0" fmla="*/ 4729 w 43256"/>
                      <a:gd name="connsiteY0" fmla="*/ 26036 h 47259"/>
                      <a:gd name="connsiteX1" fmla="*/ 2196 w 43256"/>
                      <a:gd name="connsiteY1" fmla="*/ 25239 h 47259"/>
                      <a:gd name="connsiteX2" fmla="*/ 6964 w 43256"/>
                      <a:gd name="connsiteY2" fmla="*/ 34758 h 47259"/>
                      <a:gd name="connsiteX3" fmla="*/ 5856 w 43256"/>
                      <a:gd name="connsiteY3" fmla="*/ 35139 h 47259"/>
                      <a:gd name="connsiteX4" fmla="*/ 16514 w 43256"/>
                      <a:gd name="connsiteY4" fmla="*/ 38949 h 47259"/>
                      <a:gd name="connsiteX5" fmla="*/ 15846 w 43256"/>
                      <a:gd name="connsiteY5" fmla="*/ 37209 h 47259"/>
                      <a:gd name="connsiteX6" fmla="*/ 28863 w 43256"/>
                      <a:gd name="connsiteY6" fmla="*/ 34610 h 47259"/>
                      <a:gd name="connsiteX7" fmla="*/ 28596 w 43256"/>
                      <a:gd name="connsiteY7" fmla="*/ 36519 h 47259"/>
                      <a:gd name="connsiteX8" fmla="*/ 34165 w 43256"/>
                      <a:gd name="connsiteY8" fmla="*/ 22813 h 47259"/>
                      <a:gd name="connsiteX9" fmla="*/ 37416 w 43256"/>
                      <a:gd name="connsiteY9" fmla="*/ 29949 h 47259"/>
                      <a:gd name="connsiteX10" fmla="*/ 41834 w 43256"/>
                      <a:gd name="connsiteY10" fmla="*/ 15213 h 47259"/>
                      <a:gd name="connsiteX11" fmla="*/ 40386 w 43256"/>
                      <a:gd name="connsiteY11" fmla="*/ 17889 h 47259"/>
                      <a:gd name="connsiteX12" fmla="*/ 38360 w 43256"/>
                      <a:gd name="connsiteY12" fmla="*/ 5285 h 47259"/>
                      <a:gd name="connsiteX13" fmla="*/ 38436 w 43256"/>
                      <a:gd name="connsiteY13" fmla="*/ 6549 h 47259"/>
                      <a:gd name="connsiteX14" fmla="*/ 29114 w 43256"/>
                      <a:gd name="connsiteY14" fmla="*/ 3811 h 47259"/>
                      <a:gd name="connsiteX15" fmla="*/ 29856 w 43256"/>
                      <a:gd name="connsiteY15" fmla="*/ 2199 h 47259"/>
                      <a:gd name="connsiteX16" fmla="*/ 22177 w 43256"/>
                      <a:gd name="connsiteY16" fmla="*/ 4579 h 47259"/>
                      <a:gd name="connsiteX17" fmla="*/ 22536 w 43256"/>
                      <a:gd name="connsiteY17" fmla="*/ 3189 h 47259"/>
                      <a:gd name="connsiteX18" fmla="*/ 14036 w 43256"/>
                      <a:gd name="connsiteY18" fmla="*/ 5051 h 47259"/>
                      <a:gd name="connsiteX19" fmla="*/ 15336 w 43256"/>
                      <a:gd name="connsiteY19" fmla="*/ 6399 h 47259"/>
                      <a:gd name="connsiteX20" fmla="*/ 4163 w 43256"/>
                      <a:gd name="connsiteY20" fmla="*/ 15648 h 47259"/>
                      <a:gd name="connsiteX21" fmla="*/ 3936 w 43256"/>
                      <a:gd name="connsiteY21" fmla="*/ 14229 h 47259"/>
                      <a:gd name="connsiteX0" fmla="*/ 3936 w 43256"/>
                      <a:gd name="connsiteY0" fmla="*/ 14229 h 47006"/>
                      <a:gd name="connsiteX1" fmla="*/ 5659 w 43256"/>
                      <a:gd name="connsiteY1" fmla="*/ 6766 h 47006"/>
                      <a:gd name="connsiteX2" fmla="*/ 14041 w 43256"/>
                      <a:gd name="connsiteY2" fmla="*/ 5061 h 47006"/>
                      <a:gd name="connsiteX3" fmla="*/ 22492 w 43256"/>
                      <a:gd name="connsiteY3" fmla="*/ 3291 h 47006"/>
                      <a:gd name="connsiteX4" fmla="*/ 25785 w 43256"/>
                      <a:gd name="connsiteY4" fmla="*/ 59 h 47006"/>
                      <a:gd name="connsiteX5" fmla="*/ 29869 w 43256"/>
                      <a:gd name="connsiteY5" fmla="*/ 2340 h 47006"/>
                      <a:gd name="connsiteX6" fmla="*/ 35499 w 43256"/>
                      <a:gd name="connsiteY6" fmla="*/ 549 h 47006"/>
                      <a:gd name="connsiteX7" fmla="*/ 38354 w 43256"/>
                      <a:gd name="connsiteY7" fmla="*/ 5435 h 47006"/>
                      <a:gd name="connsiteX8" fmla="*/ 42018 w 43256"/>
                      <a:gd name="connsiteY8" fmla="*/ 10177 h 47006"/>
                      <a:gd name="connsiteX9" fmla="*/ 41854 w 43256"/>
                      <a:gd name="connsiteY9" fmla="*/ 15319 h 47006"/>
                      <a:gd name="connsiteX10" fmla="*/ 43052 w 43256"/>
                      <a:gd name="connsiteY10" fmla="*/ 23181 h 47006"/>
                      <a:gd name="connsiteX11" fmla="*/ 37440 w 43256"/>
                      <a:gd name="connsiteY11" fmla="*/ 30063 h 47006"/>
                      <a:gd name="connsiteX12" fmla="*/ 35431 w 43256"/>
                      <a:gd name="connsiteY12" fmla="*/ 35960 h 47006"/>
                      <a:gd name="connsiteX13" fmla="*/ 28591 w 43256"/>
                      <a:gd name="connsiteY13" fmla="*/ 36674 h 47006"/>
                      <a:gd name="connsiteX14" fmla="*/ 23703 w 43256"/>
                      <a:gd name="connsiteY14" fmla="*/ 42965 h 47006"/>
                      <a:gd name="connsiteX15" fmla="*/ 16516 w 43256"/>
                      <a:gd name="connsiteY15" fmla="*/ 39125 h 47006"/>
                      <a:gd name="connsiteX16" fmla="*/ 5840 w 43256"/>
                      <a:gd name="connsiteY16" fmla="*/ 35331 h 47006"/>
                      <a:gd name="connsiteX17" fmla="*/ 1146 w 43256"/>
                      <a:gd name="connsiteY17" fmla="*/ 31109 h 47006"/>
                      <a:gd name="connsiteX18" fmla="*/ 2149 w 43256"/>
                      <a:gd name="connsiteY18" fmla="*/ 25410 h 47006"/>
                      <a:gd name="connsiteX19" fmla="*/ 31 w 43256"/>
                      <a:gd name="connsiteY19" fmla="*/ 19563 h 47006"/>
                      <a:gd name="connsiteX20" fmla="*/ 3899 w 43256"/>
                      <a:gd name="connsiteY20" fmla="*/ 14366 h 47006"/>
                      <a:gd name="connsiteX21" fmla="*/ 3936 w 43256"/>
                      <a:gd name="connsiteY21" fmla="*/ 14229 h 47006"/>
                      <a:gd name="connsiteX0" fmla="*/ 459035 w 915585"/>
                      <a:gd name="connsiteY0" fmla="*/ 494479 h 666620"/>
                      <a:gd name="connsiteX1" fmla="*/ 354741 w 915585"/>
                      <a:gd name="connsiteY1" fmla="*/ 462634 h 666620"/>
                      <a:gd name="connsiteX2" fmla="*/ 459035 w 915585"/>
                      <a:gd name="connsiteY2" fmla="*/ 494479 h 666620"/>
                      <a:gd name="connsiteX0" fmla="*/ 311754 w 915585"/>
                      <a:gd name="connsiteY0" fmla="*/ 666620 h 666620"/>
                      <a:gd name="connsiteX1" fmla="*/ 277718 w 915585"/>
                      <a:gd name="connsiteY1" fmla="*/ 632584 h 666620"/>
                      <a:gd name="connsiteX2" fmla="*/ 311754 w 915585"/>
                      <a:gd name="connsiteY2" fmla="*/ 666620 h 666620"/>
                      <a:gd name="connsiteX0" fmla="*/ 252078 w 915585"/>
                      <a:gd name="connsiteY0" fmla="*/ 615538 h 666620"/>
                      <a:gd name="connsiteX1" fmla="*/ 303131 w 915585"/>
                      <a:gd name="connsiteY1" fmla="*/ 466429 h 666620"/>
                      <a:gd name="connsiteX2" fmla="*/ 252078 w 915585"/>
                      <a:gd name="connsiteY2" fmla="*/ 615538 h 666620"/>
                      <a:gd name="connsiteX0" fmla="*/ 4729 w 43256"/>
                      <a:gd name="connsiteY0" fmla="*/ 26036 h 47006"/>
                      <a:gd name="connsiteX1" fmla="*/ 2196 w 43256"/>
                      <a:gd name="connsiteY1" fmla="*/ 25239 h 47006"/>
                      <a:gd name="connsiteX2" fmla="*/ 6964 w 43256"/>
                      <a:gd name="connsiteY2" fmla="*/ 34758 h 47006"/>
                      <a:gd name="connsiteX3" fmla="*/ 5856 w 43256"/>
                      <a:gd name="connsiteY3" fmla="*/ 35139 h 47006"/>
                      <a:gd name="connsiteX4" fmla="*/ 16514 w 43256"/>
                      <a:gd name="connsiteY4" fmla="*/ 38949 h 47006"/>
                      <a:gd name="connsiteX5" fmla="*/ 15846 w 43256"/>
                      <a:gd name="connsiteY5" fmla="*/ 37209 h 47006"/>
                      <a:gd name="connsiteX6" fmla="*/ 28863 w 43256"/>
                      <a:gd name="connsiteY6" fmla="*/ 34610 h 47006"/>
                      <a:gd name="connsiteX7" fmla="*/ 28596 w 43256"/>
                      <a:gd name="connsiteY7" fmla="*/ 36519 h 47006"/>
                      <a:gd name="connsiteX8" fmla="*/ 34165 w 43256"/>
                      <a:gd name="connsiteY8" fmla="*/ 22813 h 47006"/>
                      <a:gd name="connsiteX9" fmla="*/ 37416 w 43256"/>
                      <a:gd name="connsiteY9" fmla="*/ 29949 h 47006"/>
                      <a:gd name="connsiteX10" fmla="*/ 41834 w 43256"/>
                      <a:gd name="connsiteY10" fmla="*/ 15213 h 47006"/>
                      <a:gd name="connsiteX11" fmla="*/ 40386 w 43256"/>
                      <a:gd name="connsiteY11" fmla="*/ 17889 h 47006"/>
                      <a:gd name="connsiteX12" fmla="*/ 38360 w 43256"/>
                      <a:gd name="connsiteY12" fmla="*/ 5285 h 47006"/>
                      <a:gd name="connsiteX13" fmla="*/ 38436 w 43256"/>
                      <a:gd name="connsiteY13" fmla="*/ 6549 h 47006"/>
                      <a:gd name="connsiteX14" fmla="*/ 29114 w 43256"/>
                      <a:gd name="connsiteY14" fmla="*/ 3811 h 47006"/>
                      <a:gd name="connsiteX15" fmla="*/ 29856 w 43256"/>
                      <a:gd name="connsiteY15" fmla="*/ 2199 h 47006"/>
                      <a:gd name="connsiteX16" fmla="*/ 22177 w 43256"/>
                      <a:gd name="connsiteY16" fmla="*/ 4579 h 47006"/>
                      <a:gd name="connsiteX17" fmla="*/ 22536 w 43256"/>
                      <a:gd name="connsiteY17" fmla="*/ 3189 h 47006"/>
                      <a:gd name="connsiteX18" fmla="*/ 14036 w 43256"/>
                      <a:gd name="connsiteY18" fmla="*/ 5051 h 47006"/>
                      <a:gd name="connsiteX19" fmla="*/ 15336 w 43256"/>
                      <a:gd name="connsiteY19" fmla="*/ 6399 h 47006"/>
                      <a:gd name="connsiteX20" fmla="*/ 4163 w 43256"/>
                      <a:gd name="connsiteY20" fmla="*/ 15648 h 47006"/>
                      <a:gd name="connsiteX21" fmla="*/ 3936 w 43256"/>
                      <a:gd name="connsiteY21" fmla="*/ 14229 h 47006"/>
                      <a:gd name="connsiteX0" fmla="*/ 3936 w 43256"/>
                      <a:gd name="connsiteY0" fmla="*/ 14229 h 44606"/>
                      <a:gd name="connsiteX1" fmla="*/ 5659 w 43256"/>
                      <a:gd name="connsiteY1" fmla="*/ 6766 h 44606"/>
                      <a:gd name="connsiteX2" fmla="*/ 14041 w 43256"/>
                      <a:gd name="connsiteY2" fmla="*/ 5061 h 44606"/>
                      <a:gd name="connsiteX3" fmla="*/ 22492 w 43256"/>
                      <a:gd name="connsiteY3" fmla="*/ 3291 h 44606"/>
                      <a:gd name="connsiteX4" fmla="*/ 25785 w 43256"/>
                      <a:gd name="connsiteY4" fmla="*/ 59 h 44606"/>
                      <a:gd name="connsiteX5" fmla="*/ 29869 w 43256"/>
                      <a:gd name="connsiteY5" fmla="*/ 2340 h 44606"/>
                      <a:gd name="connsiteX6" fmla="*/ 35499 w 43256"/>
                      <a:gd name="connsiteY6" fmla="*/ 549 h 44606"/>
                      <a:gd name="connsiteX7" fmla="*/ 38354 w 43256"/>
                      <a:gd name="connsiteY7" fmla="*/ 5435 h 44606"/>
                      <a:gd name="connsiteX8" fmla="*/ 42018 w 43256"/>
                      <a:gd name="connsiteY8" fmla="*/ 10177 h 44606"/>
                      <a:gd name="connsiteX9" fmla="*/ 41854 w 43256"/>
                      <a:gd name="connsiteY9" fmla="*/ 15319 h 44606"/>
                      <a:gd name="connsiteX10" fmla="*/ 43052 w 43256"/>
                      <a:gd name="connsiteY10" fmla="*/ 23181 h 44606"/>
                      <a:gd name="connsiteX11" fmla="*/ 37440 w 43256"/>
                      <a:gd name="connsiteY11" fmla="*/ 30063 h 44606"/>
                      <a:gd name="connsiteX12" fmla="*/ 35431 w 43256"/>
                      <a:gd name="connsiteY12" fmla="*/ 35960 h 44606"/>
                      <a:gd name="connsiteX13" fmla="*/ 28591 w 43256"/>
                      <a:gd name="connsiteY13" fmla="*/ 36674 h 44606"/>
                      <a:gd name="connsiteX14" fmla="*/ 23703 w 43256"/>
                      <a:gd name="connsiteY14" fmla="*/ 42965 h 44606"/>
                      <a:gd name="connsiteX15" fmla="*/ 16516 w 43256"/>
                      <a:gd name="connsiteY15" fmla="*/ 39125 h 44606"/>
                      <a:gd name="connsiteX16" fmla="*/ 5840 w 43256"/>
                      <a:gd name="connsiteY16" fmla="*/ 35331 h 44606"/>
                      <a:gd name="connsiteX17" fmla="*/ 1146 w 43256"/>
                      <a:gd name="connsiteY17" fmla="*/ 31109 h 44606"/>
                      <a:gd name="connsiteX18" fmla="*/ 2149 w 43256"/>
                      <a:gd name="connsiteY18" fmla="*/ 25410 h 44606"/>
                      <a:gd name="connsiteX19" fmla="*/ 31 w 43256"/>
                      <a:gd name="connsiteY19" fmla="*/ 19563 h 44606"/>
                      <a:gd name="connsiteX20" fmla="*/ 3899 w 43256"/>
                      <a:gd name="connsiteY20" fmla="*/ 14366 h 44606"/>
                      <a:gd name="connsiteX21" fmla="*/ 3936 w 43256"/>
                      <a:gd name="connsiteY21" fmla="*/ 14229 h 44606"/>
                      <a:gd name="connsiteX0" fmla="*/ 459035 w 915585"/>
                      <a:gd name="connsiteY0" fmla="*/ 494479 h 632584"/>
                      <a:gd name="connsiteX1" fmla="*/ 354741 w 915585"/>
                      <a:gd name="connsiteY1" fmla="*/ 462634 h 632584"/>
                      <a:gd name="connsiteX2" fmla="*/ 459035 w 915585"/>
                      <a:gd name="connsiteY2" fmla="*/ 494479 h 632584"/>
                      <a:gd name="connsiteX0" fmla="*/ 452737 w 915585"/>
                      <a:gd name="connsiteY0" fmla="*/ 599899 h 632584"/>
                      <a:gd name="connsiteX1" fmla="*/ 277718 w 915585"/>
                      <a:gd name="connsiteY1" fmla="*/ 632584 h 632584"/>
                      <a:gd name="connsiteX2" fmla="*/ 452737 w 915585"/>
                      <a:gd name="connsiteY2" fmla="*/ 599899 h 632584"/>
                      <a:gd name="connsiteX0" fmla="*/ 252078 w 915585"/>
                      <a:gd name="connsiteY0" fmla="*/ 615538 h 632584"/>
                      <a:gd name="connsiteX1" fmla="*/ 303131 w 915585"/>
                      <a:gd name="connsiteY1" fmla="*/ 466429 h 632584"/>
                      <a:gd name="connsiteX2" fmla="*/ 252078 w 915585"/>
                      <a:gd name="connsiteY2" fmla="*/ 615538 h 632584"/>
                      <a:gd name="connsiteX0" fmla="*/ 4729 w 43256"/>
                      <a:gd name="connsiteY0" fmla="*/ 26036 h 44606"/>
                      <a:gd name="connsiteX1" fmla="*/ 2196 w 43256"/>
                      <a:gd name="connsiteY1" fmla="*/ 25239 h 44606"/>
                      <a:gd name="connsiteX2" fmla="*/ 6964 w 43256"/>
                      <a:gd name="connsiteY2" fmla="*/ 34758 h 44606"/>
                      <a:gd name="connsiteX3" fmla="*/ 5856 w 43256"/>
                      <a:gd name="connsiteY3" fmla="*/ 35139 h 44606"/>
                      <a:gd name="connsiteX4" fmla="*/ 16514 w 43256"/>
                      <a:gd name="connsiteY4" fmla="*/ 38949 h 44606"/>
                      <a:gd name="connsiteX5" fmla="*/ 15846 w 43256"/>
                      <a:gd name="connsiteY5" fmla="*/ 37209 h 44606"/>
                      <a:gd name="connsiteX6" fmla="*/ 28863 w 43256"/>
                      <a:gd name="connsiteY6" fmla="*/ 34610 h 44606"/>
                      <a:gd name="connsiteX7" fmla="*/ 28596 w 43256"/>
                      <a:gd name="connsiteY7" fmla="*/ 36519 h 44606"/>
                      <a:gd name="connsiteX8" fmla="*/ 34165 w 43256"/>
                      <a:gd name="connsiteY8" fmla="*/ 22813 h 44606"/>
                      <a:gd name="connsiteX9" fmla="*/ 37416 w 43256"/>
                      <a:gd name="connsiteY9" fmla="*/ 29949 h 44606"/>
                      <a:gd name="connsiteX10" fmla="*/ 41834 w 43256"/>
                      <a:gd name="connsiteY10" fmla="*/ 15213 h 44606"/>
                      <a:gd name="connsiteX11" fmla="*/ 40386 w 43256"/>
                      <a:gd name="connsiteY11" fmla="*/ 17889 h 44606"/>
                      <a:gd name="connsiteX12" fmla="*/ 38360 w 43256"/>
                      <a:gd name="connsiteY12" fmla="*/ 5285 h 44606"/>
                      <a:gd name="connsiteX13" fmla="*/ 38436 w 43256"/>
                      <a:gd name="connsiteY13" fmla="*/ 6549 h 44606"/>
                      <a:gd name="connsiteX14" fmla="*/ 29114 w 43256"/>
                      <a:gd name="connsiteY14" fmla="*/ 3811 h 44606"/>
                      <a:gd name="connsiteX15" fmla="*/ 29856 w 43256"/>
                      <a:gd name="connsiteY15" fmla="*/ 2199 h 44606"/>
                      <a:gd name="connsiteX16" fmla="*/ 22177 w 43256"/>
                      <a:gd name="connsiteY16" fmla="*/ 4579 h 44606"/>
                      <a:gd name="connsiteX17" fmla="*/ 22536 w 43256"/>
                      <a:gd name="connsiteY17" fmla="*/ 3189 h 44606"/>
                      <a:gd name="connsiteX18" fmla="*/ 14036 w 43256"/>
                      <a:gd name="connsiteY18" fmla="*/ 5051 h 44606"/>
                      <a:gd name="connsiteX19" fmla="*/ 15336 w 43256"/>
                      <a:gd name="connsiteY19" fmla="*/ 6399 h 44606"/>
                      <a:gd name="connsiteX20" fmla="*/ 4163 w 43256"/>
                      <a:gd name="connsiteY20" fmla="*/ 15648 h 44606"/>
                      <a:gd name="connsiteX21" fmla="*/ 3936 w 43256"/>
                      <a:gd name="connsiteY21" fmla="*/ 14229 h 44606"/>
                      <a:gd name="connsiteX0" fmla="*/ 3936 w 43256"/>
                      <a:gd name="connsiteY0" fmla="*/ 14229 h 43404"/>
                      <a:gd name="connsiteX1" fmla="*/ 5659 w 43256"/>
                      <a:gd name="connsiteY1" fmla="*/ 6766 h 43404"/>
                      <a:gd name="connsiteX2" fmla="*/ 14041 w 43256"/>
                      <a:gd name="connsiteY2" fmla="*/ 5061 h 43404"/>
                      <a:gd name="connsiteX3" fmla="*/ 22492 w 43256"/>
                      <a:gd name="connsiteY3" fmla="*/ 3291 h 43404"/>
                      <a:gd name="connsiteX4" fmla="*/ 25785 w 43256"/>
                      <a:gd name="connsiteY4" fmla="*/ 59 h 43404"/>
                      <a:gd name="connsiteX5" fmla="*/ 29869 w 43256"/>
                      <a:gd name="connsiteY5" fmla="*/ 2340 h 43404"/>
                      <a:gd name="connsiteX6" fmla="*/ 35499 w 43256"/>
                      <a:gd name="connsiteY6" fmla="*/ 549 h 43404"/>
                      <a:gd name="connsiteX7" fmla="*/ 38354 w 43256"/>
                      <a:gd name="connsiteY7" fmla="*/ 5435 h 43404"/>
                      <a:gd name="connsiteX8" fmla="*/ 42018 w 43256"/>
                      <a:gd name="connsiteY8" fmla="*/ 10177 h 43404"/>
                      <a:gd name="connsiteX9" fmla="*/ 41854 w 43256"/>
                      <a:gd name="connsiteY9" fmla="*/ 15319 h 43404"/>
                      <a:gd name="connsiteX10" fmla="*/ 43052 w 43256"/>
                      <a:gd name="connsiteY10" fmla="*/ 23181 h 43404"/>
                      <a:gd name="connsiteX11" fmla="*/ 37440 w 43256"/>
                      <a:gd name="connsiteY11" fmla="*/ 30063 h 43404"/>
                      <a:gd name="connsiteX12" fmla="*/ 35431 w 43256"/>
                      <a:gd name="connsiteY12" fmla="*/ 35960 h 43404"/>
                      <a:gd name="connsiteX13" fmla="*/ 28591 w 43256"/>
                      <a:gd name="connsiteY13" fmla="*/ 36674 h 43404"/>
                      <a:gd name="connsiteX14" fmla="*/ 23703 w 43256"/>
                      <a:gd name="connsiteY14" fmla="*/ 42965 h 43404"/>
                      <a:gd name="connsiteX15" fmla="*/ 16516 w 43256"/>
                      <a:gd name="connsiteY15" fmla="*/ 39125 h 43404"/>
                      <a:gd name="connsiteX16" fmla="*/ 5840 w 43256"/>
                      <a:gd name="connsiteY16" fmla="*/ 35331 h 43404"/>
                      <a:gd name="connsiteX17" fmla="*/ 1146 w 43256"/>
                      <a:gd name="connsiteY17" fmla="*/ 31109 h 43404"/>
                      <a:gd name="connsiteX18" fmla="*/ 2149 w 43256"/>
                      <a:gd name="connsiteY18" fmla="*/ 25410 h 43404"/>
                      <a:gd name="connsiteX19" fmla="*/ 31 w 43256"/>
                      <a:gd name="connsiteY19" fmla="*/ 19563 h 43404"/>
                      <a:gd name="connsiteX20" fmla="*/ 3899 w 43256"/>
                      <a:gd name="connsiteY20" fmla="*/ 14366 h 43404"/>
                      <a:gd name="connsiteX21" fmla="*/ 3936 w 43256"/>
                      <a:gd name="connsiteY21" fmla="*/ 14229 h 43404"/>
                      <a:gd name="connsiteX0" fmla="*/ 459035 w 915585"/>
                      <a:gd name="connsiteY0" fmla="*/ 494479 h 615538"/>
                      <a:gd name="connsiteX1" fmla="*/ 354741 w 915585"/>
                      <a:gd name="connsiteY1" fmla="*/ 462634 h 615538"/>
                      <a:gd name="connsiteX2" fmla="*/ 459035 w 915585"/>
                      <a:gd name="connsiteY2" fmla="*/ 494479 h 615538"/>
                      <a:gd name="connsiteX0" fmla="*/ 452737 w 915585"/>
                      <a:gd name="connsiteY0" fmla="*/ 599899 h 615538"/>
                      <a:gd name="connsiteX1" fmla="*/ 512690 w 915585"/>
                      <a:gd name="connsiteY1" fmla="*/ 602931 h 615538"/>
                      <a:gd name="connsiteX2" fmla="*/ 452737 w 915585"/>
                      <a:gd name="connsiteY2" fmla="*/ 599899 h 615538"/>
                      <a:gd name="connsiteX0" fmla="*/ 252078 w 915585"/>
                      <a:gd name="connsiteY0" fmla="*/ 615538 h 615538"/>
                      <a:gd name="connsiteX1" fmla="*/ 303131 w 915585"/>
                      <a:gd name="connsiteY1" fmla="*/ 466429 h 615538"/>
                      <a:gd name="connsiteX2" fmla="*/ 252078 w 915585"/>
                      <a:gd name="connsiteY2" fmla="*/ 615538 h 615538"/>
                      <a:gd name="connsiteX0" fmla="*/ 4729 w 43256"/>
                      <a:gd name="connsiteY0" fmla="*/ 26036 h 43404"/>
                      <a:gd name="connsiteX1" fmla="*/ 2196 w 43256"/>
                      <a:gd name="connsiteY1" fmla="*/ 25239 h 43404"/>
                      <a:gd name="connsiteX2" fmla="*/ 6964 w 43256"/>
                      <a:gd name="connsiteY2" fmla="*/ 34758 h 43404"/>
                      <a:gd name="connsiteX3" fmla="*/ 5856 w 43256"/>
                      <a:gd name="connsiteY3" fmla="*/ 35139 h 43404"/>
                      <a:gd name="connsiteX4" fmla="*/ 16514 w 43256"/>
                      <a:gd name="connsiteY4" fmla="*/ 38949 h 43404"/>
                      <a:gd name="connsiteX5" fmla="*/ 15846 w 43256"/>
                      <a:gd name="connsiteY5" fmla="*/ 37209 h 43404"/>
                      <a:gd name="connsiteX6" fmla="*/ 28863 w 43256"/>
                      <a:gd name="connsiteY6" fmla="*/ 34610 h 43404"/>
                      <a:gd name="connsiteX7" fmla="*/ 28596 w 43256"/>
                      <a:gd name="connsiteY7" fmla="*/ 36519 h 43404"/>
                      <a:gd name="connsiteX8" fmla="*/ 34165 w 43256"/>
                      <a:gd name="connsiteY8" fmla="*/ 22813 h 43404"/>
                      <a:gd name="connsiteX9" fmla="*/ 37416 w 43256"/>
                      <a:gd name="connsiteY9" fmla="*/ 29949 h 43404"/>
                      <a:gd name="connsiteX10" fmla="*/ 41834 w 43256"/>
                      <a:gd name="connsiteY10" fmla="*/ 15213 h 43404"/>
                      <a:gd name="connsiteX11" fmla="*/ 40386 w 43256"/>
                      <a:gd name="connsiteY11" fmla="*/ 17889 h 43404"/>
                      <a:gd name="connsiteX12" fmla="*/ 38360 w 43256"/>
                      <a:gd name="connsiteY12" fmla="*/ 5285 h 43404"/>
                      <a:gd name="connsiteX13" fmla="*/ 38436 w 43256"/>
                      <a:gd name="connsiteY13" fmla="*/ 6549 h 43404"/>
                      <a:gd name="connsiteX14" fmla="*/ 29114 w 43256"/>
                      <a:gd name="connsiteY14" fmla="*/ 3811 h 43404"/>
                      <a:gd name="connsiteX15" fmla="*/ 29856 w 43256"/>
                      <a:gd name="connsiteY15" fmla="*/ 2199 h 43404"/>
                      <a:gd name="connsiteX16" fmla="*/ 22177 w 43256"/>
                      <a:gd name="connsiteY16" fmla="*/ 4579 h 43404"/>
                      <a:gd name="connsiteX17" fmla="*/ 22536 w 43256"/>
                      <a:gd name="connsiteY17" fmla="*/ 3189 h 43404"/>
                      <a:gd name="connsiteX18" fmla="*/ 14036 w 43256"/>
                      <a:gd name="connsiteY18" fmla="*/ 5051 h 43404"/>
                      <a:gd name="connsiteX19" fmla="*/ 15336 w 43256"/>
                      <a:gd name="connsiteY19" fmla="*/ 6399 h 43404"/>
                      <a:gd name="connsiteX20" fmla="*/ 4163 w 43256"/>
                      <a:gd name="connsiteY20" fmla="*/ 15648 h 43404"/>
                      <a:gd name="connsiteX21" fmla="*/ 3936 w 43256"/>
                      <a:gd name="connsiteY21" fmla="*/ 14229 h 43404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459035 w 915585"/>
                      <a:gd name="connsiteY0" fmla="*/ 494479 h 612914"/>
                      <a:gd name="connsiteX1" fmla="*/ 354741 w 915585"/>
                      <a:gd name="connsiteY1" fmla="*/ 462634 h 612914"/>
                      <a:gd name="connsiteX2" fmla="*/ 459035 w 915585"/>
                      <a:gd name="connsiteY2" fmla="*/ 494479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54741 w 915585"/>
                      <a:gd name="connsiteY1" fmla="*/ 462634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14460 w 915585"/>
                      <a:gd name="connsiteY1" fmla="*/ 551596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14460 w 915585"/>
                      <a:gd name="connsiteY1" fmla="*/ 551596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562804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</a:cxnLst>
                    <a:rect l="l" t="t" r="r" b="b"/>
                    <a:pathLst>
                      <a:path w="43256" h="43219">
                        <a:moveTo>
                          <a:pt x="3936" y="14229"/>
                        </a:moveTo>
                        <a:cubicBezTo>
                          <a:pt x="3665" y="11516"/>
                          <a:pt x="4297" y="8780"/>
                          <a:pt x="5659" y="6766"/>
                        </a:cubicBezTo>
                        <a:cubicBezTo>
                          <a:pt x="7811" y="3585"/>
                          <a:pt x="11300" y="2876"/>
                          <a:pt x="14041" y="5061"/>
                        </a:cubicBezTo>
                        <a:cubicBezTo>
                          <a:pt x="15714" y="768"/>
                          <a:pt x="19950" y="-119"/>
                          <a:pt x="22492" y="3291"/>
                        </a:cubicBezTo>
                        <a:cubicBezTo>
                          <a:pt x="23133" y="1542"/>
                          <a:pt x="24364" y="333"/>
                          <a:pt x="25785" y="59"/>
                        </a:cubicBezTo>
                        <a:cubicBezTo>
                          <a:pt x="27349" y="-243"/>
                          <a:pt x="28911" y="629"/>
                          <a:pt x="29869" y="2340"/>
                        </a:cubicBezTo>
                        <a:cubicBezTo>
                          <a:pt x="31251" y="126"/>
                          <a:pt x="33537" y="-601"/>
                          <a:pt x="35499" y="549"/>
                        </a:cubicBezTo>
                        <a:cubicBezTo>
                          <a:pt x="36994" y="1425"/>
                          <a:pt x="38066" y="3259"/>
                          <a:pt x="38354" y="5435"/>
                        </a:cubicBezTo>
                        <a:cubicBezTo>
                          <a:pt x="40082" y="6077"/>
                          <a:pt x="41458" y="7857"/>
                          <a:pt x="42018" y="10177"/>
                        </a:cubicBezTo>
                        <a:cubicBezTo>
                          <a:pt x="42425" y="11861"/>
                          <a:pt x="42367" y="13690"/>
                          <a:pt x="41854" y="15319"/>
                        </a:cubicBezTo>
                        <a:cubicBezTo>
                          <a:pt x="43115" y="17553"/>
                          <a:pt x="43556" y="20449"/>
                          <a:pt x="43052" y="23181"/>
                        </a:cubicBezTo>
                        <a:cubicBezTo>
                          <a:pt x="42382" y="26813"/>
                          <a:pt x="40164" y="29533"/>
                          <a:pt x="37440" y="30063"/>
                        </a:cubicBezTo>
                        <a:cubicBezTo>
                          <a:pt x="37427" y="32330"/>
                          <a:pt x="36694" y="34480"/>
                          <a:pt x="35431" y="35960"/>
                        </a:cubicBezTo>
                        <a:cubicBezTo>
                          <a:pt x="33512" y="38209"/>
                          <a:pt x="30740" y="38498"/>
                          <a:pt x="28591" y="36674"/>
                        </a:cubicBezTo>
                        <a:cubicBezTo>
                          <a:pt x="27896" y="39807"/>
                          <a:pt x="26035" y="42202"/>
                          <a:pt x="23703" y="42965"/>
                        </a:cubicBezTo>
                        <a:cubicBezTo>
                          <a:pt x="20955" y="43864"/>
                          <a:pt x="18087" y="42332"/>
                          <a:pt x="16516" y="39125"/>
                        </a:cubicBezTo>
                        <a:cubicBezTo>
                          <a:pt x="12808" y="42169"/>
                          <a:pt x="7992" y="40458"/>
                          <a:pt x="5840" y="35331"/>
                        </a:cubicBezTo>
                        <a:cubicBezTo>
                          <a:pt x="3726" y="35668"/>
                          <a:pt x="1741" y="33883"/>
                          <a:pt x="1146" y="31109"/>
                        </a:cubicBezTo>
                        <a:cubicBezTo>
                          <a:pt x="715" y="29102"/>
                          <a:pt x="1096" y="26936"/>
                          <a:pt x="2149" y="25410"/>
                        </a:cubicBezTo>
                        <a:cubicBezTo>
                          <a:pt x="655" y="24213"/>
                          <a:pt x="-177" y="21916"/>
                          <a:pt x="31" y="19563"/>
                        </a:cubicBezTo>
                        <a:cubicBezTo>
                          <a:pt x="275" y="16808"/>
                          <a:pt x="1881" y="14650"/>
                          <a:pt x="3899" y="14366"/>
                        </a:cubicBezTo>
                        <a:cubicBezTo>
                          <a:pt x="3911" y="14320"/>
                          <a:pt x="3924" y="14275"/>
                          <a:pt x="3936" y="14229"/>
                        </a:cubicBezTo>
                        <a:close/>
                      </a:path>
                      <a:path w="915585" h="612914">
                        <a:moveTo>
                          <a:pt x="365047" y="568613"/>
                        </a:moveTo>
                        <a:lnTo>
                          <a:pt x="314460" y="551596"/>
                        </a:lnTo>
                        <a:lnTo>
                          <a:pt x="365047" y="568613"/>
                        </a:lnTo>
                        <a:close/>
                      </a:path>
                      <a:path w="915585" h="612914">
                        <a:moveTo>
                          <a:pt x="452737" y="599899"/>
                        </a:moveTo>
                        <a:lnTo>
                          <a:pt x="512690" y="602931"/>
                        </a:lnTo>
                        <a:lnTo>
                          <a:pt x="452737" y="599899"/>
                        </a:lnTo>
                        <a:close/>
                      </a:path>
                      <a:path w="915585" h="612914">
                        <a:moveTo>
                          <a:pt x="252079" y="585885"/>
                        </a:moveTo>
                        <a:lnTo>
                          <a:pt x="303131" y="562804"/>
                        </a:lnTo>
                        <a:lnTo>
                          <a:pt x="252079" y="585885"/>
                        </a:lnTo>
                        <a:close/>
                      </a:path>
                      <a:path w="43256" h="43219" fill="none" extrusionOk="0">
                        <a:moveTo>
                          <a:pt x="4729" y="26036"/>
                        </a:moveTo>
                        <a:cubicBezTo>
                          <a:pt x="3845" y="26130"/>
                          <a:pt x="2961" y="25852"/>
                          <a:pt x="2196" y="25239"/>
                        </a:cubicBezTo>
                        <a:moveTo>
                          <a:pt x="6964" y="34758"/>
                        </a:moveTo>
                        <a:cubicBezTo>
                          <a:pt x="6609" y="34951"/>
                          <a:pt x="6236" y="35079"/>
                          <a:pt x="5856" y="35139"/>
                        </a:cubicBezTo>
                        <a:moveTo>
                          <a:pt x="16514" y="38949"/>
                        </a:moveTo>
                        <a:cubicBezTo>
                          <a:pt x="16247" y="38403"/>
                          <a:pt x="16023" y="37820"/>
                          <a:pt x="15846" y="37209"/>
                        </a:cubicBezTo>
                        <a:moveTo>
                          <a:pt x="28863" y="34610"/>
                        </a:moveTo>
                        <a:cubicBezTo>
                          <a:pt x="28824" y="35257"/>
                          <a:pt x="28734" y="35897"/>
                          <a:pt x="28596" y="36519"/>
                        </a:cubicBezTo>
                        <a:moveTo>
                          <a:pt x="34165" y="22813"/>
                        </a:moveTo>
                        <a:cubicBezTo>
                          <a:pt x="36169" y="24141"/>
                          <a:pt x="37434" y="26917"/>
                          <a:pt x="37416" y="29949"/>
                        </a:cubicBezTo>
                        <a:moveTo>
                          <a:pt x="41834" y="15213"/>
                        </a:moveTo>
                        <a:cubicBezTo>
                          <a:pt x="41509" y="16245"/>
                          <a:pt x="41014" y="17161"/>
                          <a:pt x="40386" y="17889"/>
                        </a:cubicBezTo>
                        <a:moveTo>
                          <a:pt x="38360" y="5285"/>
                        </a:moveTo>
                        <a:cubicBezTo>
                          <a:pt x="38415" y="5702"/>
                          <a:pt x="38441" y="6125"/>
                          <a:pt x="38436" y="6549"/>
                        </a:cubicBezTo>
                        <a:moveTo>
                          <a:pt x="29114" y="3811"/>
                        </a:moveTo>
                        <a:cubicBezTo>
                          <a:pt x="29303" y="3228"/>
                          <a:pt x="29552" y="2685"/>
                          <a:pt x="29856" y="2199"/>
                        </a:cubicBezTo>
                        <a:moveTo>
                          <a:pt x="22177" y="4579"/>
                        </a:moveTo>
                        <a:cubicBezTo>
                          <a:pt x="22254" y="4097"/>
                          <a:pt x="22375" y="3630"/>
                          <a:pt x="22536" y="3189"/>
                        </a:cubicBezTo>
                        <a:moveTo>
                          <a:pt x="14036" y="5051"/>
                        </a:moveTo>
                        <a:cubicBezTo>
                          <a:pt x="14508" y="5427"/>
                          <a:pt x="14944" y="5880"/>
                          <a:pt x="15336" y="6399"/>
                        </a:cubicBezTo>
                        <a:moveTo>
                          <a:pt x="4163" y="15648"/>
                        </a:moveTo>
                        <a:cubicBezTo>
                          <a:pt x="4060" y="15184"/>
                          <a:pt x="3984" y="14710"/>
                          <a:pt x="3936" y="14229"/>
                        </a:cubicBezTo>
                      </a:path>
                    </a:pathLst>
                  </a:custGeom>
                  <a:gradFill flip="none" rotWithShape="1">
                    <a:gsLst>
                      <a:gs pos="0">
                        <a:schemeClr val="bg1"/>
                      </a:gs>
                      <a:gs pos="50000">
                        <a:schemeClr val="bg1">
                          <a:lumMod val="75000"/>
                        </a:schemeClr>
                      </a:gs>
                      <a:gs pos="100000">
                        <a:schemeClr val="tx1">
                          <a:lumMod val="75000"/>
                          <a:lumOff val="25000"/>
                        </a:scheme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GB" dirty="0"/>
                  </a:p>
                </p:txBody>
              </p:sp>
              <p:sp>
                <p:nvSpPr>
                  <p:cNvPr id="88" name="Cloud Callout 3"/>
                  <p:cNvSpPr/>
                  <p:nvPr/>
                </p:nvSpPr>
                <p:spPr>
                  <a:xfrm>
                    <a:off x="2009468" y="2515240"/>
                    <a:ext cx="720842" cy="436989"/>
                  </a:xfrm>
                  <a:custGeom>
                    <a:avLst/>
                    <a:gdLst>
                      <a:gd name="connsiteX0" fmla="*/ 3900 w 43200"/>
                      <a:gd name="connsiteY0" fmla="*/ 14370 h 43200"/>
                      <a:gd name="connsiteX1" fmla="*/ 5623 w 43200"/>
                      <a:gd name="connsiteY1" fmla="*/ 6907 h 43200"/>
                      <a:gd name="connsiteX2" fmla="*/ 14005 w 43200"/>
                      <a:gd name="connsiteY2" fmla="*/ 5202 h 43200"/>
                      <a:gd name="connsiteX3" fmla="*/ 22456 w 43200"/>
                      <a:gd name="connsiteY3" fmla="*/ 3432 h 43200"/>
                      <a:gd name="connsiteX4" fmla="*/ 25749 w 43200"/>
                      <a:gd name="connsiteY4" fmla="*/ 200 h 43200"/>
                      <a:gd name="connsiteX5" fmla="*/ 29833 w 43200"/>
                      <a:gd name="connsiteY5" fmla="*/ 2481 h 43200"/>
                      <a:gd name="connsiteX6" fmla="*/ 35463 w 43200"/>
                      <a:gd name="connsiteY6" fmla="*/ 690 h 43200"/>
                      <a:gd name="connsiteX7" fmla="*/ 38318 w 43200"/>
                      <a:gd name="connsiteY7" fmla="*/ 5576 h 43200"/>
                      <a:gd name="connsiteX8" fmla="*/ 41982 w 43200"/>
                      <a:gd name="connsiteY8" fmla="*/ 10318 h 43200"/>
                      <a:gd name="connsiteX9" fmla="*/ 41818 w 43200"/>
                      <a:gd name="connsiteY9" fmla="*/ 15460 h 43200"/>
                      <a:gd name="connsiteX10" fmla="*/ 43016 w 43200"/>
                      <a:gd name="connsiteY10" fmla="*/ 23322 h 43200"/>
                      <a:gd name="connsiteX11" fmla="*/ 37404 w 43200"/>
                      <a:gd name="connsiteY11" fmla="*/ 30204 h 43200"/>
                      <a:gd name="connsiteX12" fmla="*/ 35395 w 43200"/>
                      <a:gd name="connsiteY12" fmla="*/ 36101 h 43200"/>
                      <a:gd name="connsiteX13" fmla="*/ 28555 w 43200"/>
                      <a:gd name="connsiteY13" fmla="*/ 36815 h 43200"/>
                      <a:gd name="connsiteX14" fmla="*/ 23667 w 43200"/>
                      <a:gd name="connsiteY14" fmla="*/ 43106 h 43200"/>
                      <a:gd name="connsiteX15" fmla="*/ 16480 w 43200"/>
                      <a:gd name="connsiteY15" fmla="*/ 39266 h 43200"/>
                      <a:gd name="connsiteX16" fmla="*/ 5804 w 43200"/>
                      <a:gd name="connsiteY16" fmla="*/ 35472 h 43200"/>
                      <a:gd name="connsiteX17" fmla="*/ 1110 w 43200"/>
                      <a:gd name="connsiteY17" fmla="*/ 31250 h 43200"/>
                      <a:gd name="connsiteX18" fmla="*/ 2113 w 43200"/>
                      <a:gd name="connsiteY18" fmla="*/ 25551 h 43200"/>
                      <a:gd name="connsiteX19" fmla="*/ -5 w 43200"/>
                      <a:gd name="connsiteY19" fmla="*/ 19704 h 43200"/>
                      <a:gd name="connsiteX20" fmla="*/ 3863 w 43200"/>
                      <a:gd name="connsiteY20" fmla="*/ 14507 h 43200"/>
                      <a:gd name="connsiteX21" fmla="*/ 3900 w 43200"/>
                      <a:gd name="connsiteY21" fmla="*/ 14370 h 43200"/>
                      <a:gd name="connsiteX0" fmla="*/ 283721 w 914400"/>
                      <a:gd name="connsiteY0" fmla="*/ 689229 h 612648"/>
                      <a:gd name="connsiteX1" fmla="*/ 266703 w 914400"/>
                      <a:gd name="connsiteY1" fmla="*/ 706247 h 612648"/>
                      <a:gd name="connsiteX2" fmla="*/ 249685 w 914400"/>
                      <a:gd name="connsiteY2" fmla="*/ 689229 h 612648"/>
                      <a:gd name="connsiteX3" fmla="*/ 266703 w 914400"/>
                      <a:gd name="connsiteY3" fmla="*/ 672211 h 612648"/>
                      <a:gd name="connsiteX4" fmla="*/ 283721 w 914400"/>
                      <a:gd name="connsiteY4" fmla="*/ 689229 h 612648"/>
                      <a:gd name="connsiteX0" fmla="*/ 310992 w 914400"/>
                      <a:gd name="connsiteY0" fmla="*/ 668620 h 612648"/>
                      <a:gd name="connsiteX1" fmla="*/ 276956 w 914400"/>
                      <a:gd name="connsiteY1" fmla="*/ 702656 h 612648"/>
                      <a:gd name="connsiteX2" fmla="*/ 242920 w 914400"/>
                      <a:gd name="connsiteY2" fmla="*/ 668620 h 612648"/>
                      <a:gd name="connsiteX3" fmla="*/ 276956 w 914400"/>
                      <a:gd name="connsiteY3" fmla="*/ 634584 h 612648"/>
                      <a:gd name="connsiteX4" fmla="*/ 310992 w 914400"/>
                      <a:gd name="connsiteY4" fmla="*/ 668620 h 612648"/>
                      <a:gd name="connsiteX0" fmla="*/ 353424 w 914400"/>
                      <a:gd name="connsiteY0" fmla="*/ 617538 h 612648"/>
                      <a:gd name="connsiteX1" fmla="*/ 302370 w 914400"/>
                      <a:gd name="connsiteY1" fmla="*/ 668592 h 612648"/>
                      <a:gd name="connsiteX2" fmla="*/ 251316 w 914400"/>
                      <a:gd name="connsiteY2" fmla="*/ 617538 h 612648"/>
                      <a:gd name="connsiteX3" fmla="*/ 302370 w 914400"/>
                      <a:gd name="connsiteY3" fmla="*/ 566484 h 612648"/>
                      <a:gd name="connsiteX4" fmla="*/ 353424 w 914400"/>
                      <a:gd name="connsiteY4" fmla="*/ 617538 h 612648"/>
                      <a:gd name="connsiteX0" fmla="*/ 4693 w 43200"/>
                      <a:gd name="connsiteY0" fmla="*/ 26177 h 43200"/>
                      <a:gd name="connsiteX1" fmla="*/ 2160 w 43200"/>
                      <a:gd name="connsiteY1" fmla="*/ 25380 h 43200"/>
                      <a:gd name="connsiteX2" fmla="*/ 6928 w 43200"/>
                      <a:gd name="connsiteY2" fmla="*/ 34899 h 43200"/>
                      <a:gd name="connsiteX3" fmla="*/ 5820 w 43200"/>
                      <a:gd name="connsiteY3" fmla="*/ 35280 h 43200"/>
                      <a:gd name="connsiteX4" fmla="*/ 16478 w 43200"/>
                      <a:gd name="connsiteY4" fmla="*/ 39090 h 43200"/>
                      <a:gd name="connsiteX5" fmla="*/ 15810 w 43200"/>
                      <a:gd name="connsiteY5" fmla="*/ 37350 h 43200"/>
                      <a:gd name="connsiteX6" fmla="*/ 28827 w 43200"/>
                      <a:gd name="connsiteY6" fmla="*/ 34751 h 43200"/>
                      <a:gd name="connsiteX7" fmla="*/ 28560 w 43200"/>
                      <a:gd name="connsiteY7" fmla="*/ 36660 h 43200"/>
                      <a:gd name="connsiteX8" fmla="*/ 34129 w 43200"/>
                      <a:gd name="connsiteY8" fmla="*/ 22954 h 43200"/>
                      <a:gd name="connsiteX9" fmla="*/ 37380 w 43200"/>
                      <a:gd name="connsiteY9" fmla="*/ 30090 h 43200"/>
                      <a:gd name="connsiteX10" fmla="*/ 41798 w 43200"/>
                      <a:gd name="connsiteY10" fmla="*/ 15354 h 43200"/>
                      <a:gd name="connsiteX11" fmla="*/ 40350 w 43200"/>
                      <a:gd name="connsiteY11" fmla="*/ 18030 h 43200"/>
                      <a:gd name="connsiteX12" fmla="*/ 38324 w 43200"/>
                      <a:gd name="connsiteY12" fmla="*/ 5426 h 43200"/>
                      <a:gd name="connsiteX13" fmla="*/ 38400 w 43200"/>
                      <a:gd name="connsiteY13" fmla="*/ 6690 h 43200"/>
                      <a:gd name="connsiteX14" fmla="*/ 29078 w 43200"/>
                      <a:gd name="connsiteY14" fmla="*/ 3952 h 43200"/>
                      <a:gd name="connsiteX15" fmla="*/ 29820 w 43200"/>
                      <a:gd name="connsiteY15" fmla="*/ 2340 h 43200"/>
                      <a:gd name="connsiteX16" fmla="*/ 22141 w 43200"/>
                      <a:gd name="connsiteY16" fmla="*/ 4720 h 43200"/>
                      <a:gd name="connsiteX17" fmla="*/ 22500 w 43200"/>
                      <a:gd name="connsiteY17" fmla="*/ 3330 h 43200"/>
                      <a:gd name="connsiteX18" fmla="*/ 14000 w 43200"/>
                      <a:gd name="connsiteY18" fmla="*/ 5192 h 43200"/>
                      <a:gd name="connsiteX19" fmla="*/ 15300 w 43200"/>
                      <a:gd name="connsiteY19" fmla="*/ 6540 h 43200"/>
                      <a:gd name="connsiteX20" fmla="*/ 4127 w 43200"/>
                      <a:gd name="connsiteY20" fmla="*/ 15789 h 43200"/>
                      <a:gd name="connsiteX21" fmla="*/ 3900 w 43200"/>
                      <a:gd name="connsiteY21" fmla="*/ 14370 h 43200"/>
                      <a:gd name="connsiteX0" fmla="*/ 3936 w 43256"/>
                      <a:gd name="connsiteY0" fmla="*/ 14229 h 49659"/>
                      <a:gd name="connsiteX1" fmla="*/ 5659 w 43256"/>
                      <a:gd name="connsiteY1" fmla="*/ 6766 h 49659"/>
                      <a:gd name="connsiteX2" fmla="*/ 14041 w 43256"/>
                      <a:gd name="connsiteY2" fmla="*/ 5061 h 49659"/>
                      <a:gd name="connsiteX3" fmla="*/ 22492 w 43256"/>
                      <a:gd name="connsiteY3" fmla="*/ 3291 h 49659"/>
                      <a:gd name="connsiteX4" fmla="*/ 25785 w 43256"/>
                      <a:gd name="connsiteY4" fmla="*/ 59 h 49659"/>
                      <a:gd name="connsiteX5" fmla="*/ 29869 w 43256"/>
                      <a:gd name="connsiteY5" fmla="*/ 2340 h 49659"/>
                      <a:gd name="connsiteX6" fmla="*/ 35499 w 43256"/>
                      <a:gd name="connsiteY6" fmla="*/ 549 h 49659"/>
                      <a:gd name="connsiteX7" fmla="*/ 38354 w 43256"/>
                      <a:gd name="connsiteY7" fmla="*/ 5435 h 49659"/>
                      <a:gd name="connsiteX8" fmla="*/ 42018 w 43256"/>
                      <a:gd name="connsiteY8" fmla="*/ 10177 h 49659"/>
                      <a:gd name="connsiteX9" fmla="*/ 41854 w 43256"/>
                      <a:gd name="connsiteY9" fmla="*/ 15319 h 49659"/>
                      <a:gd name="connsiteX10" fmla="*/ 43052 w 43256"/>
                      <a:gd name="connsiteY10" fmla="*/ 23181 h 49659"/>
                      <a:gd name="connsiteX11" fmla="*/ 37440 w 43256"/>
                      <a:gd name="connsiteY11" fmla="*/ 30063 h 49659"/>
                      <a:gd name="connsiteX12" fmla="*/ 35431 w 43256"/>
                      <a:gd name="connsiteY12" fmla="*/ 35960 h 49659"/>
                      <a:gd name="connsiteX13" fmla="*/ 28591 w 43256"/>
                      <a:gd name="connsiteY13" fmla="*/ 36674 h 49659"/>
                      <a:gd name="connsiteX14" fmla="*/ 23703 w 43256"/>
                      <a:gd name="connsiteY14" fmla="*/ 42965 h 49659"/>
                      <a:gd name="connsiteX15" fmla="*/ 16516 w 43256"/>
                      <a:gd name="connsiteY15" fmla="*/ 39125 h 49659"/>
                      <a:gd name="connsiteX16" fmla="*/ 5840 w 43256"/>
                      <a:gd name="connsiteY16" fmla="*/ 35331 h 49659"/>
                      <a:gd name="connsiteX17" fmla="*/ 1146 w 43256"/>
                      <a:gd name="connsiteY17" fmla="*/ 31109 h 49659"/>
                      <a:gd name="connsiteX18" fmla="*/ 2149 w 43256"/>
                      <a:gd name="connsiteY18" fmla="*/ 25410 h 49659"/>
                      <a:gd name="connsiteX19" fmla="*/ 31 w 43256"/>
                      <a:gd name="connsiteY19" fmla="*/ 19563 h 49659"/>
                      <a:gd name="connsiteX20" fmla="*/ 3899 w 43256"/>
                      <a:gd name="connsiteY20" fmla="*/ 14366 h 49659"/>
                      <a:gd name="connsiteX21" fmla="*/ 3936 w 43256"/>
                      <a:gd name="connsiteY21" fmla="*/ 14229 h 49659"/>
                      <a:gd name="connsiteX0" fmla="*/ 284483 w 915585"/>
                      <a:gd name="connsiteY0" fmla="*/ 687229 h 704247"/>
                      <a:gd name="connsiteX1" fmla="*/ 267465 w 915585"/>
                      <a:gd name="connsiteY1" fmla="*/ 704247 h 704247"/>
                      <a:gd name="connsiteX2" fmla="*/ 250447 w 915585"/>
                      <a:gd name="connsiteY2" fmla="*/ 687229 h 704247"/>
                      <a:gd name="connsiteX3" fmla="*/ 267465 w 915585"/>
                      <a:gd name="connsiteY3" fmla="*/ 670211 h 704247"/>
                      <a:gd name="connsiteX4" fmla="*/ 284483 w 915585"/>
                      <a:gd name="connsiteY4" fmla="*/ 687229 h 704247"/>
                      <a:gd name="connsiteX0" fmla="*/ 311754 w 915585"/>
                      <a:gd name="connsiteY0" fmla="*/ 666620 h 704247"/>
                      <a:gd name="connsiteX1" fmla="*/ 277718 w 915585"/>
                      <a:gd name="connsiteY1" fmla="*/ 700656 h 704247"/>
                      <a:gd name="connsiteX2" fmla="*/ 277718 w 915585"/>
                      <a:gd name="connsiteY2" fmla="*/ 632584 h 704247"/>
                      <a:gd name="connsiteX3" fmla="*/ 311754 w 915585"/>
                      <a:gd name="connsiteY3" fmla="*/ 666620 h 704247"/>
                      <a:gd name="connsiteX0" fmla="*/ 354186 w 915585"/>
                      <a:gd name="connsiteY0" fmla="*/ 615538 h 704247"/>
                      <a:gd name="connsiteX1" fmla="*/ 303132 w 915585"/>
                      <a:gd name="connsiteY1" fmla="*/ 666592 h 704247"/>
                      <a:gd name="connsiteX2" fmla="*/ 252078 w 915585"/>
                      <a:gd name="connsiteY2" fmla="*/ 615538 h 704247"/>
                      <a:gd name="connsiteX3" fmla="*/ 303132 w 915585"/>
                      <a:gd name="connsiteY3" fmla="*/ 564484 h 704247"/>
                      <a:gd name="connsiteX4" fmla="*/ 354186 w 915585"/>
                      <a:gd name="connsiteY4" fmla="*/ 615538 h 704247"/>
                      <a:gd name="connsiteX0" fmla="*/ 4729 w 43256"/>
                      <a:gd name="connsiteY0" fmla="*/ 26036 h 49659"/>
                      <a:gd name="connsiteX1" fmla="*/ 2196 w 43256"/>
                      <a:gd name="connsiteY1" fmla="*/ 25239 h 49659"/>
                      <a:gd name="connsiteX2" fmla="*/ 6964 w 43256"/>
                      <a:gd name="connsiteY2" fmla="*/ 34758 h 49659"/>
                      <a:gd name="connsiteX3" fmla="*/ 5856 w 43256"/>
                      <a:gd name="connsiteY3" fmla="*/ 35139 h 49659"/>
                      <a:gd name="connsiteX4" fmla="*/ 16514 w 43256"/>
                      <a:gd name="connsiteY4" fmla="*/ 38949 h 49659"/>
                      <a:gd name="connsiteX5" fmla="*/ 15846 w 43256"/>
                      <a:gd name="connsiteY5" fmla="*/ 37209 h 49659"/>
                      <a:gd name="connsiteX6" fmla="*/ 28863 w 43256"/>
                      <a:gd name="connsiteY6" fmla="*/ 34610 h 49659"/>
                      <a:gd name="connsiteX7" fmla="*/ 28596 w 43256"/>
                      <a:gd name="connsiteY7" fmla="*/ 36519 h 49659"/>
                      <a:gd name="connsiteX8" fmla="*/ 34165 w 43256"/>
                      <a:gd name="connsiteY8" fmla="*/ 22813 h 49659"/>
                      <a:gd name="connsiteX9" fmla="*/ 37416 w 43256"/>
                      <a:gd name="connsiteY9" fmla="*/ 29949 h 49659"/>
                      <a:gd name="connsiteX10" fmla="*/ 41834 w 43256"/>
                      <a:gd name="connsiteY10" fmla="*/ 15213 h 49659"/>
                      <a:gd name="connsiteX11" fmla="*/ 40386 w 43256"/>
                      <a:gd name="connsiteY11" fmla="*/ 17889 h 49659"/>
                      <a:gd name="connsiteX12" fmla="*/ 38360 w 43256"/>
                      <a:gd name="connsiteY12" fmla="*/ 5285 h 49659"/>
                      <a:gd name="connsiteX13" fmla="*/ 38436 w 43256"/>
                      <a:gd name="connsiteY13" fmla="*/ 6549 h 49659"/>
                      <a:gd name="connsiteX14" fmla="*/ 29114 w 43256"/>
                      <a:gd name="connsiteY14" fmla="*/ 3811 h 49659"/>
                      <a:gd name="connsiteX15" fmla="*/ 29856 w 43256"/>
                      <a:gd name="connsiteY15" fmla="*/ 2199 h 49659"/>
                      <a:gd name="connsiteX16" fmla="*/ 22177 w 43256"/>
                      <a:gd name="connsiteY16" fmla="*/ 4579 h 49659"/>
                      <a:gd name="connsiteX17" fmla="*/ 22536 w 43256"/>
                      <a:gd name="connsiteY17" fmla="*/ 3189 h 49659"/>
                      <a:gd name="connsiteX18" fmla="*/ 14036 w 43256"/>
                      <a:gd name="connsiteY18" fmla="*/ 5051 h 49659"/>
                      <a:gd name="connsiteX19" fmla="*/ 15336 w 43256"/>
                      <a:gd name="connsiteY19" fmla="*/ 6399 h 49659"/>
                      <a:gd name="connsiteX20" fmla="*/ 4163 w 43256"/>
                      <a:gd name="connsiteY20" fmla="*/ 15648 h 49659"/>
                      <a:gd name="connsiteX21" fmla="*/ 3936 w 43256"/>
                      <a:gd name="connsiteY21" fmla="*/ 14229 h 49659"/>
                      <a:gd name="connsiteX0" fmla="*/ 3936 w 43256"/>
                      <a:gd name="connsiteY0" fmla="*/ 14229 h 49659"/>
                      <a:gd name="connsiteX1" fmla="*/ 5659 w 43256"/>
                      <a:gd name="connsiteY1" fmla="*/ 6766 h 49659"/>
                      <a:gd name="connsiteX2" fmla="*/ 14041 w 43256"/>
                      <a:gd name="connsiteY2" fmla="*/ 5061 h 49659"/>
                      <a:gd name="connsiteX3" fmla="*/ 22492 w 43256"/>
                      <a:gd name="connsiteY3" fmla="*/ 3291 h 49659"/>
                      <a:gd name="connsiteX4" fmla="*/ 25785 w 43256"/>
                      <a:gd name="connsiteY4" fmla="*/ 59 h 49659"/>
                      <a:gd name="connsiteX5" fmla="*/ 29869 w 43256"/>
                      <a:gd name="connsiteY5" fmla="*/ 2340 h 49659"/>
                      <a:gd name="connsiteX6" fmla="*/ 35499 w 43256"/>
                      <a:gd name="connsiteY6" fmla="*/ 549 h 49659"/>
                      <a:gd name="connsiteX7" fmla="*/ 38354 w 43256"/>
                      <a:gd name="connsiteY7" fmla="*/ 5435 h 49659"/>
                      <a:gd name="connsiteX8" fmla="*/ 42018 w 43256"/>
                      <a:gd name="connsiteY8" fmla="*/ 10177 h 49659"/>
                      <a:gd name="connsiteX9" fmla="*/ 41854 w 43256"/>
                      <a:gd name="connsiteY9" fmla="*/ 15319 h 49659"/>
                      <a:gd name="connsiteX10" fmla="*/ 43052 w 43256"/>
                      <a:gd name="connsiteY10" fmla="*/ 23181 h 49659"/>
                      <a:gd name="connsiteX11" fmla="*/ 37440 w 43256"/>
                      <a:gd name="connsiteY11" fmla="*/ 30063 h 49659"/>
                      <a:gd name="connsiteX12" fmla="*/ 35431 w 43256"/>
                      <a:gd name="connsiteY12" fmla="*/ 35960 h 49659"/>
                      <a:gd name="connsiteX13" fmla="*/ 28591 w 43256"/>
                      <a:gd name="connsiteY13" fmla="*/ 36674 h 49659"/>
                      <a:gd name="connsiteX14" fmla="*/ 23703 w 43256"/>
                      <a:gd name="connsiteY14" fmla="*/ 42965 h 49659"/>
                      <a:gd name="connsiteX15" fmla="*/ 16516 w 43256"/>
                      <a:gd name="connsiteY15" fmla="*/ 39125 h 49659"/>
                      <a:gd name="connsiteX16" fmla="*/ 5840 w 43256"/>
                      <a:gd name="connsiteY16" fmla="*/ 35331 h 49659"/>
                      <a:gd name="connsiteX17" fmla="*/ 1146 w 43256"/>
                      <a:gd name="connsiteY17" fmla="*/ 31109 h 49659"/>
                      <a:gd name="connsiteX18" fmla="*/ 2149 w 43256"/>
                      <a:gd name="connsiteY18" fmla="*/ 25410 h 49659"/>
                      <a:gd name="connsiteX19" fmla="*/ 31 w 43256"/>
                      <a:gd name="connsiteY19" fmla="*/ 19563 h 49659"/>
                      <a:gd name="connsiteX20" fmla="*/ 3899 w 43256"/>
                      <a:gd name="connsiteY20" fmla="*/ 14366 h 49659"/>
                      <a:gd name="connsiteX21" fmla="*/ 3936 w 43256"/>
                      <a:gd name="connsiteY21" fmla="*/ 14229 h 49659"/>
                      <a:gd name="connsiteX0" fmla="*/ 284483 w 915585"/>
                      <a:gd name="connsiteY0" fmla="*/ 687229 h 704247"/>
                      <a:gd name="connsiteX1" fmla="*/ 267465 w 915585"/>
                      <a:gd name="connsiteY1" fmla="*/ 704247 h 704247"/>
                      <a:gd name="connsiteX2" fmla="*/ 250447 w 915585"/>
                      <a:gd name="connsiteY2" fmla="*/ 687229 h 704247"/>
                      <a:gd name="connsiteX3" fmla="*/ 267465 w 915585"/>
                      <a:gd name="connsiteY3" fmla="*/ 670211 h 704247"/>
                      <a:gd name="connsiteX4" fmla="*/ 284483 w 915585"/>
                      <a:gd name="connsiteY4" fmla="*/ 687229 h 704247"/>
                      <a:gd name="connsiteX0" fmla="*/ 311754 w 915585"/>
                      <a:gd name="connsiteY0" fmla="*/ 666620 h 704247"/>
                      <a:gd name="connsiteX1" fmla="*/ 277718 w 915585"/>
                      <a:gd name="connsiteY1" fmla="*/ 632584 h 704247"/>
                      <a:gd name="connsiteX2" fmla="*/ 311754 w 915585"/>
                      <a:gd name="connsiteY2" fmla="*/ 666620 h 704247"/>
                      <a:gd name="connsiteX0" fmla="*/ 354186 w 915585"/>
                      <a:gd name="connsiteY0" fmla="*/ 615538 h 704247"/>
                      <a:gd name="connsiteX1" fmla="*/ 303132 w 915585"/>
                      <a:gd name="connsiteY1" fmla="*/ 666592 h 704247"/>
                      <a:gd name="connsiteX2" fmla="*/ 252078 w 915585"/>
                      <a:gd name="connsiteY2" fmla="*/ 615538 h 704247"/>
                      <a:gd name="connsiteX3" fmla="*/ 303132 w 915585"/>
                      <a:gd name="connsiteY3" fmla="*/ 564484 h 704247"/>
                      <a:gd name="connsiteX4" fmla="*/ 354186 w 915585"/>
                      <a:gd name="connsiteY4" fmla="*/ 615538 h 704247"/>
                      <a:gd name="connsiteX0" fmla="*/ 4729 w 43256"/>
                      <a:gd name="connsiteY0" fmla="*/ 26036 h 49659"/>
                      <a:gd name="connsiteX1" fmla="*/ 2196 w 43256"/>
                      <a:gd name="connsiteY1" fmla="*/ 25239 h 49659"/>
                      <a:gd name="connsiteX2" fmla="*/ 6964 w 43256"/>
                      <a:gd name="connsiteY2" fmla="*/ 34758 h 49659"/>
                      <a:gd name="connsiteX3" fmla="*/ 5856 w 43256"/>
                      <a:gd name="connsiteY3" fmla="*/ 35139 h 49659"/>
                      <a:gd name="connsiteX4" fmla="*/ 16514 w 43256"/>
                      <a:gd name="connsiteY4" fmla="*/ 38949 h 49659"/>
                      <a:gd name="connsiteX5" fmla="*/ 15846 w 43256"/>
                      <a:gd name="connsiteY5" fmla="*/ 37209 h 49659"/>
                      <a:gd name="connsiteX6" fmla="*/ 28863 w 43256"/>
                      <a:gd name="connsiteY6" fmla="*/ 34610 h 49659"/>
                      <a:gd name="connsiteX7" fmla="*/ 28596 w 43256"/>
                      <a:gd name="connsiteY7" fmla="*/ 36519 h 49659"/>
                      <a:gd name="connsiteX8" fmla="*/ 34165 w 43256"/>
                      <a:gd name="connsiteY8" fmla="*/ 22813 h 49659"/>
                      <a:gd name="connsiteX9" fmla="*/ 37416 w 43256"/>
                      <a:gd name="connsiteY9" fmla="*/ 29949 h 49659"/>
                      <a:gd name="connsiteX10" fmla="*/ 41834 w 43256"/>
                      <a:gd name="connsiteY10" fmla="*/ 15213 h 49659"/>
                      <a:gd name="connsiteX11" fmla="*/ 40386 w 43256"/>
                      <a:gd name="connsiteY11" fmla="*/ 17889 h 49659"/>
                      <a:gd name="connsiteX12" fmla="*/ 38360 w 43256"/>
                      <a:gd name="connsiteY12" fmla="*/ 5285 h 49659"/>
                      <a:gd name="connsiteX13" fmla="*/ 38436 w 43256"/>
                      <a:gd name="connsiteY13" fmla="*/ 6549 h 49659"/>
                      <a:gd name="connsiteX14" fmla="*/ 29114 w 43256"/>
                      <a:gd name="connsiteY14" fmla="*/ 3811 h 49659"/>
                      <a:gd name="connsiteX15" fmla="*/ 29856 w 43256"/>
                      <a:gd name="connsiteY15" fmla="*/ 2199 h 49659"/>
                      <a:gd name="connsiteX16" fmla="*/ 22177 w 43256"/>
                      <a:gd name="connsiteY16" fmla="*/ 4579 h 49659"/>
                      <a:gd name="connsiteX17" fmla="*/ 22536 w 43256"/>
                      <a:gd name="connsiteY17" fmla="*/ 3189 h 49659"/>
                      <a:gd name="connsiteX18" fmla="*/ 14036 w 43256"/>
                      <a:gd name="connsiteY18" fmla="*/ 5051 h 49659"/>
                      <a:gd name="connsiteX19" fmla="*/ 15336 w 43256"/>
                      <a:gd name="connsiteY19" fmla="*/ 6399 h 49659"/>
                      <a:gd name="connsiteX20" fmla="*/ 4163 w 43256"/>
                      <a:gd name="connsiteY20" fmla="*/ 15648 h 49659"/>
                      <a:gd name="connsiteX21" fmla="*/ 3936 w 43256"/>
                      <a:gd name="connsiteY21" fmla="*/ 14229 h 496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50447 w 915585"/>
                      <a:gd name="connsiteY1" fmla="*/ 687229 h 687229"/>
                      <a:gd name="connsiteX2" fmla="*/ 267465 w 915585"/>
                      <a:gd name="connsiteY2" fmla="*/ 670211 h 687229"/>
                      <a:gd name="connsiteX3" fmla="*/ 284483 w 915585"/>
                      <a:gd name="connsiteY3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54186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4" fmla="*/ 354186 w 915585"/>
                      <a:gd name="connsiteY4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54186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4" fmla="*/ 354186 w 915585"/>
                      <a:gd name="connsiteY4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03132 w 915585"/>
                      <a:gd name="connsiteY0" fmla="*/ 564484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252078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7259"/>
                      <a:gd name="connsiteX1" fmla="*/ 5659 w 43256"/>
                      <a:gd name="connsiteY1" fmla="*/ 6766 h 47259"/>
                      <a:gd name="connsiteX2" fmla="*/ 14041 w 43256"/>
                      <a:gd name="connsiteY2" fmla="*/ 5061 h 47259"/>
                      <a:gd name="connsiteX3" fmla="*/ 22492 w 43256"/>
                      <a:gd name="connsiteY3" fmla="*/ 3291 h 47259"/>
                      <a:gd name="connsiteX4" fmla="*/ 25785 w 43256"/>
                      <a:gd name="connsiteY4" fmla="*/ 59 h 47259"/>
                      <a:gd name="connsiteX5" fmla="*/ 29869 w 43256"/>
                      <a:gd name="connsiteY5" fmla="*/ 2340 h 47259"/>
                      <a:gd name="connsiteX6" fmla="*/ 35499 w 43256"/>
                      <a:gd name="connsiteY6" fmla="*/ 549 h 47259"/>
                      <a:gd name="connsiteX7" fmla="*/ 38354 w 43256"/>
                      <a:gd name="connsiteY7" fmla="*/ 5435 h 47259"/>
                      <a:gd name="connsiteX8" fmla="*/ 42018 w 43256"/>
                      <a:gd name="connsiteY8" fmla="*/ 10177 h 47259"/>
                      <a:gd name="connsiteX9" fmla="*/ 41854 w 43256"/>
                      <a:gd name="connsiteY9" fmla="*/ 15319 h 47259"/>
                      <a:gd name="connsiteX10" fmla="*/ 43052 w 43256"/>
                      <a:gd name="connsiteY10" fmla="*/ 23181 h 47259"/>
                      <a:gd name="connsiteX11" fmla="*/ 37440 w 43256"/>
                      <a:gd name="connsiteY11" fmla="*/ 30063 h 47259"/>
                      <a:gd name="connsiteX12" fmla="*/ 35431 w 43256"/>
                      <a:gd name="connsiteY12" fmla="*/ 35960 h 47259"/>
                      <a:gd name="connsiteX13" fmla="*/ 28591 w 43256"/>
                      <a:gd name="connsiteY13" fmla="*/ 36674 h 47259"/>
                      <a:gd name="connsiteX14" fmla="*/ 23703 w 43256"/>
                      <a:gd name="connsiteY14" fmla="*/ 42965 h 47259"/>
                      <a:gd name="connsiteX15" fmla="*/ 16516 w 43256"/>
                      <a:gd name="connsiteY15" fmla="*/ 39125 h 47259"/>
                      <a:gd name="connsiteX16" fmla="*/ 5840 w 43256"/>
                      <a:gd name="connsiteY16" fmla="*/ 35331 h 47259"/>
                      <a:gd name="connsiteX17" fmla="*/ 1146 w 43256"/>
                      <a:gd name="connsiteY17" fmla="*/ 31109 h 47259"/>
                      <a:gd name="connsiteX18" fmla="*/ 2149 w 43256"/>
                      <a:gd name="connsiteY18" fmla="*/ 25410 h 47259"/>
                      <a:gd name="connsiteX19" fmla="*/ 31 w 43256"/>
                      <a:gd name="connsiteY19" fmla="*/ 19563 h 47259"/>
                      <a:gd name="connsiteX20" fmla="*/ 3899 w 43256"/>
                      <a:gd name="connsiteY20" fmla="*/ 14366 h 47259"/>
                      <a:gd name="connsiteX21" fmla="*/ 3936 w 43256"/>
                      <a:gd name="connsiteY21" fmla="*/ 14229 h 47259"/>
                      <a:gd name="connsiteX0" fmla="*/ 459035 w 915585"/>
                      <a:gd name="connsiteY0" fmla="*/ 494479 h 670211"/>
                      <a:gd name="connsiteX1" fmla="*/ 267465 w 915585"/>
                      <a:gd name="connsiteY1" fmla="*/ 670211 h 670211"/>
                      <a:gd name="connsiteX2" fmla="*/ 459035 w 915585"/>
                      <a:gd name="connsiteY2" fmla="*/ 494479 h 670211"/>
                      <a:gd name="connsiteX0" fmla="*/ 311754 w 915585"/>
                      <a:gd name="connsiteY0" fmla="*/ 666620 h 670211"/>
                      <a:gd name="connsiteX1" fmla="*/ 277718 w 915585"/>
                      <a:gd name="connsiteY1" fmla="*/ 632584 h 670211"/>
                      <a:gd name="connsiteX2" fmla="*/ 311754 w 915585"/>
                      <a:gd name="connsiteY2" fmla="*/ 666620 h 670211"/>
                      <a:gd name="connsiteX0" fmla="*/ 252078 w 915585"/>
                      <a:gd name="connsiteY0" fmla="*/ 615538 h 670211"/>
                      <a:gd name="connsiteX1" fmla="*/ 303132 w 915585"/>
                      <a:gd name="connsiteY1" fmla="*/ 666592 h 670211"/>
                      <a:gd name="connsiteX2" fmla="*/ 252078 w 915585"/>
                      <a:gd name="connsiteY2" fmla="*/ 615538 h 670211"/>
                      <a:gd name="connsiteX0" fmla="*/ 4729 w 43256"/>
                      <a:gd name="connsiteY0" fmla="*/ 26036 h 47259"/>
                      <a:gd name="connsiteX1" fmla="*/ 2196 w 43256"/>
                      <a:gd name="connsiteY1" fmla="*/ 25239 h 47259"/>
                      <a:gd name="connsiteX2" fmla="*/ 6964 w 43256"/>
                      <a:gd name="connsiteY2" fmla="*/ 34758 h 47259"/>
                      <a:gd name="connsiteX3" fmla="*/ 5856 w 43256"/>
                      <a:gd name="connsiteY3" fmla="*/ 35139 h 47259"/>
                      <a:gd name="connsiteX4" fmla="*/ 16514 w 43256"/>
                      <a:gd name="connsiteY4" fmla="*/ 38949 h 47259"/>
                      <a:gd name="connsiteX5" fmla="*/ 15846 w 43256"/>
                      <a:gd name="connsiteY5" fmla="*/ 37209 h 47259"/>
                      <a:gd name="connsiteX6" fmla="*/ 28863 w 43256"/>
                      <a:gd name="connsiteY6" fmla="*/ 34610 h 47259"/>
                      <a:gd name="connsiteX7" fmla="*/ 28596 w 43256"/>
                      <a:gd name="connsiteY7" fmla="*/ 36519 h 47259"/>
                      <a:gd name="connsiteX8" fmla="*/ 34165 w 43256"/>
                      <a:gd name="connsiteY8" fmla="*/ 22813 h 47259"/>
                      <a:gd name="connsiteX9" fmla="*/ 37416 w 43256"/>
                      <a:gd name="connsiteY9" fmla="*/ 29949 h 47259"/>
                      <a:gd name="connsiteX10" fmla="*/ 41834 w 43256"/>
                      <a:gd name="connsiteY10" fmla="*/ 15213 h 47259"/>
                      <a:gd name="connsiteX11" fmla="*/ 40386 w 43256"/>
                      <a:gd name="connsiteY11" fmla="*/ 17889 h 47259"/>
                      <a:gd name="connsiteX12" fmla="*/ 38360 w 43256"/>
                      <a:gd name="connsiteY12" fmla="*/ 5285 h 47259"/>
                      <a:gd name="connsiteX13" fmla="*/ 38436 w 43256"/>
                      <a:gd name="connsiteY13" fmla="*/ 6549 h 47259"/>
                      <a:gd name="connsiteX14" fmla="*/ 29114 w 43256"/>
                      <a:gd name="connsiteY14" fmla="*/ 3811 h 47259"/>
                      <a:gd name="connsiteX15" fmla="*/ 29856 w 43256"/>
                      <a:gd name="connsiteY15" fmla="*/ 2199 h 47259"/>
                      <a:gd name="connsiteX16" fmla="*/ 22177 w 43256"/>
                      <a:gd name="connsiteY16" fmla="*/ 4579 h 47259"/>
                      <a:gd name="connsiteX17" fmla="*/ 22536 w 43256"/>
                      <a:gd name="connsiteY17" fmla="*/ 3189 h 47259"/>
                      <a:gd name="connsiteX18" fmla="*/ 14036 w 43256"/>
                      <a:gd name="connsiteY18" fmla="*/ 5051 h 47259"/>
                      <a:gd name="connsiteX19" fmla="*/ 15336 w 43256"/>
                      <a:gd name="connsiteY19" fmla="*/ 6399 h 47259"/>
                      <a:gd name="connsiteX20" fmla="*/ 4163 w 43256"/>
                      <a:gd name="connsiteY20" fmla="*/ 15648 h 47259"/>
                      <a:gd name="connsiteX21" fmla="*/ 3936 w 43256"/>
                      <a:gd name="connsiteY21" fmla="*/ 14229 h 47259"/>
                      <a:gd name="connsiteX0" fmla="*/ 3936 w 43256"/>
                      <a:gd name="connsiteY0" fmla="*/ 14229 h 47259"/>
                      <a:gd name="connsiteX1" fmla="*/ 5659 w 43256"/>
                      <a:gd name="connsiteY1" fmla="*/ 6766 h 47259"/>
                      <a:gd name="connsiteX2" fmla="*/ 14041 w 43256"/>
                      <a:gd name="connsiteY2" fmla="*/ 5061 h 47259"/>
                      <a:gd name="connsiteX3" fmla="*/ 22492 w 43256"/>
                      <a:gd name="connsiteY3" fmla="*/ 3291 h 47259"/>
                      <a:gd name="connsiteX4" fmla="*/ 25785 w 43256"/>
                      <a:gd name="connsiteY4" fmla="*/ 59 h 47259"/>
                      <a:gd name="connsiteX5" fmla="*/ 29869 w 43256"/>
                      <a:gd name="connsiteY5" fmla="*/ 2340 h 47259"/>
                      <a:gd name="connsiteX6" fmla="*/ 35499 w 43256"/>
                      <a:gd name="connsiteY6" fmla="*/ 549 h 47259"/>
                      <a:gd name="connsiteX7" fmla="*/ 38354 w 43256"/>
                      <a:gd name="connsiteY7" fmla="*/ 5435 h 47259"/>
                      <a:gd name="connsiteX8" fmla="*/ 42018 w 43256"/>
                      <a:gd name="connsiteY8" fmla="*/ 10177 h 47259"/>
                      <a:gd name="connsiteX9" fmla="*/ 41854 w 43256"/>
                      <a:gd name="connsiteY9" fmla="*/ 15319 h 47259"/>
                      <a:gd name="connsiteX10" fmla="*/ 43052 w 43256"/>
                      <a:gd name="connsiteY10" fmla="*/ 23181 h 47259"/>
                      <a:gd name="connsiteX11" fmla="*/ 37440 w 43256"/>
                      <a:gd name="connsiteY11" fmla="*/ 30063 h 47259"/>
                      <a:gd name="connsiteX12" fmla="*/ 35431 w 43256"/>
                      <a:gd name="connsiteY12" fmla="*/ 35960 h 47259"/>
                      <a:gd name="connsiteX13" fmla="*/ 28591 w 43256"/>
                      <a:gd name="connsiteY13" fmla="*/ 36674 h 47259"/>
                      <a:gd name="connsiteX14" fmla="*/ 23703 w 43256"/>
                      <a:gd name="connsiteY14" fmla="*/ 42965 h 47259"/>
                      <a:gd name="connsiteX15" fmla="*/ 16516 w 43256"/>
                      <a:gd name="connsiteY15" fmla="*/ 39125 h 47259"/>
                      <a:gd name="connsiteX16" fmla="*/ 5840 w 43256"/>
                      <a:gd name="connsiteY16" fmla="*/ 35331 h 47259"/>
                      <a:gd name="connsiteX17" fmla="*/ 1146 w 43256"/>
                      <a:gd name="connsiteY17" fmla="*/ 31109 h 47259"/>
                      <a:gd name="connsiteX18" fmla="*/ 2149 w 43256"/>
                      <a:gd name="connsiteY18" fmla="*/ 25410 h 47259"/>
                      <a:gd name="connsiteX19" fmla="*/ 31 w 43256"/>
                      <a:gd name="connsiteY19" fmla="*/ 19563 h 47259"/>
                      <a:gd name="connsiteX20" fmla="*/ 3899 w 43256"/>
                      <a:gd name="connsiteY20" fmla="*/ 14366 h 47259"/>
                      <a:gd name="connsiteX21" fmla="*/ 3936 w 43256"/>
                      <a:gd name="connsiteY21" fmla="*/ 14229 h 47259"/>
                      <a:gd name="connsiteX0" fmla="*/ 459035 w 915585"/>
                      <a:gd name="connsiteY0" fmla="*/ 494479 h 670211"/>
                      <a:gd name="connsiteX1" fmla="*/ 267465 w 915585"/>
                      <a:gd name="connsiteY1" fmla="*/ 670211 h 670211"/>
                      <a:gd name="connsiteX2" fmla="*/ 459035 w 915585"/>
                      <a:gd name="connsiteY2" fmla="*/ 494479 h 670211"/>
                      <a:gd name="connsiteX0" fmla="*/ 311754 w 915585"/>
                      <a:gd name="connsiteY0" fmla="*/ 666620 h 670211"/>
                      <a:gd name="connsiteX1" fmla="*/ 277718 w 915585"/>
                      <a:gd name="connsiteY1" fmla="*/ 632584 h 670211"/>
                      <a:gd name="connsiteX2" fmla="*/ 311754 w 915585"/>
                      <a:gd name="connsiteY2" fmla="*/ 666620 h 670211"/>
                      <a:gd name="connsiteX0" fmla="*/ 252078 w 915585"/>
                      <a:gd name="connsiteY0" fmla="*/ 615538 h 670211"/>
                      <a:gd name="connsiteX1" fmla="*/ 303131 w 915585"/>
                      <a:gd name="connsiteY1" fmla="*/ 466429 h 670211"/>
                      <a:gd name="connsiteX2" fmla="*/ 252078 w 915585"/>
                      <a:gd name="connsiteY2" fmla="*/ 615538 h 670211"/>
                      <a:gd name="connsiteX0" fmla="*/ 4729 w 43256"/>
                      <a:gd name="connsiteY0" fmla="*/ 26036 h 47259"/>
                      <a:gd name="connsiteX1" fmla="*/ 2196 w 43256"/>
                      <a:gd name="connsiteY1" fmla="*/ 25239 h 47259"/>
                      <a:gd name="connsiteX2" fmla="*/ 6964 w 43256"/>
                      <a:gd name="connsiteY2" fmla="*/ 34758 h 47259"/>
                      <a:gd name="connsiteX3" fmla="*/ 5856 w 43256"/>
                      <a:gd name="connsiteY3" fmla="*/ 35139 h 47259"/>
                      <a:gd name="connsiteX4" fmla="*/ 16514 w 43256"/>
                      <a:gd name="connsiteY4" fmla="*/ 38949 h 47259"/>
                      <a:gd name="connsiteX5" fmla="*/ 15846 w 43256"/>
                      <a:gd name="connsiteY5" fmla="*/ 37209 h 47259"/>
                      <a:gd name="connsiteX6" fmla="*/ 28863 w 43256"/>
                      <a:gd name="connsiteY6" fmla="*/ 34610 h 47259"/>
                      <a:gd name="connsiteX7" fmla="*/ 28596 w 43256"/>
                      <a:gd name="connsiteY7" fmla="*/ 36519 h 47259"/>
                      <a:gd name="connsiteX8" fmla="*/ 34165 w 43256"/>
                      <a:gd name="connsiteY8" fmla="*/ 22813 h 47259"/>
                      <a:gd name="connsiteX9" fmla="*/ 37416 w 43256"/>
                      <a:gd name="connsiteY9" fmla="*/ 29949 h 47259"/>
                      <a:gd name="connsiteX10" fmla="*/ 41834 w 43256"/>
                      <a:gd name="connsiteY10" fmla="*/ 15213 h 47259"/>
                      <a:gd name="connsiteX11" fmla="*/ 40386 w 43256"/>
                      <a:gd name="connsiteY11" fmla="*/ 17889 h 47259"/>
                      <a:gd name="connsiteX12" fmla="*/ 38360 w 43256"/>
                      <a:gd name="connsiteY12" fmla="*/ 5285 h 47259"/>
                      <a:gd name="connsiteX13" fmla="*/ 38436 w 43256"/>
                      <a:gd name="connsiteY13" fmla="*/ 6549 h 47259"/>
                      <a:gd name="connsiteX14" fmla="*/ 29114 w 43256"/>
                      <a:gd name="connsiteY14" fmla="*/ 3811 h 47259"/>
                      <a:gd name="connsiteX15" fmla="*/ 29856 w 43256"/>
                      <a:gd name="connsiteY15" fmla="*/ 2199 h 47259"/>
                      <a:gd name="connsiteX16" fmla="*/ 22177 w 43256"/>
                      <a:gd name="connsiteY16" fmla="*/ 4579 h 47259"/>
                      <a:gd name="connsiteX17" fmla="*/ 22536 w 43256"/>
                      <a:gd name="connsiteY17" fmla="*/ 3189 h 47259"/>
                      <a:gd name="connsiteX18" fmla="*/ 14036 w 43256"/>
                      <a:gd name="connsiteY18" fmla="*/ 5051 h 47259"/>
                      <a:gd name="connsiteX19" fmla="*/ 15336 w 43256"/>
                      <a:gd name="connsiteY19" fmla="*/ 6399 h 47259"/>
                      <a:gd name="connsiteX20" fmla="*/ 4163 w 43256"/>
                      <a:gd name="connsiteY20" fmla="*/ 15648 h 47259"/>
                      <a:gd name="connsiteX21" fmla="*/ 3936 w 43256"/>
                      <a:gd name="connsiteY21" fmla="*/ 14229 h 47259"/>
                      <a:gd name="connsiteX0" fmla="*/ 3936 w 43256"/>
                      <a:gd name="connsiteY0" fmla="*/ 14229 h 47006"/>
                      <a:gd name="connsiteX1" fmla="*/ 5659 w 43256"/>
                      <a:gd name="connsiteY1" fmla="*/ 6766 h 47006"/>
                      <a:gd name="connsiteX2" fmla="*/ 14041 w 43256"/>
                      <a:gd name="connsiteY2" fmla="*/ 5061 h 47006"/>
                      <a:gd name="connsiteX3" fmla="*/ 22492 w 43256"/>
                      <a:gd name="connsiteY3" fmla="*/ 3291 h 47006"/>
                      <a:gd name="connsiteX4" fmla="*/ 25785 w 43256"/>
                      <a:gd name="connsiteY4" fmla="*/ 59 h 47006"/>
                      <a:gd name="connsiteX5" fmla="*/ 29869 w 43256"/>
                      <a:gd name="connsiteY5" fmla="*/ 2340 h 47006"/>
                      <a:gd name="connsiteX6" fmla="*/ 35499 w 43256"/>
                      <a:gd name="connsiteY6" fmla="*/ 549 h 47006"/>
                      <a:gd name="connsiteX7" fmla="*/ 38354 w 43256"/>
                      <a:gd name="connsiteY7" fmla="*/ 5435 h 47006"/>
                      <a:gd name="connsiteX8" fmla="*/ 42018 w 43256"/>
                      <a:gd name="connsiteY8" fmla="*/ 10177 h 47006"/>
                      <a:gd name="connsiteX9" fmla="*/ 41854 w 43256"/>
                      <a:gd name="connsiteY9" fmla="*/ 15319 h 47006"/>
                      <a:gd name="connsiteX10" fmla="*/ 43052 w 43256"/>
                      <a:gd name="connsiteY10" fmla="*/ 23181 h 47006"/>
                      <a:gd name="connsiteX11" fmla="*/ 37440 w 43256"/>
                      <a:gd name="connsiteY11" fmla="*/ 30063 h 47006"/>
                      <a:gd name="connsiteX12" fmla="*/ 35431 w 43256"/>
                      <a:gd name="connsiteY12" fmla="*/ 35960 h 47006"/>
                      <a:gd name="connsiteX13" fmla="*/ 28591 w 43256"/>
                      <a:gd name="connsiteY13" fmla="*/ 36674 h 47006"/>
                      <a:gd name="connsiteX14" fmla="*/ 23703 w 43256"/>
                      <a:gd name="connsiteY14" fmla="*/ 42965 h 47006"/>
                      <a:gd name="connsiteX15" fmla="*/ 16516 w 43256"/>
                      <a:gd name="connsiteY15" fmla="*/ 39125 h 47006"/>
                      <a:gd name="connsiteX16" fmla="*/ 5840 w 43256"/>
                      <a:gd name="connsiteY16" fmla="*/ 35331 h 47006"/>
                      <a:gd name="connsiteX17" fmla="*/ 1146 w 43256"/>
                      <a:gd name="connsiteY17" fmla="*/ 31109 h 47006"/>
                      <a:gd name="connsiteX18" fmla="*/ 2149 w 43256"/>
                      <a:gd name="connsiteY18" fmla="*/ 25410 h 47006"/>
                      <a:gd name="connsiteX19" fmla="*/ 31 w 43256"/>
                      <a:gd name="connsiteY19" fmla="*/ 19563 h 47006"/>
                      <a:gd name="connsiteX20" fmla="*/ 3899 w 43256"/>
                      <a:gd name="connsiteY20" fmla="*/ 14366 h 47006"/>
                      <a:gd name="connsiteX21" fmla="*/ 3936 w 43256"/>
                      <a:gd name="connsiteY21" fmla="*/ 14229 h 47006"/>
                      <a:gd name="connsiteX0" fmla="*/ 459035 w 915585"/>
                      <a:gd name="connsiteY0" fmla="*/ 494479 h 666620"/>
                      <a:gd name="connsiteX1" fmla="*/ 354741 w 915585"/>
                      <a:gd name="connsiteY1" fmla="*/ 462634 h 666620"/>
                      <a:gd name="connsiteX2" fmla="*/ 459035 w 915585"/>
                      <a:gd name="connsiteY2" fmla="*/ 494479 h 666620"/>
                      <a:gd name="connsiteX0" fmla="*/ 311754 w 915585"/>
                      <a:gd name="connsiteY0" fmla="*/ 666620 h 666620"/>
                      <a:gd name="connsiteX1" fmla="*/ 277718 w 915585"/>
                      <a:gd name="connsiteY1" fmla="*/ 632584 h 666620"/>
                      <a:gd name="connsiteX2" fmla="*/ 311754 w 915585"/>
                      <a:gd name="connsiteY2" fmla="*/ 666620 h 666620"/>
                      <a:gd name="connsiteX0" fmla="*/ 252078 w 915585"/>
                      <a:gd name="connsiteY0" fmla="*/ 615538 h 666620"/>
                      <a:gd name="connsiteX1" fmla="*/ 303131 w 915585"/>
                      <a:gd name="connsiteY1" fmla="*/ 466429 h 666620"/>
                      <a:gd name="connsiteX2" fmla="*/ 252078 w 915585"/>
                      <a:gd name="connsiteY2" fmla="*/ 615538 h 666620"/>
                      <a:gd name="connsiteX0" fmla="*/ 4729 w 43256"/>
                      <a:gd name="connsiteY0" fmla="*/ 26036 h 47006"/>
                      <a:gd name="connsiteX1" fmla="*/ 2196 w 43256"/>
                      <a:gd name="connsiteY1" fmla="*/ 25239 h 47006"/>
                      <a:gd name="connsiteX2" fmla="*/ 6964 w 43256"/>
                      <a:gd name="connsiteY2" fmla="*/ 34758 h 47006"/>
                      <a:gd name="connsiteX3" fmla="*/ 5856 w 43256"/>
                      <a:gd name="connsiteY3" fmla="*/ 35139 h 47006"/>
                      <a:gd name="connsiteX4" fmla="*/ 16514 w 43256"/>
                      <a:gd name="connsiteY4" fmla="*/ 38949 h 47006"/>
                      <a:gd name="connsiteX5" fmla="*/ 15846 w 43256"/>
                      <a:gd name="connsiteY5" fmla="*/ 37209 h 47006"/>
                      <a:gd name="connsiteX6" fmla="*/ 28863 w 43256"/>
                      <a:gd name="connsiteY6" fmla="*/ 34610 h 47006"/>
                      <a:gd name="connsiteX7" fmla="*/ 28596 w 43256"/>
                      <a:gd name="connsiteY7" fmla="*/ 36519 h 47006"/>
                      <a:gd name="connsiteX8" fmla="*/ 34165 w 43256"/>
                      <a:gd name="connsiteY8" fmla="*/ 22813 h 47006"/>
                      <a:gd name="connsiteX9" fmla="*/ 37416 w 43256"/>
                      <a:gd name="connsiteY9" fmla="*/ 29949 h 47006"/>
                      <a:gd name="connsiteX10" fmla="*/ 41834 w 43256"/>
                      <a:gd name="connsiteY10" fmla="*/ 15213 h 47006"/>
                      <a:gd name="connsiteX11" fmla="*/ 40386 w 43256"/>
                      <a:gd name="connsiteY11" fmla="*/ 17889 h 47006"/>
                      <a:gd name="connsiteX12" fmla="*/ 38360 w 43256"/>
                      <a:gd name="connsiteY12" fmla="*/ 5285 h 47006"/>
                      <a:gd name="connsiteX13" fmla="*/ 38436 w 43256"/>
                      <a:gd name="connsiteY13" fmla="*/ 6549 h 47006"/>
                      <a:gd name="connsiteX14" fmla="*/ 29114 w 43256"/>
                      <a:gd name="connsiteY14" fmla="*/ 3811 h 47006"/>
                      <a:gd name="connsiteX15" fmla="*/ 29856 w 43256"/>
                      <a:gd name="connsiteY15" fmla="*/ 2199 h 47006"/>
                      <a:gd name="connsiteX16" fmla="*/ 22177 w 43256"/>
                      <a:gd name="connsiteY16" fmla="*/ 4579 h 47006"/>
                      <a:gd name="connsiteX17" fmla="*/ 22536 w 43256"/>
                      <a:gd name="connsiteY17" fmla="*/ 3189 h 47006"/>
                      <a:gd name="connsiteX18" fmla="*/ 14036 w 43256"/>
                      <a:gd name="connsiteY18" fmla="*/ 5051 h 47006"/>
                      <a:gd name="connsiteX19" fmla="*/ 15336 w 43256"/>
                      <a:gd name="connsiteY19" fmla="*/ 6399 h 47006"/>
                      <a:gd name="connsiteX20" fmla="*/ 4163 w 43256"/>
                      <a:gd name="connsiteY20" fmla="*/ 15648 h 47006"/>
                      <a:gd name="connsiteX21" fmla="*/ 3936 w 43256"/>
                      <a:gd name="connsiteY21" fmla="*/ 14229 h 47006"/>
                      <a:gd name="connsiteX0" fmla="*/ 3936 w 43256"/>
                      <a:gd name="connsiteY0" fmla="*/ 14229 h 44606"/>
                      <a:gd name="connsiteX1" fmla="*/ 5659 w 43256"/>
                      <a:gd name="connsiteY1" fmla="*/ 6766 h 44606"/>
                      <a:gd name="connsiteX2" fmla="*/ 14041 w 43256"/>
                      <a:gd name="connsiteY2" fmla="*/ 5061 h 44606"/>
                      <a:gd name="connsiteX3" fmla="*/ 22492 w 43256"/>
                      <a:gd name="connsiteY3" fmla="*/ 3291 h 44606"/>
                      <a:gd name="connsiteX4" fmla="*/ 25785 w 43256"/>
                      <a:gd name="connsiteY4" fmla="*/ 59 h 44606"/>
                      <a:gd name="connsiteX5" fmla="*/ 29869 w 43256"/>
                      <a:gd name="connsiteY5" fmla="*/ 2340 h 44606"/>
                      <a:gd name="connsiteX6" fmla="*/ 35499 w 43256"/>
                      <a:gd name="connsiteY6" fmla="*/ 549 h 44606"/>
                      <a:gd name="connsiteX7" fmla="*/ 38354 w 43256"/>
                      <a:gd name="connsiteY7" fmla="*/ 5435 h 44606"/>
                      <a:gd name="connsiteX8" fmla="*/ 42018 w 43256"/>
                      <a:gd name="connsiteY8" fmla="*/ 10177 h 44606"/>
                      <a:gd name="connsiteX9" fmla="*/ 41854 w 43256"/>
                      <a:gd name="connsiteY9" fmla="*/ 15319 h 44606"/>
                      <a:gd name="connsiteX10" fmla="*/ 43052 w 43256"/>
                      <a:gd name="connsiteY10" fmla="*/ 23181 h 44606"/>
                      <a:gd name="connsiteX11" fmla="*/ 37440 w 43256"/>
                      <a:gd name="connsiteY11" fmla="*/ 30063 h 44606"/>
                      <a:gd name="connsiteX12" fmla="*/ 35431 w 43256"/>
                      <a:gd name="connsiteY12" fmla="*/ 35960 h 44606"/>
                      <a:gd name="connsiteX13" fmla="*/ 28591 w 43256"/>
                      <a:gd name="connsiteY13" fmla="*/ 36674 h 44606"/>
                      <a:gd name="connsiteX14" fmla="*/ 23703 w 43256"/>
                      <a:gd name="connsiteY14" fmla="*/ 42965 h 44606"/>
                      <a:gd name="connsiteX15" fmla="*/ 16516 w 43256"/>
                      <a:gd name="connsiteY15" fmla="*/ 39125 h 44606"/>
                      <a:gd name="connsiteX16" fmla="*/ 5840 w 43256"/>
                      <a:gd name="connsiteY16" fmla="*/ 35331 h 44606"/>
                      <a:gd name="connsiteX17" fmla="*/ 1146 w 43256"/>
                      <a:gd name="connsiteY17" fmla="*/ 31109 h 44606"/>
                      <a:gd name="connsiteX18" fmla="*/ 2149 w 43256"/>
                      <a:gd name="connsiteY18" fmla="*/ 25410 h 44606"/>
                      <a:gd name="connsiteX19" fmla="*/ 31 w 43256"/>
                      <a:gd name="connsiteY19" fmla="*/ 19563 h 44606"/>
                      <a:gd name="connsiteX20" fmla="*/ 3899 w 43256"/>
                      <a:gd name="connsiteY20" fmla="*/ 14366 h 44606"/>
                      <a:gd name="connsiteX21" fmla="*/ 3936 w 43256"/>
                      <a:gd name="connsiteY21" fmla="*/ 14229 h 44606"/>
                      <a:gd name="connsiteX0" fmla="*/ 459035 w 915585"/>
                      <a:gd name="connsiteY0" fmla="*/ 494479 h 632584"/>
                      <a:gd name="connsiteX1" fmla="*/ 354741 w 915585"/>
                      <a:gd name="connsiteY1" fmla="*/ 462634 h 632584"/>
                      <a:gd name="connsiteX2" fmla="*/ 459035 w 915585"/>
                      <a:gd name="connsiteY2" fmla="*/ 494479 h 632584"/>
                      <a:gd name="connsiteX0" fmla="*/ 452737 w 915585"/>
                      <a:gd name="connsiteY0" fmla="*/ 599899 h 632584"/>
                      <a:gd name="connsiteX1" fmla="*/ 277718 w 915585"/>
                      <a:gd name="connsiteY1" fmla="*/ 632584 h 632584"/>
                      <a:gd name="connsiteX2" fmla="*/ 452737 w 915585"/>
                      <a:gd name="connsiteY2" fmla="*/ 599899 h 632584"/>
                      <a:gd name="connsiteX0" fmla="*/ 252078 w 915585"/>
                      <a:gd name="connsiteY0" fmla="*/ 615538 h 632584"/>
                      <a:gd name="connsiteX1" fmla="*/ 303131 w 915585"/>
                      <a:gd name="connsiteY1" fmla="*/ 466429 h 632584"/>
                      <a:gd name="connsiteX2" fmla="*/ 252078 w 915585"/>
                      <a:gd name="connsiteY2" fmla="*/ 615538 h 632584"/>
                      <a:gd name="connsiteX0" fmla="*/ 4729 w 43256"/>
                      <a:gd name="connsiteY0" fmla="*/ 26036 h 44606"/>
                      <a:gd name="connsiteX1" fmla="*/ 2196 w 43256"/>
                      <a:gd name="connsiteY1" fmla="*/ 25239 h 44606"/>
                      <a:gd name="connsiteX2" fmla="*/ 6964 w 43256"/>
                      <a:gd name="connsiteY2" fmla="*/ 34758 h 44606"/>
                      <a:gd name="connsiteX3" fmla="*/ 5856 w 43256"/>
                      <a:gd name="connsiteY3" fmla="*/ 35139 h 44606"/>
                      <a:gd name="connsiteX4" fmla="*/ 16514 w 43256"/>
                      <a:gd name="connsiteY4" fmla="*/ 38949 h 44606"/>
                      <a:gd name="connsiteX5" fmla="*/ 15846 w 43256"/>
                      <a:gd name="connsiteY5" fmla="*/ 37209 h 44606"/>
                      <a:gd name="connsiteX6" fmla="*/ 28863 w 43256"/>
                      <a:gd name="connsiteY6" fmla="*/ 34610 h 44606"/>
                      <a:gd name="connsiteX7" fmla="*/ 28596 w 43256"/>
                      <a:gd name="connsiteY7" fmla="*/ 36519 h 44606"/>
                      <a:gd name="connsiteX8" fmla="*/ 34165 w 43256"/>
                      <a:gd name="connsiteY8" fmla="*/ 22813 h 44606"/>
                      <a:gd name="connsiteX9" fmla="*/ 37416 w 43256"/>
                      <a:gd name="connsiteY9" fmla="*/ 29949 h 44606"/>
                      <a:gd name="connsiteX10" fmla="*/ 41834 w 43256"/>
                      <a:gd name="connsiteY10" fmla="*/ 15213 h 44606"/>
                      <a:gd name="connsiteX11" fmla="*/ 40386 w 43256"/>
                      <a:gd name="connsiteY11" fmla="*/ 17889 h 44606"/>
                      <a:gd name="connsiteX12" fmla="*/ 38360 w 43256"/>
                      <a:gd name="connsiteY12" fmla="*/ 5285 h 44606"/>
                      <a:gd name="connsiteX13" fmla="*/ 38436 w 43256"/>
                      <a:gd name="connsiteY13" fmla="*/ 6549 h 44606"/>
                      <a:gd name="connsiteX14" fmla="*/ 29114 w 43256"/>
                      <a:gd name="connsiteY14" fmla="*/ 3811 h 44606"/>
                      <a:gd name="connsiteX15" fmla="*/ 29856 w 43256"/>
                      <a:gd name="connsiteY15" fmla="*/ 2199 h 44606"/>
                      <a:gd name="connsiteX16" fmla="*/ 22177 w 43256"/>
                      <a:gd name="connsiteY16" fmla="*/ 4579 h 44606"/>
                      <a:gd name="connsiteX17" fmla="*/ 22536 w 43256"/>
                      <a:gd name="connsiteY17" fmla="*/ 3189 h 44606"/>
                      <a:gd name="connsiteX18" fmla="*/ 14036 w 43256"/>
                      <a:gd name="connsiteY18" fmla="*/ 5051 h 44606"/>
                      <a:gd name="connsiteX19" fmla="*/ 15336 w 43256"/>
                      <a:gd name="connsiteY19" fmla="*/ 6399 h 44606"/>
                      <a:gd name="connsiteX20" fmla="*/ 4163 w 43256"/>
                      <a:gd name="connsiteY20" fmla="*/ 15648 h 44606"/>
                      <a:gd name="connsiteX21" fmla="*/ 3936 w 43256"/>
                      <a:gd name="connsiteY21" fmla="*/ 14229 h 44606"/>
                      <a:gd name="connsiteX0" fmla="*/ 3936 w 43256"/>
                      <a:gd name="connsiteY0" fmla="*/ 14229 h 43404"/>
                      <a:gd name="connsiteX1" fmla="*/ 5659 w 43256"/>
                      <a:gd name="connsiteY1" fmla="*/ 6766 h 43404"/>
                      <a:gd name="connsiteX2" fmla="*/ 14041 w 43256"/>
                      <a:gd name="connsiteY2" fmla="*/ 5061 h 43404"/>
                      <a:gd name="connsiteX3" fmla="*/ 22492 w 43256"/>
                      <a:gd name="connsiteY3" fmla="*/ 3291 h 43404"/>
                      <a:gd name="connsiteX4" fmla="*/ 25785 w 43256"/>
                      <a:gd name="connsiteY4" fmla="*/ 59 h 43404"/>
                      <a:gd name="connsiteX5" fmla="*/ 29869 w 43256"/>
                      <a:gd name="connsiteY5" fmla="*/ 2340 h 43404"/>
                      <a:gd name="connsiteX6" fmla="*/ 35499 w 43256"/>
                      <a:gd name="connsiteY6" fmla="*/ 549 h 43404"/>
                      <a:gd name="connsiteX7" fmla="*/ 38354 w 43256"/>
                      <a:gd name="connsiteY7" fmla="*/ 5435 h 43404"/>
                      <a:gd name="connsiteX8" fmla="*/ 42018 w 43256"/>
                      <a:gd name="connsiteY8" fmla="*/ 10177 h 43404"/>
                      <a:gd name="connsiteX9" fmla="*/ 41854 w 43256"/>
                      <a:gd name="connsiteY9" fmla="*/ 15319 h 43404"/>
                      <a:gd name="connsiteX10" fmla="*/ 43052 w 43256"/>
                      <a:gd name="connsiteY10" fmla="*/ 23181 h 43404"/>
                      <a:gd name="connsiteX11" fmla="*/ 37440 w 43256"/>
                      <a:gd name="connsiteY11" fmla="*/ 30063 h 43404"/>
                      <a:gd name="connsiteX12" fmla="*/ 35431 w 43256"/>
                      <a:gd name="connsiteY12" fmla="*/ 35960 h 43404"/>
                      <a:gd name="connsiteX13" fmla="*/ 28591 w 43256"/>
                      <a:gd name="connsiteY13" fmla="*/ 36674 h 43404"/>
                      <a:gd name="connsiteX14" fmla="*/ 23703 w 43256"/>
                      <a:gd name="connsiteY14" fmla="*/ 42965 h 43404"/>
                      <a:gd name="connsiteX15" fmla="*/ 16516 w 43256"/>
                      <a:gd name="connsiteY15" fmla="*/ 39125 h 43404"/>
                      <a:gd name="connsiteX16" fmla="*/ 5840 w 43256"/>
                      <a:gd name="connsiteY16" fmla="*/ 35331 h 43404"/>
                      <a:gd name="connsiteX17" fmla="*/ 1146 w 43256"/>
                      <a:gd name="connsiteY17" fmla="*/ 31109 h 43404"/>
                      <a:gd name="connsiteX18" fmla="*/ 2149 w 43256"/>
                      <a:gd name="connsiteY18" fmla="*/ 25410 h 43404"/>
                      <a:gd name="connsiteX19" fmla="*/ 31 w 43256"/>
                      <a:gd name="connsiteY19" fmla="*/ 19563 h 43404"/>
                      <a:gd name="connsiteX20" fmla="*/ 3899 w 43256"/>
                      <a:gd name="connsiteY20" fmla="*/ 14366 h 43404"/>
                      <a:gd name="connsiteX21" fmla="*/ 3936 w 43256"/>
                      <a:gd name="connsiteY21" fmla="*/ 14229 h 43404"/>
                      <a:gd name="connsiteX0" fmla="*/ 459035 w 915585"/>
                      <a:gd name="connsiteY0" fmla="*/ 494479 h 615538"/>
                      <a:gd name="connsiteX1" fmla="*/ 354741 w 915585"/>
                      <a:gd name="connsiteY1" fmla="*/ 462634 h 615538"/>
                      <a:gd name="connsiteX2" fmla="*/ 459035 w 915585"/>
                      <a:gd name="connsiteY2" fmla="*/ 494479 h 615538"/>
                      <a:gd name="connsiteX0" fmla="*/ 452737 w 915585"/>
                      <a:gd name="connsiteY0" fmla="*/ 599899 h 615538"/>
                      <a:gd name="connsiteX1" fmla="*/ 512690 w 915585"/>
                      <a:gd name="connsiteY1" fmla="*/ 602931 h 615538"/>
                      <a:gd name="connsiteX2" fmla="*/ 452737 w 915585"/>
                      <a:gd name="connsiteY2" fmla="*/ 599899 h 615538"/>
                      <a:gd name="connsiteX0" fmla="*/ 252078 w 915585"/>
                      <a:gd name="connsiteY0" fmla="*/ 615538 h 615538"/>
                      <a:gd name="connsiteX1" fmla="*/ 303131 w 915585"/>
                      <a:gd name="connsiteY1" fmla="*/ 466429 h 615538"/>
                      <a:gd name="connsiteX2" fmla="*/ 252078 w 915585"/>
                      <a:gd name="connsiteY2" fmla="*/ 615538 h 615538"/>
                      <a:gd name="connsiteX0" fmla="*/ 4729 w 43256"/>
                      <a:gd name="connsiteY0" fmla="*/ 26036 h 43404"/>
                      <a:gd name="connsiteX1" fmla="*/ 2196 w 43256"/>
                      <a:gd name="connsiteY1" fmla="*/ 25239 h 43404"/>
                      <a:gd name="connsiteX2" fmla="*/ 6964 w 43256"/>
                      <a:gd name="connsiteY2" fmla="*/ 34758 h 43404"/>
                      <a:gd name="connsiteX3" fmla="*/ 5856 w 43256"/>
                      <a:gd name="connsiteY3" fmla="*/ 35139 h 43404"/>
                      <a:gd name="connsiteX4" fmla="*/ 16514 w 43256"/>
                      <a:gd name="connsiteY4" fmla="*/ 38949 h 43404"/>
                      <a:gd name="connsiteX5" fmla="*/ 15846 w 43256"/>
                      <a:gd name="connsiteY5" fmla="*/ 37209 h 43404"/>
                      <a:gd name="connsiteX6" fmla="*/ 28863 w 43256"/>
                      <a:gd name="connsiteY6" fmla="*/ 34610 h 43404"/>
                      <a:gd name="connsiteX7" fmla="*/ 28596 w 43256"/>
                      <a:gd name="connsiteY7" fmla="*/ 36519 h 43404"/>
                      <a:gd name="connsiteX8" fmla="*/ 34165 w 43256"/>
                      <a:gd name="connsiteY8" fmla="*/ 22813 h 43404"/>
                      <a:gd name="connsiteX9" fmla="*/ 37416 w 43256"/>
                      <a:gd name="connsiteY9" fmla="*/ 29949 h 43404"/>
                      <a:gd name="connsiteX10" fmla="*/ 41834 w 43256"/>
                      <a:gd name="connsiteY10" fmla="*/ 15213 h 43404"/>
                      <a:gd name="connsiteX11" fmla="*/ 40386 w 43256"/>
                      <a:gd name="connsiteY11" fmla="*/ 17889 h 43404"/>
                      <a:gd name="connsiteX12" fmla="*/ 38360 w 43256"/>
                      <a:gd name="connsiteY12" fmla="*/ 5285 h 43404"/>
                      <a:gd name="connsiteX13" fmla="*/ 38436 w 43256"/>
                      <a:gd name="connsiteY13" fmla="*/ 6549 h 43404"/>
                      <a:gd name="connsiteX14" fmla="*/ 29114 w 43256"/>
                      <a:gd name="connsiteY14" fmla="*/ 3811 h 43404"/>
                      <a:gd name="connsiteX15" fmla="*/ 29856 w 43256"/>
                      <a:gd name="connsiteY15" fmla="*/ 2199 h 43404"/>
                      <a:gd name="connsiteX16" fmla="*/ 22177 w 43256"/>
                      <a:gd name="connsiteY16" fmla="*/ 4579 h 43404"/>
                      <a:gd name="connsiteX17" fmla="*/ 22536 w 43256"/>
                      <a:gd name="connsiteY17" fmla="*/ 3189 h 43404"/>
                      <a:gd name="connsiteX18" fmla="*/ 14036 w 43256"/>
                      <a:gd name="connsiteY18" fmla="*/ 5051 h 43404"/>
                      <a:gd name="connsiteX19" fmla="*/ 15336 w 43256"/>
                      <a:gd name="connsiteY19" fmla="*/ 6399 h 43404"/>
                      <a:gd name="connsiteX20" fmla="*/ 4163 w 43256"/>
                      <a:gd name="connsiteY20" fmla="*/ 15648 h 43404"/>
                      <a:gd name="connsiteX21" fmla="*/ 3936 w 43256"/>
                      <a:gd name="connsiteY21" fmla="*/ 14229 h 43404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459035 w 915585"/>
                      <a:gd name="connsiteY0" fmla="*/ 494479 h 612914"/>
                      <a:gd name="connsiteX1" fmla="*/ 354741 w 915585"/>
                      <a:gd name="connsiteY1" fmla="*/ 462634 h 612914"/>
                      <a:gd name="connsiteX2" fmla="*/ 459035 w 915585"/>
                      <a:gd name="connsiteY2" fmla="*/ 494479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54741 w 915585"/>
                      <a:gd name="connsiteY1" fmla="*/ 462634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14460 w 915585"/>
                      <a:gd name="connsiteY1" fmla="*/ 551596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14460 w 915585"/>
                      <a:gd name="connsiteY1" fmla="*/ 551596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562804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</a:cxnLst>
                    <a:rect l="l" t="t" r="r" b="b"/>
                    <a:pathLst>
                      <a:path w="43256" h="43219">
                        <a:moveTo>
                          <a:pt x="3936" y="14229"/>
                        </a:moveTo>
                        <a:cubicBezTo>
                          <a:pt x="3665" y="11516"/>
                          <a:pt x="4297" y="8780"/>
                          <a:pt x="5659" y="6766"/>
                        </a:cubicBezTo>
                        <a:cubicBezTo>
                          <a:pt x="7811" y="3585"/>
                          <a:pt x="11300" y="2876"/>
                          <a:pt x="14041" y="5061"/>
                        </a:cubicBezTo>
                        <a:cubicBezTo>
                          <a:pt x="15714" y="768"/>
                          <a:pt x="19950" y="-119"/>
                          <a:pt x="22492" y="3291"/>
                        </a:cubicBezTo>
                        <a:cubicBezTo>
                          <a:pt x="23133" y="1542"/>
                          <a:pt x="24364" y="333"/>
                          <a:pt x="25785" y="59"/>
                        </a:cubicBezTo>
                        <a:cubicBezTo>
                          <a:pt x="27349" y="-243"/>
                          <a:pt x="28911" y="629"/>
                          <a:pt x="29869" y="2340"/>
                        </a:cubicBezTo>
                        <a:cubicBezTo>
                          <a:pt x="31251" y="126"/>
                          <a:pt x="33537" y="-601"/>
                          <a:pt x="35499" y="549"/>
                        </a:cubicBezTo>
                        <a:cubicBezTo>
                          <a:pt x="36994" y="1425"/>
                          <a:pt x="38066" y="3259"/>
                          <a:pt x="38354" y="5435"/>
                        </a:cubicBezTo>
                        <a:cubicBezTo>
                          <a:pt x="40082" y="6077"/>
                          <a:pt x="41458" y="7857"/>
                          <a:pt x="42018" y="10177"/>
                        </a:cubicBezTo>
                        <a:cubicBezTo>
                          <a:pt x="42425" y="11861"/>
                          <a:pt x="42367" y="13690"/>
                          <a:pt x="41854" y="15319"/>
                        </a:cubicBezTo>
                        <a:cubicBezTo>
                          <a:pt x="43115" y="17553"/>
                          <a:pt x="43556" y="20449"/>
                          <a:pt x="43052" y="23181"/>
                        </a:cubicBezTo>
                        <a:cubicBezTo>
                          <a:pt x="42382" y="26813"/>
                          <a:pt x="40164" y="29533"/>
                          <a:pt x="37440" y="30063"/>
                        </a:cubicBezTo>
                        <a:cubicBezTo>
                          <a:pt x="37427" y="32330"/>
                          <a:pt x="36694" y="34480"/>
                          <a:pt x="35431" y="35960"/>
                        </a:cubicBezTo>
                        <a:cubicBezTo>
                          <a:pt x="33512" y="38209"/>
                          <a:pt x="30740" y="38498"/>
                          <a:pt x="28591" y="36674"/>
                        </a:cubicBezTo>
                        <a:cubicBezTo>
                          <a:pt x="27896" y="39807"/>
                          <a:pt x="26035" y="42202"/>
                          <a:pt x="23703" y="42965"/>
                        </a:cubicBezTo>
                        <a:cubicBezTo>
                          <a:pt x="20955" y="43864"/>
                          <a:pt x="18087" y="42332"/>
                          <a:pt x="16516" y="39125"/>
                        </a:cubicBezTo>
                        <a:cubicBezTo>
                          <a:pt x="12808" y="42169"/>
                          <a:pt x="7992" y="40458"/>
                          <a:pt x="5840" y="35331"/>
                        </a:cubicBezTo>
                        <a:cubicBezTo>
                          <a:pt x="3726" y="35668"/>
                          <a:pt x="1741" y="33883"/>
                          <a:pt x="1146" y="31109"/>
                        </a:cubicBezTo>
                        <a:cubicBezTo>
                          <a:pt x="715" y="29102"/>
                          <a:pt x="1096" y="26936"/>
                          <a:pt x="2149" y="25410"/>
                        </a:cubicBezTo>
                        <a:cubicBezTo>
                          <a:pt x="655" y="24213"/>
                          <a:pt x="-177" y="21916"/>
                          <a:pt x="31" y="19563"/>
                        </a:cubicBezTo>
                        <a:cubicBezTo>
                          <a:pt x="275" y="16808"/>
                          <a:pt x="1881" y="14650"/>
                          <a:pt x="3899" y="14366"/>
                        </a:cubicBezTo>
                        <a:cubicBezTo>
                          <a:pt x="3911" y="14320"/>
                          <a:pt x="3924" y="14275"/>
                          <a:pt x="3936" y="14229"/>
                        </a:cubicBezTo>
                        <a:close/>
                      </a:path>
                      <a:path w="915585" h="612914">
                        <a:moveTo>
                          <a:pt x="365047" y="568613"/>
                        </a:moveTo>
                        <a:lnTo>
                          <a:pt x="314460" y="551596"/>
                        </a:lnTo>
                        <a:lnTo>
                          <a:pt x="365047" y="568613"/>
                        </a:lnTo>
                        <a:close/>
                      </a:path>
                      <a:path w="915585" h="612914">
                        <a:moveTo>
                          <a:pt x="452737" y="599899"/>
                        </a:moveTo>
                        <a:lnTo>
                          <a:pt x="512690" y="602931"/>
                        </a:lnTo>
                        <a:lnTo>
                          <a:pt x="452737" y="599899"/>
                        </a:lnTo>
                        <a:close/>
                      </a:path>
                      <a:path w="915585" h="612914">
                        <a:moveTo>
                          <a:pt x="252079" y="585885"/>
                        </a:moveTo>
                        <a:lnTo>
                          <a:pt x="303131" y="562804"/>
                        </a:lnTo>
                        <a:lnTo>
                          <a:pt x="252079" y="585885"/>
                        </a:lnTo>
                        <a:close/>
                      </a:path>
                      <a:path w="43256" h="43219" fill="none" extrusionOk="0">
                        <a:moveTo>
                          <a:pt x="4729" y="26036"/>
                        </a:moveTo>
                        <a:cubicBezTo>
                          <a:pt x="3845" y="26130"/>
                          <a:pt x="2961" y="25852"/>
                          <a:pt x="2196" y="25239"/>
                        </a:cubicBezTo>
                        <a:moveTo>
                          <a:pt x="6964" y="34758"/>
                        </a:moveTo>
                        <a:cubicBezTo>
                          <a:pt x="6609" y="34951"/>
                          <a:pt x="6236" y="35079"/>
                          <a:pt x="5856" y="35139"/>
                        </a:cubicBezTo>
                        <a:moveTo>
                          <a:pt x="16514" y="38949"/>
                        </a:moveTo>
                        <a:cubicBezTo>
                          <a:pt x="16247" y="38403"/>
                          <a:pt x="16023" y="37820"/>
                          <a:pt x="15846" y="37209"/>
                        </a:cubicBezTo>
                        <a:moveTo>
                          <a:pt x="28863" y="34610"/>
                        </a:moveTo>
                        <a:cubicBezTo>
                          <a:pt x="28824" y="35257"/>
                          <a:pt x="28734" y="35897"/>
                          <a:pt x="28596" y="36519"/>
                        </a:cubicBezTo>
                        <a:moveTo>
                          <a:pt x="34165" y="22813"/>
                        </a:moveTo>
                        <a:cubicBezTo>
                          <a:pt x="36169" y="24141"/>
                          <a:pt x="37434" y="26917"/>
                          <a:pt x="37416" y="29949"/>
                        </a:cubicBezTo>
                        <a:moveTo>
                          <a:pt x="41834" y="15213"/>
                        </a:moveTo>
                        <a:cubicBezTo>
                          <a:pt x="41509" y="16245"/>
                          <a:pt x="41014" y="17161"/>
                          <a:pt x="40386" y="17889"/>
                        </a:cubicBezTo>
                        <a:moveTo>
                          <a:pt x="38360" y="5285"/>
                        </a:moveTo>
                        <a:cubicBezTo>
                          <a:pt x="38415" y="5702"/>
                          <a:pt x="38441" y="6125"/>
                          <a:pt x="38436" y="6549"/>
                        </a:cubicBezTo>
                        <a:moveTo>
                          <a:pt x="29114" y="3811"/>
                        </a:moveTo>
                        <a:cubicBezTo>
                          <a:pt x="29303" y="3228"/>
                          <a:pt x="29552" y="2685"/>
                          <a:pt x="29856" y="2199"/>
                        </a:cubicBezTo>
                        <a:moveTo>
                          <a:pt x="22177" y="4579"/>
                        </a:moveTo>
                        <a:cubicBezTo>
                          <a:pt x="22254" y="4097"/>
                          <a:pt x="22375" y="3630"/>
                          <a:pt x="22536" y="3189"/>
                        </a:cubicBezTo>
                        <a:moveTo>
                          <a:pt x="14036" y="5051"/>
                        </a:moveTo>
                        <a:cubicBezTo>
                          <a:pt x="14508" y="5427"/>
                          <a:pt x="14944" y="5880"/>
                          <a:pt x="15336" y="6399"/>
                        </a:cubicBezTo>
                        <a:moveTo>
                          <a:pt x="4163" y="15648"/>
                        </a:moveTo>
                        <a:cubicBezTo>
                          <a:pt x="4060" y="15184"/>
                          <a:pt x="3984" y="14710"/>
                          <a:pt x="3936" y="14229"/>
                        </a:cubicBezTo>
                      </a:path>
                    </a:pathLst>
                  </a:custGeom>
                  <a:gradFill flip="none" rotWithShape="1">
                    <a:gsLst>
                      <a:gs pos="0">
                        <a:schemeClr val="bg1"/>
                      </a:gs>
                      <a:gs pos="50000">
                        <a:schemeClr val="bg1">
                          <a:lumMod val="75000"/>
                        </a:schemeClr>
                      </a:gs>
                      <a:gs pos="100000">
                        <a:schemeClr val="tx1">
                          <a:lumMod val="75000"/>
                          <a:lumOff val="25000"/>
                        </a:scheme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GB" dirty="0"/>
                  </a:p>
                </p:txBody>
              </p:sp>
              <p:sp>
                <p:nvSpPr>
                  <p:cNvPr id="89" name="Cloud Callout 3"/>
                  <p:cNvSpPr/>
                  <p:nvPr/>
                </p:nvSpPr>
                <p:spPr>
                  <a:xfrm>
                    <a:off x="2577761" y="2584379"/>
                    <a:ext cx="1056202" cy="436989"/>
                  </a:xfrm>
                  <a:custGeom>
                    <a:avLst/>
                    <a:gdLst>
                      <a:gd name="connsiteX0" fmla="*/ 3900 w 43200"/>
                      <a:gd name="connsiteY0" fmla="*/ 14370 h 43200"/>
                      <a:gd name="connsiteX1" fmla="*/ 5623 w 43200"/>
                      <a:gd name="connsiteY1" fmla="*/ 6907 h 43200"/>
                      <a:gd name="connsiteX2" fmla="*/ 14005 w 43200"/>
                      <a:gd name="connsiteY2" fmla="*/ 5202 h 43200"/>
                      <a:gd name="connsiteX3" fmla="*/ 22456 w 43200"/>
                      <a:gd name="connsiteY3" fmla="*/ 3432 h 43200"/>
                      <a:gd name="connsiteX4" fmla="*/ 25749 w 43200"/>
                      <a:gd name="connsiteY4" fmla="*/ 200 h 43200"/>
                      <a:gd name="connsiteX5" fmla="*/ 29833 w 43200"/>
                      <a:gd name="connsiteY5" fmla="*/ 2481 h 43200"/>
                      <a:gd name="connsiteX6" fmla="*/ 35463 w 43200"/>
                      <a:gd name="connsiteY6" fmla="*/ 690 h 43200"/>
                      <a:gd name="connsiteX7" fmla="*/ 38318 w 43200"/>
                      <a:gd name="connsiteY7" fmla="*/ 5576 h 43200"/>
                      <a:gd name="connsiteX8" fmla="*/ 41982 w 43200"/>
                      <a:gd name="connsiteY8" fmla="*/ 10318 h 43200"/>
                      <a:gd name="connsiteX9" fmla="*/ 41818 w 43200"/>
                      <a:gd name="connsiteY9" fmla="*/ 15460 h 43200"/>
                      <a:gd name="connsiteX10" fmla="*/ 43016 w 43200"/>
                      <a:gd name="connsiteY10" fmla="*/ 23322 h 43200"/>
                      <a:gd name="connsiteX11" fmla="*/ 37404 w 43200"/>
                      <a:gd name="connsiteY11" fmla="*/ 30204 h 43200"/>
                      <a:gd name="connsiteX12" fmla="*/ 35395 w 43200"/>
                      <a:gd name="connsiteY12" fmla="*/ 36101 h 43200"/>
                      <a:gd name="connsiteX13" fmla="*/ 28555 w 43200"/>
                      <a:gd name="connsiteY13" fmla="*/ 36815 h 43200"/>
                      <a:gd name="connsiteX14" fmla="*/ 23667 w 43200"/>
                      <a:gd name="connsiteY14" fmla="*/ 43106 h 43200"/>
                      <a:gd name="connsiteX15" fmla="*/ 16480 w 43200"/>
                      <a:gd name="connsiteY15" fmla="*/ 39266 h 43200"/>
                      <a:gd name="connsiteX16" fmla="*/ 5804 w 43200"/>
                      <a:gd name="connsiteY16" fmla="*/ 35472 h 43200"/>
                      <a:gd name="connsiteX17" fmla="*/ 1110 w 43200"/>
                      <a:gd name="connsiteY17" fmla="*/ 31250 h 43200"/>
                      <a:gd name="connsiteX18" fmla="*/ 2113 w 43200"/>
                      <a:gd name="connsiteY18" fmla="*/ 25551 h 43200"/>
                      <a:gd name="connsiteX19" fmla="*/ -5 w 43200"/>
                      <a:gd name="connsiteY19" fmla="*/ 19704 h 43200"/>
                      <a:gd name="connsiteX20" fmla="*/ 3863 w 43200"/>
                      <a:gd name="connsiteY20" fmla="*/ 14507 h 43200"/>
                      <a:gd name="connsiteX21" fmla="*/ 3900 w 43200"/>
                      <a:gd name="connsiteY21" fmla="*/ 14370 h 43200"/>
                      <a:gd name="connsiteX0" fmla="*/ 283721 w 914400"/>
                      <a:gd name="connsiteY0" fmla="*/ 689229 h 612648"/>
                      <a:gd name="connsiteX1" fmla="*/ 266703 w 914400"/>
                      <a:gd name="connsiteY1" fmla="*/ 706247 h 612648"/>
                      <a:gd name="connsiteX2" fmla="*/ 249685 w 914400"/>
                      <a:gd name="connsiteY2" fmla="*/ 689229 h 612648"/>
                      <a:gd name="connsiteX3" fmla="*/ 266703 w 914400"/>
                      <a:gd name="connsiteY3" fmla="*/ 672211 h 612648"/>
                      <a:gd name="connsiteX4" fmla="*/ 283721 w 914400"/>
                      <a:gd name="connsiteY4" fmla="*/ 689229 h 612648"/>
                      <a:gd name="connsiteX0" fmla="*/ 310992 w 914400"/>
                      <a:gd name="connsiteY0" fmla="*/ 668620 h 612648"/>
                      <a:gd name="connsiteX1" fmla="*/ 276956 w 914400"/>
                      <a:gd name="connsiteY1" fmla="*/ 702656 h 612648"/>
                      <a:gd name="connsiteX2" fmla="*/ 242920 w 914400"/>
                      <a:gd name="connsiteY2" fmla="*/ 668620 h 612648"/>
                      <a:gd name="connsiteX3" fmla="*/ 276956 w 914400"/>
                      <a:gd name="connsiteY3" fmla="*/ 634584 h 612648"/>
                      <a:gd name="connsiteX4" fmla="*/ 310992 w 914400"/>
                      <a:gd name="connsiteY4" fmla="*/ 668620 h 612648"/>
                      <a:gd name="connsiteX0" fmla="*/ 353424 w 914400"/>
                      <a:gd name="connsiteY0" fmla="*/ 617538 h 612648"/>
                      <a:gd name="connsiteX1" fmla="*/ 302370 w 914400"/>
                      <a:gd name="connsiteY1" fmla="*/ 668592 h 612648"/>
                      <a:gd name="connsiteX2" fmla="*/ 251316 w 914400"/>
                      <a:gd name="connsiteY2" fmla="*/ 617538 h 612648"/>
                      <a:gd name="connsiteX3" fmla="*/ 302370 w 914400"/>
                      <a:gd name="connsiteY3" fmla="*/ 566484 h 612648"/>
                      <a:gd name="connsiteX4" fmla="*/ 353424 w 914400"/>
                      <a:gd name="connsiteY4" fmla="*/ 617538 h 612648"/>
                      <a:gd name="connsiteX0" fmla="*/ 4693 w 43200"/>
                      <a:gd name="connsiteY0" fmla="*/ 26177 h 43200"/>
                      <a:gd name="connsiteX1" fmla="*/ 2160 w 43200"/>
                      <a:gd name="connsiteY1" fmla="*/ 25380 h 43200"/>
                      <a:gd name="connsiteX2" fmla="*/ 6928 w 43200"/>
                      <a:gd name="connsiteY2" fmla="*/ 34899 h 43200"/>
                      <a:gd name="connsiteX3" fmla="*/ 5820 w 43200"/>
                      <a:gd name="connsiteY3" fmla="*/ 35280 h 43200"/>
                      <a:gd name="connsiteX4" fmla="*/ 16478 w 43200"/>
                      <a:gd name="connsiteY4" fmla="*/ 39090 h 43200"/>
                      <a:gd name="connsiteX5" fmla="*/ 15810 w 43200"/>
                      <a:gd name="connsiteY5" fmla="*/ 37350 h 43200"/>
                      <a:gd name="connsiteX6" fmla="*/ 28827 w 43200"/>
                      <a:gd name="connsiteY6" fmla="*/ 34751 h 43200"/>
                      <a:gd name="connsiteX7" fmla="*/ 28560 w 43200"/>
                      <a:gd name="connsiteY7" fmla="*/ 36660 h 43200"/>
                      <a:gd name="connsiteX8" fmla="*/ 34129 w 43200"/>
                      <a:gd name="connsiteY8" fmla="*/ 22954 h 43200"/>
                      <a:gd name="connsiteX9" fmla="*/ 37380 w 43200"/>
                      <a:gd name="connsiteY9" fmla="*/ 30090 h 43200"/>
                      <a:gd name="connsiteX10" fmla="*/ 41798 w 43200"/>
                      <a:gd name="connsiteY10" fmla="*/ 15354 h 43200"/>
                      <a:gd name="connsiteX11" fmla="*/ 40350 w 43200"/>
                      <a:gd name="connsiteY11" fmla="*/ 18030 h 43200"/>
                      <a:gd name="connsiteX12" fmla="*/ 38324 w 43200"/>
                      <a:gd name="connsiteY12" fmla="*/ 5426 h 43200"/>
                      <a:gd name="connsiteX13" fmla="*/ 38400 w 43200"/>
                      <a:gd name="connsiteY13" fmla="*/ 6690 h 43200"/>
                      <a:gd name="connsiteX14" fmla="*/ 29078 w 43200"/>
                      <a:gd name="connsiteY14" fmla="*/ 3952 h 43200"/>
                      <a:gd name="connsiteX15" fmla="*/ 29820 w 43200"/>
                      <a:gd name="connsiteY15" fmla="*/ 2340 h 43200"/>
                      <a:gd name="connsiteX16" fmla="*/ 22141 w 43200"/>
                      <a:gd name="connsiteY16" fmla="*/ 4720 h 43200"/>
                      <a:gd name="connsiteX17" fmla="*/ 22500 w 43200"/>
                      <a:gd name="connsiteY17" fmla="*/ 3330 h 43200"/>
                      <a:gd name="connsiteX18" fmla="*/ 14000 w 43200"/>
                      <a:gd name="connsiteY18" fmla="*/ 5192 h 43200"/>
                      <a:gd name="connsiteX19" fmla="*/ 15300 w 43200"/>
                      <a:gd name="connsiteY19" fmla="*/ 6540 h 43200"/>
                      <a:gd name="connsiteX20" fmla="*/ 4127 w 43200"/>
                      <a:gd name="connsiteY20" fmla="*/ 15789 h 43200"/>
                      <a:gd name="connsiteX21" fmla="*/ 3900 w 43200"/>
                      <a:gd name="connsiteY21" fmla="*/ 14370 h 43200"/>
                      <a:gd name="connsiteX0" fmla="*/ 3936 w 43256"/>
                      <a:gd name="connsiteY0" fmla="*/ 14229 h 49659"/>
                      <a:gd name="connsiteX1" fmla="*/ 5659 w 43256"/>
                      <a:gd name="connsiteY1" fmla="*/ 6766 h 49659"/>
                      <a:gd name="connsiteX2" fmla="*/ 14041 w 43256"/>
                      <a:gd name="connsiteY2" fmla="*/ 5061 h 49659"/>
                      <a:gd name="connsiteX3" fmla="*/ 22492 w 43256"/>
                      <a:gd name="connsiteY3" fmla="*/ 3291 h 49659"/>
                      <a:gd name="connsiteX4" fmla="*/ 25785 w 43256"/>
                      <a:gd name="connsiteY4" fmla="*/ 59 h 49659"/>
                      <a:gd name="connsiteX5" fmla="*/ 29869 w 43256"/>
                      <a:gd name="connsiteY5" fmla="*/ 2340 h 49659"/>
                      <a:gd name="connsiteX6" fmla="*/ 35499 w 43256"/>
                      <a:gd name="connsiteY6" fmla="*/ 549 h 49659"/>
                      <a:gd name="connsiteX7" fmla="*/ 38354 w 43256"/>
                      <a:gd name="connsiteY7" fmla="*/ 5435 h 49659"/>
                      <a:gd name="connsiteX8" fmla="*/ 42018 w 43256"/>
                      <a:gd name="connsiteY8" fmla="*/ 10177 h 49659"/>
                      <a:gd name="connsiteX9" fmla="*/ 41854 w 43256"/>
                      <a:gd name="connsiteY9" fmla="*/ 15319 h 49659"/>
                      <a:gd name="connsiteX10" fmla="*/ 43052 w 43256"/>
                      <a:gd name="connsiteY10" fmla="*/ 23181 h 49659"/>
                      <a:gd name="connsiteX11" fmla="*/ 37440 w 43256"/>
                      <a:gd name="connsiteY11" fmla="*/ 30063 h 49659"/>
                      <a:gd name="connsiteX12" fmla="*/ 35431 w 43256"/>
                      <a:gd name="connsiteY12" fmla="*/ 35960 h 49659"/>
                      <a:gd name="connsiteX13" fmla="*/ 28591 w 43256"/>
                      <a:gd name="connsiteY13" fmla="*/ 36674 h 49659"/>
                      <a:gd name="connsiteX14" fmla="*/ 23703 w 43256"/>
                      <a:gd name="connsiteY14" fmla="*/ 42965 h 49659"/>
                      <a:gd name="connsiteX15" fmla="*/ 16516 w 43256"/>
                      <a:gd name="connsiteY15" fmla="*/ 39125 h 49659"/>
                      <a:gd name="connsiteX16" fmla="*/ 5840 w 43256"/>
                      <a:gd name="connsiteY16" fmla="*/ 35331 h 49659"/>
                      <a:gd name="connsiteX17" fmla="*/ 1146 w 43256"/>
                      <a:gd name="connsiteY17" fmla="*/ 31109 h 49659"/>
                      <a:gd name="connsiteX18" fmla="*/ 2149 w 43256"/>
                      <a:gd name="connsiteY18" fmla="*/ 25410 h 49659"/>
                      <a:gd name="connsiteX19" fmla="*/ 31 w 43256"/>
                      <a:gd name="connsiteY19" fmla="*/ 19563 h 49659"/>
                      <a:gd name="connsiteX20" fmla="*/ 3899 w 43256"/>
                      <a:gd name="connsiteY20" fmla="*/ 14366 h 49659"/>
                      <a:gd name="connsiteX21" fmla="*/ 3936 w 43256"/>
                      <a:gd name="connsiteY21" fmla="*/ 14229 h 49659"/>
                      <a:gd name="connsiteX0" fmla="*/ 284483 w 915585"/>
                      <a:gd name="connsiteY0" fmla="*/ 687229 h 704247"/>
                      <a:gd name="connsiteX1" fmla="*/ 267465 w 915585"/>
                      <a:gd name="connsiteY1" fmla="*/ 704247 h 704247"/>
                      <a:gd name="connsiteX2" fmla="*/ 250447 w 915585"/>
                      <a:gd name="connsiteY2" fmla="*/ 687229 h 704247"/>
                      <a:gd name="connsiteX3" fmla="*/ 267465 w 915585"/>
                      <a:gd name="connsiteY3" fmla="*/ 670211 h 704247"/>
                      <a:gd name="connsiteX4" fmla="*/ 284483 w 915585"/>
                      <a:gd name="connsiteY4" fmla="*/ 687229 h 704247"/>
                      <a:gd name="connsiteX0" fmla="*/ 311754 w 915585"/>
                      <a:gd name="connsiteY0" fmla="*/ 666620 h 704247"/>
                      <a:gd name="connsiteX1" fmla="*/ 277718 w 915585"/>
                      <a:gd name="connsiteY1" fmla="*/ 700656 h 704247"/>
                      <a:gd name="connsiteX2" fmla="*/ 277718 w 915585"/>
                      <a:gd name="connsiteY2" fmla="*/ 632584 h 704247"/>
                      <a:gd name="connsiteX3" fmla="*/ 311754 w 915585"/>
                      <a:gd name="connsiteY3" fmla="*/ 666620 h 704247"/>
                      <a:gd name="connsiteX0" fmla="*/ 354186 w 915585"/>
                      <a:gd name="connsiteY0" fmla="*/ 615538 h 704247"/>
                      <a:gd name="connsiteX1" fmla="*/ 303132 w 915585"/>
                      <a:gd name="connsiteY1" fmla="*/ 666592 h 704247"/>
                      <a:gd name="connsiteX2" fmla="*/ 252078 w 915585"/>
                      <a:gd name="connsiteY2" fmla="*/ 615538 h 704247"/>
                      <a:gd name="connsiteX3" fmla="*/ 303132 w 915585"/>
                      <a:gd name="connsiteY3" fmla="*/ 564484 h 704247"/>
                      <a:gd name="connsiteX4" fmla="*/ 354186 w 915585"/>
                      <a:gd name="connsiteY4" fmla="*/ 615538 h 704247"/>
                      <a:gd name="connsiteX0" fmla="*/ 4729 w 43256"/>
                      <a:gd name="connsiteY0" fmla="*/ 26036 h 49659"/>
                      <a:gd name="connsiteX1" fmla="*/ 2196 w 43256"/>
                      <a:gd name="connsiteY1" fmla="*/ 25239 h 49659"/>
                      <a:gd name="connsiteX2" fmla="*/ 6964 w 43256"/>
                      <a:gd name="connsiteY2" fmla="*/ 34758 h 49659"/>
                      <a:gd name="connsiteX3" fmla="*/ 5856 w 43256"/>
                      <a:gd name="connsiteY3" fmla="*/ 35139 h 49659"/>
                      <a:gd name="connsiteX4" fmla="*/ 16514 w 43256"/>
                      <a:gd name="connsiteY4" fmla="*/ 38949 h 49659"/>
                      <a:gd name="connsiteX5" fmla="*/ 15846 w 43256"/>
                      <a:gd name="connsiteY5" fmla="*/ 37209 h 49659"/>
                      <a:gd name="connsiteX6" fmla="*/ 28863 w 43256"/>
                      <a:gd name="connsiteY6" fmla="*/ 34610 h 49659"/>
                      <a:gd name="connsiteX7" fmla="*/ 28596 w 43256"/>
                      <a:gd name="connsiteY7" fmla="*/ 36519 h 49659"/>
                      <a:gd name="connsiteX8" fmla="*/ 34165 w 43256"/>
                      <a:gd name="connsiteY8" fmla="*/ 22813 h 49659"/>
                      <a:gd name="connsiteX9" fmla="*/ 37416 w 43256"/>
                      <a:gd name="connsiteY9" fmla="*/ 29949 h 49659"/>
                      <a:gd name="connsiteX10" fmla="*/ 41834 w 43256"/>
                      <a:gd name="connsiteY10" fmla="*/ 15213 h 49659"/>
                      <a:gd name="connsiteX11" fmla="*/ 40386 w 43256"/>
                      <a:gd name="connsiteY11" fmla="*/ 17889 h 49659"/>
                      <a:gd name="connsiteX12" fmla="*/ 38360 w 43256"/>
                      <a:gd name="connsiteY12" fmla="*/ 5285 h 49659"/>
                      <a:gd name="connsiteX13" fmla="*/ 38436 w 43256"/>
                      <a:gd name="connsiteY13" fmla="*/ 6549 h 49659"/>
                      <a:gd name="connsiteX14" fmla="*/ 29114 w 43256"/>
                      <a:gd name="connsiteY14" fmla="*/ 3811 h 49659"/>
                      <a:gd name="connsiteX15" fmla="*/ 29856 w 43256"/>
                      <a:gd name="connsiteY15" fmla="*/ 2199 h 49659"/>
                      <a:gd name="connsiteX16" fmla="*/ 22177 w 43256"/>
                      <a:gd name="connsiteY16" fmla="*/ 4579 h 49659"/>
                      <a:gd name="connsiteX17" fmla="*/ 22536 w 43256"/>
                      <a:gd name="connsiteY17" fmla="*/ 3189 h 49659"/>
                      <a:gd name="connsiteX18" fmla="*/ 14036 w 43256"/>
                      <a:gd name="connsiteY18" fmla="*/ 5051 h 49659"/>
                      <a:gd name="connsiteX19" fmla="*/ 15336 w 43256"/>
                      <a:gd name="connsiteY19" fmla="*/ 6399 h 49659"/>
                      <a:gd name="connsiteX20" fmla="*/ 4163 w 43256"/>
                      <a:gd name="connsiteY20" fmla="*/ 15648 h 49659"/>
                      <a:gd name="connsiteX21" fmla="*/ 3936 w 43256"/>
                      <a:gd name="connsiteY21" fmla="*/ 14229 h 49659"/>
                      <a:gd name="connsiteX0" fmla="*/ 3936 w 43256"/>
                      <a:gd name="connsiteY0" fmla="*/ 14229 h 49659"/>
                      <a:gd name="connsiteX1" fmla="*/ 5659 w 43256"/>
                      <a:gd name="connsiteY1" fmla="*/ 6766 h 49659"/>
                      <a:gd name="connsiteX2" fmla="*/ 14041 w 43256"/>
                      <a:gd name="connsiteY2" fmla="*/ 5061 h 49659"/>
                      <a:gd name="connsiteX3" fmla="*/ 22492 w 43256"/>
                      <a:gd name="connsiteY3" fmla="*/ 3291 h 49659"/>
                      <a:gd name="connsiteX4" fmla="*/ 25785 w 43256"/>
                      <a:gd name="connsiteY4" fmla="*/ 59 h 49659"/>
                      <a:gd name="connsiteX5" fmla="*/ 29869 w 43256"/>
                      <a:gd name="connsiteY5" fmla="*/ 2340 h 49659"/>
                      <a:gd name="connsiteX6" fmla="*/ 35499 w 43256"/>
                      <a:gd name="connsiteY6" fmla="*/ 549 h 49659"/>
                      <a:gd name="connsiteX7" fmla="*/ 38354 w 43256"/>
                      <a:gd name="connsiteY7" fmla="*/ 5435 h 49659"/>
                      <a:gd name="connsiteX8" fmla="*/ 42018 w 43256"/>
                      <a:gd name="connsiteY8" fmla="*/ 10177 h 49659"/>
                      <a:gd name="connsiteX9" fmla="*/ 41854 w 43256"/>
                      <a:gd name="connsiteY9" fmla="*/ 15319 h 49659"/>
                      <a:gd name="connsiteX10" fmla="*/ 43052 w 43256"/>
                      <a:gd name="connsiteY10" fmla="*/ 23181 h 49659"/>
                      <a:gd name="connsiteX11" fmla="*/ 37440 w 43256"/>
                      <a:gd name="connsiteY11" fmla="*/ 30063 h 49659"/>
                      <a:gd name="connsiteX12" fmla="*/ 35431 w 43256"/>
                      <a:gd name="connsiteY12" fmla="*/ 35960 h 49659"/>
                      <a:gd name="connsiteX13" fmla="*/ 28591 w 43256"/>
                      <a:gd name="connsiteY13" fmla="*/ 36674 h 49659"/>
                      <a:gd name="connsiteX14" fmla="*/ 23703 w 43256"/>
                      <a:gd name="connsiteY14" fmla="*/ 42965 h 49659"/>
                      <a:gd name="connsiteX15" fmla="*/ 16516 w 43256"/>
                      <a:gd name="connsiteY15" fmla="*/ 39125 h 49659"/>
                      <a:gd name="connsiteX16" fmla="*/ 5840 w 43256"/>
                      <a:gd name="connsiteY16" fmla="*/ 35331 h 49659"/>
                      <a:gd name="connsiteX17" fmla="*/ 1146 w 43256"/>
                      <a:gd name="connsiteY17" fmla="*/ 31109 h 49659"/>
                      <a:gd name="connsiteX18" fmla="*/ 2149 w 43256"/>
                      <a:gd name="connsiteY18" fmla="*/ 25410 h 49659"/>
                      <a:gd name="connsiteX19" fmla="*/ 31 w 43256"/>
                      <a:gd name="connsiteY19" fmla="*/ 19563 h 49659"/>
                      <a:gd name="connsiteX20" fmla="*/ 3899 w 43256"/>
                      <a:gd name="connsiteY20" fmla="*/ 14366 h 49659"/>
                      <a:gd name="connsiteX21" fmla="*/ 3936 w 43256"/>
                      <a:gd name="connsiteY21" fmla="*/ 14229 h 49659"/>
                      <a:gd name="connsiteX0" fmla="*/ 284483 w 915585"/>
                      <a:gd name="connsiteY0" fmla="*/ 687229 h 704247"/>
                      <a:gd name="connsiteX1" fmla="*/ 267465 w 915585"/>
                      <a:gd name="connsiteY1" fmla="*/ 704247 h 704247"/>
                      <a:gd name="connsiteX2" fmla="*/ 250447 w 915585"/>
                      <a:gd name="connsiteY2" fmla="*/ 687229 h 704247"/>
                      <a:gd name="connsiteX3" fmla="*/ 267465 w 915585"/>
                      <a:gd name="connsiteY3" fmla="*/ 670211 h 704247"/>
                      <a:gd name="connsiteX4" fmla="*/ 284483 w 915585"/>
                      <a:gd name="connsiteY4" fmla="*/ 687229 h 704247"/>
                      <a:gd name="connsiteX0" fmla="*/ 311754 w 915585"/>
                      <a:gd name="connsiteY0" fmla="*/ 666620 h 704247"/>
                      <a:gd name="connsiteX1" fmla="*/ 277718 w 915585"/>
                      <a:gd name="connsiteY1" fmla="*/ 632584 h 704247"/>
                      <a:gd name="connsiteX2" fmla="*/ 311754 w 915585"/>
                      <a:gd name="connsiteY2" fmla="*/ 666620 h 704247"/>
                      <a:gd name="connsiteX0" fmla="*/ 354186 w 915585"/>
                      <a:gd name="connsiteY0" fmla="*/ 615538 h 704247"/>
                      <a:gd name="connsiteX1" fmla="*/ 303132 w 915585"/>
                      <a:gd name="connsiteY1" fmla="*/ 666592 h 704247"/>
                      <a:gd name="connsiteX2" fmla="*/ 252078 w 915585"/>
                      <a:gd name="connsiteY2" fmla="*/ 615538 h 704247"/>
                      <a:gd name="connsiteX3" fmla="*/ 303132 w 915585"/>
                      <a:gd name="connsiteY3" fmla="*/ 564484 h 704247"/>
                      <a:gd name="connsiteX4" fmla="*/ 354186 w 915585"/>
                      <a:gd name="connsiteY4" fmla="*/ 615538 h 704247"/>
                      <a:gd name="connsiteX0" fmla="*/ 4729 w 43256"/>
                      <a:gd name="connsiteY0" fmla="*/ 26036 h 49659"/>
                      <a:gd name="connsiteX1" fmla="*/ 2196 w 43256"/>
                      <a:gd name="connsiteY1" fmla="*/ 25239 h 49659"/>
                      <a:gd name="connsiteX2" fmla="*/ 6964 w 43256"/>
                      <a:gd name="connsiteY2" fmla="*/ 34758 h 49659"/>
                      <a:gd name="connsiteX3" fmla="*/ 5856 w 43256"/>
                      <a:gd name="connsiteY3" fmla="*/ 35139 h 49659"/>
                      <a:gd name="connsiteX4" fmla="*/ 16514 w 43256"/>
                      <a:gd name="connsiteY4" fmla="*/ 38949 h 49659"/>
                      <a:gd name="connsiteX5" fmla="*/ 15846 w 43256"/>
                      <a:gd name="connsiteY5" fmla="*/ 37209 h 49659"/>
                      <a:gd name="connsiteX6" fmla="*/ 28863 w 43256"/>
                      <a:gd name="connsiteY6" fmla="*/ 34610 h 49659"/>
                      <a:gd name="connsiteX7" fmla="*/ 28596 w 43256"/>
                      <a:gd name="connsiteY7" fmla="*/ 36519 h 49659"/>
                      <a:gd name="connsiteX8" fmla="*/ 34165 w 43256"/>
                      <a:gd name="connsiteY8" fmla="*/ 22813 h 49659"/>
                      <a:gd name="connsiteX9" fmla="*/ 37416 w 43256"/>
                      <a:gd name="connsiteY9" fmla="*/ 29949 h 49659"/>
                      <a:gd name="connsiteX10" fmla="*/ 41834 w 43256"/>
                      <a:gd name="connsiteY10" fmla="*/ 15213 h 49659"/>
                      <a:gd name="connsiteX11" fmla="*/ 40386 w 43256"/>
                      <a:gd name="connsiteY11" fmla="*/ 17889 h 49659"/>
                      <a:gd name="connsiteX12" fmla="*/ 38360 w 43256"/>
                      <a:gd name="connsiteY12" fmla="*/ 5285 h 49659"/>
                      <a:gd name="connsiteX13" fmla="*/ 38436 w 43256"/>
                      <a:gd name="connsiteY13" fmla="*/ 6549 h 49659"/>
                      <a:gd name="connsiteX14" fmla="*/ 29114 w 43256"/>
                      <a:gd name="connsiteY14" fmla="*/ 3811 h 49659"/>
                      <a:gd name="connsiteX15" fmla="*/ 29856 w 43256"/>
                      <a:gd name="connsiteY15" fmla="*/ 2199 h 49659"/>
                      <a:gd name="connsiteX16" fmla="*/ 22177 w 43256"/>
                      <a:gd name="connsiteY16" fmla="*/ 4579 h 49659"/>
                      <a:gd name="connsiteX17" fmla="*/ 22536 w 43256"/>
                      <a:gd name="connsiteY17" fmla="*/ 3189 h 49659"/>
                      <a:gd name="connsiteX18" fmla="*/ 14036 w 43256"/>
                      <a:gd name="connsiteY18" fmla="*/ 5051 h 49659"/>
                      <a:gd name="connsiteX19" fmla="*/ 15336 w 43256"/>
                      <a:gd name="connsiteY19" fmla="*/ 6399 h 49659"/>
                      <a:gd name="connsiteX20" fmla="*/ 4163 w 43256"/>
                      <a:gd name="connsiteY20" fmla="*/ 15648 h 49659"/>
                      <a:gd name="connsiteX21" fmla="*/ 3936 w 43256"/>
                      <a:gd name="connsiteY21" fmla="*/ 14229 h 496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50447 w 915585"/>
                      <a:gd name="connsiteY1" fmla="*/ 687229 h 687229"/>
                      <a:gd name="connsiteX2" fmla="*/ 267465 w 915585"/>
                      <a:gd name="connsiteY2" fmla="*/ 670211 h 687229"/>
                      <a:gd name="connsiteX3" fmla="*/ 284483 w 915585"/>
                      <a:gd name="connsiteY3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54186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4" fmla="*/ 354186 w 915585"/>
                      <a:gd name="connsiteY4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54186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4" fmla="*/ 354186 w 915585"/>
                      <a:gd name="connsiteY4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03132 w 915585"/>
                      <a:gd name="connsiteY0" fmla="*/ 564484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252078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7259"/>
                      <a:gd name="connsiteX1" fmla="*/ 5659 w 43256"/>
                      <a:gd name="connsiteY1" fmla="*/ 6766 h 47259"/>
                      <a:gd name="connsiteX2" fmla="*/ 14041 w 43256"/>
                      <a:gd name="connsiteY2" fmla="*/ 5061 h 47259"/>
                      <a:gd name="connsiteX3" fmla="*/ 22492 w 43256"/>
                      <a:gd name="connsiteY3" fmla="*/ 3291 h 47259"/>
                      <a:gd name="connsiteX4" fmla="*/ 25785 w 43256"/>
                      <a:gd name="connsiteY4" fmla="*/ 59 h 47259"/>
                      <a:gd name="connsiteX5" fmla="*/ 29869 w 43256"/>
                      <a:gd name="connsiteY5" fmla="*/ 2340 h 47259"/>
                      <a:gd name="connsiteX6" fmla="*/ 35499 w 43256"/>
                      <a:gd name="connsiteY6" fmla="*/ 549 h 47259"/>
                      <a:gd name="connsiteX7" fmla="*/ 38354 w 43256"/>
                      <a:gd name="connsiteY7" fmla="*/ 5435 h 47259"/>
                      <a:gd name="connsiteX8" fmla="*/ 42018 w 43256"/>
                      <a:gd name="connsiteY8" fmla="*/ 10177 h 47259"/>
                      <a:gd name="connsiteX9" fmla="*/ 41854 w 43256"/>
                      <a:gd name="connsiteY9" fmla="*/ 15319 h 47259"/>
                      <a:gd name="connsiteX10" fmla="*/ 43052 w 43256"/>
                      <a:gd name="connsiteY10" fmla="*/ 23181 h 47259"/>
                      <a:gd name="connsiteX11" fmla="*/ 37440 w 43256"/>
                      <a:gd name="connsiteY11" fmla="*/ 30063 h 47259"/>
                      <a:gd name="connsiteX12" fmla="*/ 35431 w 43256"/>
                      <a:gd name="connsiteY12" fmla="*/ 35960 h 47259"/>
                      <a:gd name="connsiteX13" fmla="*/ 28591 w 43256"/>
                      <a:gd name="connsiteY13" fmla="*/ 36674 h 47259"/>
                      <a:gd name="connsiteX14" fmla="*/ 23703 w 43256"/>
                      <a:gd name="connsiteY14" fmla="*/ 42965 h 47259"/>
                      <a:gd name="connsiteX15" fmla="*/ 16516 w 43256"/>
                      <a:gd name="connsiteY15" fmla="*/ 39125 h 47259"/>
                      <a:gd name="connsiteX16" fmla="*/ 5840 w 43256"/>
                      <a:gd name="connsiteY16" fmla="*/ 35331 h 47259"/>
                      <a:gd name="connsiteX17" fmla="*/ 1146 w 43256"/>
                      <a:gd name="connsiteY17" fmla="*/ 31109 h 47259"/>
                      <a:gd name="connsiteX18" fmla="*/ 2149 w 43256"/>
                      <a:gd name="connsiteY18" fmla="*/ 25410 h 47259"/>
                      <a:gd name="connsiteX19" fmla="*/ 31 w 43256"/>
                      <a:gd name="connsiteY19" fmla="*/ 19563 h 47259"/>
                      <a:gd name="connsiteX20" fmla="*/ 3899 w 43256"/>
                      <a:gd name="connsiteY20" fmla="*/ 14366 h 47259"/>
                      <a:gd name="connsiteX21" fmla="*/ 3936 w 43256"/>
                      <a:gd name="connsiteY21" fmla="*/ 14229 h 47259"/>
                      <a:gd name="connsiteX0" fmla="*/ 459035 w 915585"/>
                      <a:gd name="connsiteY0" fmla="*/ 494479 h 670211"/>
                      <a:gd name="connsiteX1" fmla="*/ 267465 w 915585"/>
                      <a:gd name="connsiteY1" fmla="*/ 670211 h 670211"/>
                      <a:gd name="connsiteX2" fmla="*/ 459035 w 915585"/>
                      <a:gd name="connsiteY2" fmla="*/ 494479 h 670211"/>
                      <a:gd name="connsiteX0" fmla="*/ 311754 w 915585"/>
                      <a:gd name="connsiteY0" fmla="*/ 666620 h 670211"/>
                      <a:gd name="connsiteX1" fmla="*/ 277718 w 915585"/>
                      <a:gd name="connsiteY1" fmla="*/ 632584 h 670211"/>
                      <a:gd name="connsiteX2" fmla="*/ 311754 w 915585"/>
                      <a:gd name="connsiteY2" fmla="*/ 666620 h 670211"/>
                      <a:gd name="connsiteX0" fmla="*/ 252078 w 915585"/>
                      <a:gd name="connsiteY0" fmla="*/ 615538 h 670211"/>
                      <a:gd name="connsiteX1" fmla="*/ 303132 w 915585"/>
                      <a:gd name="connsiteY1" fmla="*/ 666592 h 670211"/>
                      <a:gd name="connsiteX2" fmla="*/ 252078 w 915585"/>
                      <a:gd name="connsiteY2" fmla="*/ 615538 h 670211"/>
                      <a:gd name="connsiteX0" fmla="*/ 4729 w 43256"/>
                      <a:gd name="connsiteY0" fmla="*/ 26036 h 47259"/>
                      <a:gd name="connsiteX1" fmla="*/ 2196 w 43256"/>
                      <a:gd name="connsiteY1" fmla="*/ 25239 h 47259"/>
                      <a:gd name="connsiteX2" fmla="*/ 6964 w 43256"/>
                      <a:gd name="connsiteY2" fmla="*/ 34758 h 47259"/>
                      <a:gd name="connsiteX3" fmla="*/ 5856 w 43256"/>
                      <a:gd name="connsiteY3" fmla="*/ 35139 h 47259"/>
                      <a:gd name="connsiteX4" fmla="*/ 16514 w 43256"/>
                      <a:gd name="connsiteY4" fmla="*/ 38949 h 47259"/>
                      <a:gd name="connsiteX5" fmla="*/ 15846 w 43256"/>
                      <a:gd name="connsiteY5" fmla="*/ 37209 h 47259"/>
                      <a:gd name="connsiteX6" fmla="*/ 28863 w 43256"/>
                      <a:gd name="connsiteY6" fmla="*/ 34610 h 47259"/>
                      <a:gd name="connsiteX7" fmla="*/ 28596 w 43256"/>
                      <a:gd name="connsiteY7" fmla="*/ 36519 h 47259"/>
                      <a:gd name="connsiteX8" fmla="*/ 34165 w 43256"/>
                      <a:gd name="connsiteY8" fmla="*/ 22813 h 47259"/>
                      <a:gd name="connsiteX9" fmla="*/ 37416 w 43256"/>
                      <a:gd name="connsiteY9" fmla="*/ 29949 h 47259"/>
                      <a:gd name="connsiteX10" fmla="*/ 41834 w 43256"/>
                      <a:gd name="connsiteY10" fmla="*/ 15213 h 47259"/>
                      <a:gd name="connsiteX11" fmla="*/ 40386 w 43256"/>
                      <a:gd name="connsiteY11" fmla="*/ 17889 h 47259"/>
                      <a:gd name="connsiteX12" fmla="*/ 38360 w 43256"/>
                      <a:gd name="connsiteY12" fmla="*/ 5285 h 47259"/>
                      <a:gd name="connsiteX13" fmla="*/ 38436 w 43256"/>
                      <a:gd name="connsiteY13" fmla="*/ 6549 h 47259"/>
                      <a:gd name="connsiteX14" fmla="*/ 29114 w 43256"/>
                      <a:gd name="connsiteY14" fmla="*/ 3811 h 47259"/>
                      <a:gd name="connsiteX15" fmla="*/ 29856 w 43256"/>
                      <a:gd name="connsiteY15" fmla="*/ 2199 h 47259"/>
                      <a:gd name="connsiteX16" fmla="*/ 22177 w 43256"/>
                      <a:gd name="connsiteY16" fmla="*/ 4579 h 47259"/>
                      <a:gd name="connsiteX17" fmla="*/ 22536 w 43256"/>
                      <a:gd name="connsiteY17" fmla="*/ 3189 h 47259"/>
                      <a:gd name="connsiteX18" fmla="*/ 14036 w 43256"/>
                      <a:gd name="connsiteY18" fmla="*/ 5051 h 47259"/>
                      <a:gd name="connsiteX19" fmla="*/ 15336 w 43256"/>
                      <a:gd name="connsiteY19" fmla="*/ 6399 h 47259"/>
                      <a:gd name="connsiteX20" fmla="*/ 4163 w 43256"/>
                      <a:gd name="connsiteY20" fmla="*/ 15648 h 47259"/>
                      <a:gd name="connsiteX21" fmla="*/ 3936 w 43256"/>
                      <a:gd name="connsiteY21" fmla="*/ 14229 h 47259"/>
                      <a:gd name="connsiteX0" fmla="*/ 3936 w 43256"/>
                      <a:gd name="connsiteY0" fmla="*/ 14229 h 47259"/>
                      <a:gd name="connsiteX1" fmla="*/ 5659 w 43256"/>
                      <a:gd name="connsiteY1" fmla="*/ 6766 h 47259"/>
                      <a:gd name="connsiteX2" fmla="*/ 14041 w 43256"/>
                      <a:gd name="connsiteY2" fmla="*/ 5061 h 47259"/>
                      <a:gd name="connsiteX3" fmla="*/ 22492 w 43256"/>
                      <a:gd name="connsiteY3" fmla="*/ 3291 h 47259"/>
                      <a:gd name="connsiteX4" fmla="*/ 25785 w 43256"/>
                      <a:gd name="connsiteY4" fmla="*/ 59 h 47259"/>
                      <a:gd name="connsiteX5" fmla="*/ 29869 w 43256"/>
                      <a:gd name="connsiteY5" fmla="*/ 2340 h 47259"/>
                      <a:gd name="connsiteX6" fmla="*/ 35499 w 43256"/>
                      <a:gd name="connsiteY6" fmla="*/ 549 h 47259"/>
                      <a:gd name="connsiteX7" fmla="*/ 38354 w 43256"/>
                      <a:gd name="connsiteY7" fmla="*/ 5435 h 47259"/>
                      <a:gd name="connsiteX8" fmla="*/ 42018 w 43256"/>
                      <a:gd name="connsiteY8" fmla="*/ 10177 h 47259"/>
                      <a:gd name="connsiteX9" fmla="*/ 41854 w 43256"/>
                      <a:gd name="connsiteY9" fmla="*/ 15319 h 47259"/>
                      <a:gd name="connsiteX10" fmla="*/ 43052 w 43256"/>
                      <a:gd name="connsiteY10" fmla="*/ 23181 h 47259"/>
                      <a:gd name="connsiteX11" fmla="*/ 37440 w 43256"/>
                      <a:gd name="connsiteY11" fmla="*/ 30063 h 47259"/>
                      <a:gd name="connsiteX12" fmla="*/ 35431 w 43256"/>
                      <a:gd name="connsiteY12" fmla="*/ 35960 h 47259"/>
                      <a:gd name="connsiteX13" fmla="*/ 28591 w 43256"/>
                      <a:gd name="connsiteY13" fmla="*/ 36674 h 47259"/>
                      <a:gd name="connsiteX14" fmla="*/ 23703 w 43256"/>
                      <a:gd name="connsiteY14" fmla="*/ 42965 h 47259"/>
                      <a:gd name="connsiteX15" fmla="*/ 16516 w 43256"/>
                      <a:gd name="connsiteY15" fmla="*/ 39125 h 47259"/>
                      <a:gd name="connsiteX16" fmla="*/ 5840 w 43256"/>
                      <a:gd name="connsiteY16" fmla="*/ 35331 h 47259"/>
                      <a:gd name="connsiteX17" fmla="*/ 1146 w 43256"/>
                      <a:gd name="connsiteY17" fmla="*/ 31109 h 47259"/>
                      <a:gd name="connsiteX18" fmla="*/ 2149 w 43256"/>
                      <a:gd name="connsiteY18" fmla="*/ 25410 h 47259"/>
                      <a:gd name="connsiteX19" fmla="*/ 31 w 43256"/>
                      <a:gd name="connsiteY19" fmla="*/ 19563 h 47259"/>
                      <a:gd name="connsiteX20" fmla="*/ 3899 w 43256"/>
                      <a:gd name="connsiteY20" fmla="*/ 14366 h 47259"/>
                      <a:gd name="connsiteX21" fmla="*/ 3936 w 43256"/>
                      <a:gd name="connsiteY21" fmla="*/ 14229 h 47259"/>
                      <a:gd name="connsiteX0" fmla="*/ 459035 w 915585"/>
                      <a:gd name="connsiteY0" fmla="*/ 494479 h 670211"/>
                      <a:gd name="connsiteX1" fmla="*/ 267465 w 915585"/>
                      <a:gd name="connsiteY1" fmla="*/ 670211 h 670211"/>
                      <a:gd name="connsiteX2" fmla="*/ 459035 w 915585"/>
                      <a:gd name="connsiteY2" fmla="*/ 494479 h 670211"/>
                      <a:gd name="connsiteX0" fmla="*/ 311754 w 915585"/>
                      <a:gd name="connsiteY0" fmla="*/ 666620 h 670211"/>
                      <a:gd name="connsiteX1" fmla="*/ 277718 w 915585"/>
                      <a:gd name="connsiteY1" fmla="*/ 632584 h 670211"/>
                      <a:gd name="connsiteX2" fmla="*/ 311754 w 915585"/>
                      <a:gd name="connsiteY2" fmla="*/ 666620 h 670211"/>
                      <a:gd name="connsiteX0" fmla="*/ 252078 w 915585"/>
                      <a:gd name="connsiteY0" fmla="*/ 615538 h 670211"/>
                      <a:gd name="connsiteX1" fmla="*/ 303131 w 915585"/>
                      <a:gd name="connsiteY1" fmla="*/ 466429 h 670211"/>
                      <a:gd name="connsiteX2" fmla="*/ 252078 w 915585"/>
                      <a:gd name="connsiteY2" fmla="*/ 615538 h 670211"/>
                      <a:gd name="connsiteX0" fmla="*/ 4729 w 43256"/>
                      <a:gd name="connsiteY0" fmla="*/ 26036 h 47259"/>
                      <a:gd name="connsiteX1" fmla="*/ 2196 w 43256"/>
                      <a:gd name="connsiteY1" fmla="*/ 25239 h 47259"/>
                      <a:gd name="connsiteX2" fmla="*/ 6964 w 43256"/>
                      <a:gd name="connsiteY2" fmla="*/ 34758 h 47259"/>
                      <a:gd name="connsiteX3" fmla="*/ 5856 w 43256"/>
                      <a:gd name="connsiteY3" fmla="*/ 35139 h 47259"/>
                      <a:gd name="connsiteX4" fmla="*/ 16514 w 43256"/>
                      <a:gd name="connsiteY4" fmla="*/ 38949 h 47259"/>
                      <a:gd name="connsiteX5" fmla="*/ 15846 w 43256"/>
                      <a:gd name="connsiteY5" fmla="*/ 37209 h 47259"/>
                      <a:gd name="connsiteX6" fmla="*/ 28863 w 43256"/>
                      <a:gd name="connsiteY6" fmla="*/ 34610 h 47259"/>
                      <a:gd name="connsiteX7" fmla="*/ 28596 w 43256"/>
                      <a:gd name="connsiteY7" fmla="*/ 36519 h 47259"/>
                      <a:gd name="connsiteX8" fmla="*/ 34165 w 43256"/>
                      <a:gd name="connsiteY8" fmla="*/ 22813 h 47259"/>
                      <a:gd name="connsiteX9" fmla="*/ 37416 w 43256"/>
                      <a:gd name="connsiteY9" fmla="*/ 29949 h 47259"/>
                      <a:gd name="connsiteX10" fmla="*/ 41834 w 43256"/>
                      <a:gd name="connsiteY10" fmla="*/ 15213 h 47259"/>
                      <a:gd name="connsiteX11" fmla="*/ 40386 w 43256"/>
                      <a:gd name="connsiteY11" fmla="*/ 17889 h 47259"/>
                      <a:gd name="connsiteX12" fmla="*/ 38360 w 43256"/>
                      <a:gd name="connsiteY12" fmla="*/ 5285 h 47259"/>
                      <a:gd name="connsiteX13" fmla="*/ 38436 w 43256"/>
                      <a:gd name="connsiteY13" fmla="*/ 6549 h 47259"/>
                      <a:gd name="connsiteX14" fmla="*/ 29114 w 43256"/>
                      <a:gd name="connsiteY14" fmla="*/ 3811 h 47259"/>
                      <a:gd name="connsiteX15" fmla="*/ 29856 w 43256"/>
                      <a:gd name="connsiteY15" fmla="*/ 2199 h 47259"/>
                      <a:gd name="connsiteX16" fmla="*/ 22177 w 43256"/>
                      <a:gd name="connsiteY16" fmla="*/ 4579 h 47259"/>
                      <a:gd name="connsiteX17" fmla="*/ 22536 w 43256"/>
                      <a:gd name="connsiteY17" fmla="*/ 3189 h 47259"/>
                      <a:gd name="connsiteX18" fmla="*/ 14036 w 43256"/>
                      <a:gd name="connsiteY18" fmla="*/ 5051 h 47259"/>
                      <a:gd name="connsiteX19" fmla="*/ 15336 w 43256"/>
                      <a:gd name="connsiteY19" fmla="*/ 6399 h 47259"/>
                      <a:gd name="connsiteX20" fmla="*/ 4163 w 43256"/>
                      <a:gd name="connsiteY20" fmla="*/ 15648 h 47259"/>
                      <a:gd name="connsiteX21" fmla="*/ 3936 w 43256"/>
                      <a:gd name="connsiteY21" fmla="*/ 14229 h 47259"/>
                      <a:gd name="connsiteX0" fmla="*/ 3936 w 43256"/>
                      <a:gd name="connsiteY0" fmla="*/ 14229 h 47006"/>
                      <a:gd name="connsiteX1" fmla="*/ 5659 w 43256"/>
                      <a:gd name="connsiteY1" fmla="*/ 6766 h 47006"/>
                      <a:gd name="connsiteX2" fmla="*/ 14041 w 43256"/>
                      <a:gd name="connsiteY2" fmla="*/ 5061 h 47006"/>
                      <a:gd name="connsiteX3" fmla="*/ 22492 w 43256"/>
                      <a:gd name="connsiteY3" fmla="*/ 3291 h 47006"/>
                      <a:gd name="connsiteX4" fmla="*/ 25785 w 43256"/>
                      <a:gd name="connsiteY4" fmla="*/ 59 h 47006"/>
                      <a:gd name="connsiteX5" fmla="*/ 29869 w 43256"/>
                      <a:gd name="connsiteY5" fmla="*/ 2340 h 47006"/>
                      <a:gd name="connsiteX6" fmla="*/ 35499 w 43256"/>
                      <a:gd name="connsiteY6" fmla="*/ 549 h 47006"/>
                      <a:gd name="connsiteX7" fmla="*/ 38354 w 43256"/>
                      <a:gd name="connsiteY7" fmla="*/ 5435 h 47006"/>
                      <a:gd name="connsiteX8" fmla="*/ 42018 w 43256"/>
                      <a:gd name="connsiteY8" fmla="*/ 10177 h 47006"/>
                      <a:gd name="connsiteX9" fmla="*/ 41854 w 43256"/>
                      <a:gd name="connsiteY9" fmla="*/ 15319 h 47006"/>
                      <a:gd name="connsiteX10" fmla="*/ 43052 w 43256"/>
                      <a:gd name="connsiteY10" fmla="*/ 23181 h 47006"/>
                      <a:gd name="connsiteX11" fmla="*/ 37440 w 43256"/>
                      <a:gd name="connsiteY11" fmla="*/ 30063 h 47006"/>
                      <a:gd name="connsiteX12" fmla="*/ 35431 w 43256"/>
                      <a:gd name="connsiteY12" fmla="*/ 35960 h 47006"/>
                      <a:gd name="connsiteX13" fmla="*/ 28591 w 43256"/>
                      <a:gd name="connsiteY13" fmla="*/ 36674 h 47006"/>
                      <a:gd name="connsiteX14" fmla="*/ 23703 w 43256"/>
                      <a:gd name="connsiteY14" fmla="*/ 42965 h 47006"/>
                      <a:gd name="connsiteX15" fmla="*/ 16516 w 43256"/>
                      <a:gd name="connsiteY15" fmla="*/ 39125 h 47006"/>
                      <a:gd name="connsiteX16" fmla="*/ 5840 w 43256"/>
                      <a:gd name="connsiteY16" fmla="*/ 35331 h 47006"/>
                      <a:gd name="connsiteX17" fmla="*/ 1146 w 43256"/>
                      <a:gd name="connsiteY17" fmla="*/ 31109 h 47006"/>
                      <a:gd name="connsiteX18" fmla="*/ 2149 w 43256"/>
                      <a:gd name="connsiteY18" fmla="*/ 25410 h 47006"/>
                      <a:gd name="connsiteX19" fmla="*/ 31 w 43256"/>
                      <a:gd name="connsiteY19" fmla="*/ 19563 h 47006"/>
                      <a:gd name="connsiteX20" fmla="*/ 3899 w 43256"/>
                      <a:gd name="connsiteY20" fmla="*/ 14366 h 47006"/>
                      <a:gd name="connsiteX21" fmla="*/ 3936 w 43256"/>
                      <a:gd name="connsiteY21" fmla="*/ 14229 h 47006"/>
                      <a:gd name="connsiteX0" fmla="*/ 459035 w 915585"/>
                      <a:gd name="connsiteY0" fmla="*/ 494479 h 666620"/>
                      <a:gd name="connsiteX1" fmla="*/ 354741 w 915585"/>
                      <a:gd name="connsiteY1" fmla="*/ 462634 h 666620"/>
                      <a:gd name="connsiteX2" fmla="*/ 459035 w 915585"/>
                      <a:gd name="connsiteY2" fmla="*/ 494479 h 666620"/>
                      <a:gd name="connsiteX0" fmla="*/ 311754 w 915585"/>
                      <a:gd name="connsiteY0" fmla="*/ 666620 h 666620"/>
                      <a:gd name="connsiteX1" fmla="*/ 277718 w 915585"/>
                      <a:gd name="connsiteY1" fmla="*/ 632584 h 666620"/>
                      <a:gd name="connsiteX2" fmla="*/ 311754 w 915585"/>
                      <a:gd name="connsiteY2" fmla="*/ 666620 h 666620"/>
                      <a:gd name="connsiteX0" fmla="*/ 252078 w 915585"/>
                      <a:gd name="connsiteY0" fmla="*/ 615538 h 666620"/>
                      <a:gd name="connsiteX1" fmla="*/ 303131 w 915585"/>
                      <a:gd name="connsiteY1" fmla="*/ 466429 h 666620"/>
                      <a:gd name="connsiteX2" fmla="*/ 252078 w 915585"/>
                      <a:gd name="connsiteY2" fmla="*/ 615538 h 666620"/>
                      <a:gd name="connsiteX0" fmla="*/ 4729 w 43256"/>
                      <a:gd name="connsiteY0" fmla="*/ 26036 h 47006"/>
                      <a:gd name="connsiteX1" fmla="*/ 2196 w 43256"/>
                      <a:gd name="connsiteY1" fmla="*/ 25239 h 47006"/>
                      <a:gd name="connsiteX2" fmla="*/ 6964 w 43256"/>
                      <a:gd name="connsiteY2" fmla="*/ 34758 h 47006"/>
                      <a:gd name="connsiteX3" fmla="*/ 5856 w 43256"/>
                      <a:gd name="connsiteY3" fmla="*/ 35139 h 47006"/>
                      <a:gd name="connsiteX4" fmla="*/ 16514 w 43256"/>
                      <a:gd name="connsiteY4" fmla="*/ 38949 h 47006"/>
                      <a:gd name="connsiteX5" fmla="*/ 15846 w 43256"/>
                      <a:gd name="connsiteY5" fmla="*/ 37209 h 47006"/>
                      <a:gd name="connsiteX6" fmla="*/ 28863 w 43256"/>
                      <a:gd name="connsiteY6" fmla="*/ 34610 h 47006"/>
                      <a:gd name="connsiteX7" fmla="*/ 28596 w 43256"/>
                      <a:gd name="connsiteY7" fmla="*/ 36519 h 47006"/>
                      <a:gd name="connsiteX8" fmla="*/ 34165 w 43256"/>
                      <a:gd name="connsiteY8" fmla="*/ 22813 h 47006"/>
                      <a:gd name="connsiteX9" fmla="*/ 37416 w 43256"/>
                      <a:gd name="connsiteY9" fmla="*/ 29949 h 47006"/>
                      <a:gd name="connsiteX10" fmla="*/ 41834 w 43256"/>
                      <a:gd name="connsiteY10" fmla="*/ 15213 h 47006"/>
                      <a:gd name="connsiteX11" fmla="*/ 40386 w 43256"/>
                      <a:gd name="connsiteY11" fmla="*/ 17889 h 47006"/>
                      <a:gd name="connsiteX12" fmla="*/ 38360 w 43256"/>
                      <a:gd name="connsiteY12" fmla="*/ 5285 h 47006"/>
                      <a:gd name="connsiteX13" fmla="*/ 38436 w 43256"/>
                      <a:gd name="connsiteY13" fmla="*/ 6549 h 47006"/>
                      <a:gd name="connsiteX14" fmla="*/ 29114 w 43256"/>
                      <a:gd name="connsiteY14" fmla="*/ 3811 h 47006"/>
                      <a:gd name="connsiteX15" fmla="*/ 29856 w 43256"/>
                      <a:gd name="connsiteY15" fmla="*/ 2199 h 47006"/>
                      <a:gd name="connsiteX16" fmla="*/ 22177 w 43256"/>
                      <a:gd name="connsiteY16" fmla="*/ 4579 h 47006"/>
                      <a:gd name="connsiteX17" fmla="*/ 22536 w 43256"/>
                      <a:gd name="connsiteY17" fmla="*/ 3189 h 47006"/>
                      <a:gd name="connsiteX18" fmla="*/ 14036 w 43256"/>
                      <a:gd name="connsiteY18" fmla="*/ 5051 h 47006"/>
                      <a:gd name="connsiteX19" fmla="*/ 15336 w 43256"/>
                      <a:gd name="connsiteY19" fmla="*/ 6399 h 47006"/>
                      <a:gd name="connsiteX20" fmla="*/ 4163 w 43256"/>
                      <a:gd name="connsiteY20" fmla="*/ 15648 h 47006"/>
                      <a:gd name="connsiteX21" fmla="*/ 3936 w 43256"/>
                      <a:gd name="connsiteY21" fmla="*/ 14229 h 47006"/>
                      <a:gd name="connsiteX0" fmla="*/ 3936 w 43256"/>
                      <a:gd name="connsiteY0" fmla="*/ 14229 h 44606"/>
                      <a:gd name="connsiteX1" fmla="*/ 5659 w 43256"/>
                      <a:gd name="connsiteY1" fmla="*/ 6766 h 44606"/>
                      <a:gd name="connsiteX2" fmla="*/ 14041 w 43256"/>
                      <a:gd name="connsiteY2" fmla="*/ 5061 h 44606"/>
                      <a:gd name="connsiteX3" fmla="*/ 22492 w 43256"/>
                      <a:gd name="connsiteY3" fmla="*/ 3291 h 44606"/>
                      <a:gd name="connsiteX4" fmla="*/ 25785 w 43256"/>
                      <a:gd name="connsiteY4" fmla="*/ 59 h 44606"/>
                      <a:gd name="connsiteX5" fmla="*/ 29869 w 43256"/>
                      <a:gd name="connsiteY5" fmla="*/ 2340 h 44606"/>
                      <a:gd name="connsiteX6" fmla="*/ 35499 w 43256"/>
                      <a:gd name="connsiteY6" fmla="*/ 549 h 44606"/>
                      <a:gd name="connsiteX7" fmla="*/ 38354 w 43256"/>
                      <a:gd name="connsiteY7" fmla="*/ 5435 h 44606"/>
                      <a:gd name="connsiteX8" fmla="*/ 42018 w 43256"/>
                      <a:gd name="connsiteY8" fmla="*/ 10177 h 44606"/>
                      <a:gd name="connsiteX9" fmla="*/ 41854 w 43256"/>
                      <a:gd name="connsiteY9" fmla="*/ 15319 h 44606"/>
                      <a:gd name="connsiteX10" fmla="*/ 43052 w 43256"/>
                      <a:gd name="connsiteY10" fmla="*/ 23181 h 44606"/>
                      <a:gd name="connsiteX11" fmla="*/ 37440 w 43256"/>
                      <a:gd name="connsiteY11" fmla="*/ 30063 h 44606"/>
                      <a:gd name="connsiteX12" fmla="*/ 35431 w 43256"/>
                      <a:gd name="connsiteY12" fmla="*/ 35960 h 44606"/>
                      <a:gd name="connsiteX13" fmla="*/ 28591 w 43256"/>
                      <a:gd name="connsiteY13" fmla="*/ 36674 h 44606"/>
                      <a:gd name="connsiteX14" fmla="*/ 23703 w 43256"/>
                      <a:gd name="connsiteY14" fmla="*/ 42965 h 44606"/>
                      <a:gd name="connsiteX15" fmla="*/ 16516 w 43256"/>
                      <a:gd name="connsiteY15" fmla="*/ 39125 h 44606"/>
                      <a:gd name="connsiteX16" fmla="*/ 5840 w 43256"/>
                      <a:gd name="connsiteY16" fmla="*/ 35331 h 44606"/>
                      <a:gd name="connsiteX17" fmla="*/ 1146 w 43256"/>
                      <a:gd name="connsiteY17" fmla="*/ 31109 h 44606"/>
                      <a:gd name="connsiteX18" fmla="*/ 2149 w 43256"/>
                      <a:gd name="connsiteY18" fmla="*/ 25410 h 44606"/>
                      <a:gd name="connsiteX19" fmla="*/ 31 w 43256"/>
                      <a:gd name="connsiteY19" fmla="*/ 19563 h 44606"/>
                      <a:gd name="connsiteX20" fmla="*/ 3899 w 43256"/>
                      <a:gd name="connsiteY20" fmla="*/ 14366 h 44606"/>
                      <a:gd name="connsiteX21" fmla="*/ 3936 w 43256"/>
                      <a:gd name="connsiteY21" fmla="*/ 14229 h 44606"/>
                      <a:gd name="connsiteX0" fmla="*/ 459035 w 915585"/>
                      <a:gd name="connsiteY0" fmla="*/ 494479 h 632584"/>
                      <a:gd name="connsiteX1" fmla="*/ 354741 w 915585"/>
                      <a:gd name="connsiteY1" fmla="*/ 462634 h 632584"/>
                      <a:gd name="connsiteX2" fmla="*/ 459035 w 915585"/>
                      <a:gd name="connsiteY2" fmla="*/ 494479 h 632584"/>
                      <a:gd name="connsiteX0" fmla="*/ 452737 w 915585"/>
                      <a:gd name="connsiteY0" fmla="*/ 599899 h 632584"/>
                      <a:gd name="connsiteX1" fmla="*/ 277718 w 915585"/>
                      <a:gd name="connsiteY1" fmla="*/ 632584 h 632584"/>
                      <a:gd name="connsiteX2" fmla="*/ 452737 w 915585"/>
                      <a:gd name="connsiteY2" fmla="*/ 599899 h 632584"/>
                      <a:gd name="connsiteX0" fmla="*/ 252078 w 915585"/>
                      <a:gd name="connsiteY0" fmla="*/ 615538 h 632584"/>
                      <a:gd name="connsiteX1" fmla="*/ 303131 w 915585"/>
                      <a:gd name="connsiteY1" fmla="*/ 466429 h 632584"/>
                      <a:gd name="connsiteX2" fmla="*/ 252078 w 915585"/>
                      <a:gd name="connsiteY2" fmla="*/ 615538 h 632584"/>
                      <a:gd name="connsiteX0" fmla="*/ 4729 w 43256"/>
                      <a:gd name="connsiteY0" fmla="*/ 26036 h 44606"/>
                      <a:gd name="connsiteX1" fmla="*/ 2196 w 43256"/>
                      <a:gd name="connsiteY1" fmla="*/ 25239 h 44606"/>
                      <a:gd name="connsiteX2" fmla="*/ 6964 w 43256"/>
                      <a:gd name="connsiteY2" fmla="*/ 34758 h 44606"/>
                      <a:gd name="connsiteX3" fmla="*/ 5856 w 43256"/>
                      <a:gd name="connsiteY3" fmla="*/ 35139 h 44606"/>
                      <a:gd name="connsiteX4" fmla="*/ 16514 w 43256"/>
                      <a:gd name="connsiteY4" fmla="*/ 38949 h 44606"/>
                      <a:gd name="connsiteX5" fmla="*/ 15846 w 43256"/>
                      <a:gd name="connsiteY5" fmla="*/ 37209 h 44606"/>
                      <a:gd name="connsiteX6" fmla="*/ 28863 w 43256"/>
                      <a:gd name="connsiteY6" fmla="*/ 34610 h 44606"/>
                      <a:gd name="connsiteX7" fmla="*/ 28596 w 43256"/>
                      <a:gd name="connsiteY7" fmla="*/ 36519 h 44606"/>
                      <a:gd name="connsiteX8" fmla="*/ 34165 w 43256"/>
                      <a:gd name="connsiteY8" fmla="*/ 22813 h 44606"/>
                      <a:gd name="connsiteX9" fmla="*/ 37416 w 43256"/>
                      <a:gd name="connsiteY9" fmla="*/ 29949 h 44606"/>
                      <a:gd name="connsiteX10" fmla="*/ 41834 w 43256"/>
                      <a:gd name="connsiteY10" fmla="*/ 15213 h 44606"/>
                      <a:gd name="connsiteX11" fmla="*/ 40386 w 43256"/>
                      <a:gd name="connsiteY11" fmla="*/ 17889 h 44606"/>
                      <a:gd name="connsiteX12" fmla="*/ 38360 w 43256"/>
                      <a:gd name="connsiteY12" fmla="*/ 5285 h 44606"/>
                      <a:gd name="connsiteX13" fmla="*/ 38436 w 43256"/>
                      <a:gd name="connsiteY13" fmla="*/ 6549 h 44606"/>
                      <a:gd name="connsiteX14" fmla="*/ 29114 w 43256"/>
                      <a:gd name="connsiteY14" fmla="*/ 3811 h 44606"/>
                      <a:gd name="connsiteX15" fmla="*/ 29856 w 43256"/>
                      <a:gd name="connsiteY15" fmla="*/ 2199 h 44606"/>
                      <a:gd name="connsiteX16" fmla="*/ 22177 w 43256"/>
                      <a:gd name="connsiteY16" fmla="*/ 4579 h 44606"/>
                      <a:gd name="connsiteX17" fmla="*/ 22536 w 43256"/>
                      <a:gd name="connsiteY17" fmla="*/ 3189 h 44606"/>
                      <a:gd name="connsiteX18" fmla="*/ 14036 w 43256"/>
                      <a:gd name="connsiteY18" fmla="*/ 5051 h 44606"/>
                      <a:gd name="connsiteX19" fmla="*/ 15336 w 43256"/>
                      <a:gd name="connsiteY19" fmla="*/ 6399 h 44606"/>
                      <a:gd name="connsiteX20" fmla="*/ 4163 w 43256"/>
                      <a:gd name="connsiteY20" fmla="*/ 15648 h 44606"/>
                      <a:gd name="connsiteX21" fmla="*/ 3936 w 43256"/>
                      <a:gd name="connsiteY21" fmla="*/ 14229 h 44606"/>
                      <a:gd name="connsiteX0" fmla="*/ 3936 w 43256"/>
                      <a:gd name="connsiteY0" fmla="*/ 14229 h 43404"/>
                      <a:gd name="connsiteX1" fmla="*/ 5659 w 43256"/>
                      <a:gd name="connsiteY1" fmla="*/ 6766 h 43404"/>
                      <a:gd name="connsiteX2" fmla="*/ 14041 w 43256"/>
                      <a:gd name="connsiteY2" fmla="*/ 5061 h 43404"/>
                      <a:gd name="connsiteX3" fmla="*/ 22492 w 43256"/>
                      <a:gd name="connsiteY3" fmla="*/ 3291 h 43404"/>
                      <a:gd name="connsiteX4" fmla="*/ 25785 w 43256"/>
                      <a:gd name="connsiteY4" fmla="*/ 59 h 43404"/>
                      <a:gd name="connsiteX5" fmla="*/ 29869 w 43256"/>
                      <a:gd name="connsiteY5" fmla="*/ 2340 h 43404"/>
                      <a:gd name="connsiteX6" fmla="*/ 35499 w 43256"/>
                      <a:gd name="connsiteY6" fmla="*/ 549 h 43404"/>
                      <a:gd name="connsiteX7" fmla="*/ 38354 w 43256"/>
                      <a:gd name="connsiteY7" fmla="*/ 5435 h 43404"/>
                      <a:gd name="connsiteX8" fmla="*/ 42018 w 43256"/>
                      <a:gd name="connsiteY8" fmla="*/ 10177 h 43404"/>
                      <a:gd name="connsiteX9" fmla="*/ 41854 w 43256"/>
                      <a:gd name="connsiteY9" fmla="*/ 15319 h 43404"/>
                      <a:gd name="connsiteX10" fmla="*/ 43052 w 43256"/>
                      <a:gd name="connsiteY10" fmla="*/ 23181 h 43404"/>
                      <a:gd name="connsiteX11" fmla="*/ 37440 w 43256"/>
                      <a:gd name="connsiteY11" fmla="*/ 30063 h 43404"/>
                      <a:gd name="connsiteX12" fmla="*/ 35431 w 43256"/>
                      <a:gd name="connsiteY12" fmla="*/ 35960 h 43404"/>
                      <a:gd name="connsiteX13" fmla="*/ 28591 w 43256"/>
                      <a:gd name="connsiteY13" fmla="*/ 36674 h 43404"/>
                      <a:gd name="connsiteX14" fmla="*/ 23703 w 43256"/>
                      <a:gd name="connsiteY14" fmla="*/ 42965 h 43404"/>
                      <a:gd name="connsiteX15" fmla="*/ 16516 w 43256"/>
                      <a:gd name="connsiteY15" fmla="*/ 39125 h 43404"/>
                      <a:gd name="connsiteX16" fmla="*/ 5840 w 43256"/>
                      <a:gd name="connsiteY16" fmla="*/ 35331 h 43404"/>
                      <a:gd name="connsiteX17" fmla="*/ 1146 w 43256"/>
                      <a:gd name="connsiteY17" fmla="*/ 31109 h 43404"/>
                      <a:gd name="connsiteX18" fmla="*/ 2149 w 43256"/>
                      <a:gd name="connsiteY18" fmla="*/ 25410 h 43404"/>
                      <a:gd name="connsiteX19" fmla="*/ 31 w 43256"/>
                      <a:gd name="connsiteY19" fmla="*/ 19563 h 43404"/>
                      <a:gd name="connsiteX20" fmla="*/ 3899 w 43256"/>
                      <a:gd name="connsiteY20" fmla="*/ 14366 h 43404"/>
                      <a:gd name="connsiteX21" fmla="*/ 3936 w 43256"/>
                      <a:gd name="connsiteY21" fmla="*/ 14229 h 43404"/>
                      <a:gd name="connsiteX0" fmla="*/ 459035 w 915585"/>
                      <a:gd name="connsiteY0" fmla="*/ 494479 h 615538"/>
                      <a:gd name="connsiteX1" fmla="*/ 354741 w 915585"/>
                      <a:gd name="connsiteY1" fmla="*/ 462634 h 615538"/>
                      <a:gd name="connsiteX2" fmla="*/ 459035 w 915585"/>
                      <a:gd name="connsiteY2" fmla="*/ 494479 h 615538"/>
                      <a:gd name="connsiteX0" fmla="*/ 452737 w 915585"/>
                      <a:gd name="connsiteY0" fmla="*/ 599899 h 615538"/>
                      <a:gd name="connsiteX1" fmla="*/ 512690 w 915585"/>
                      <a:gd name="connsiteY1" fmla="*/ 602931 h 615538"/>
                      <a:gd name="connsiteX2" fmla="*/ 452737 w 915585"/>
                      <a:gd name="connsiteY2" fmla="*/ 599899 h 615538"/>
                      <a:gd name="connsiteX0" fmla="*/ 252078 w 915585"/>
                      <a:gd name="connsiteY0" fmla="*/ 615538 h 615538"/>
                      <a:gd name="connsiteX1" fmla="*/ 303131 w 915585"/>
                      <a:gd name="connsiteY1" fmla="*/ 466429 h 615538"/>
                      <a:gd name="connsiteX2" fmla="*/ 252078 w 915585"/>
                      <a:gd name="connsiteY2" fmla="*/ 615538 h 615538"/>
                      <a:gd name="connsiteX0" fmla="*/ 4729 w 43256"/>
                      <a:gd name="connsiteY0" fmla="*/ 26036 h 43404"/>
                      <a:gd name="connsiteX1" fmla="*/ 2196 w 43256"/>
                      <a:gd name="connsiteY1" fmla="*/ 25239 h 43404"/>
                      <a:gd name="connsiteX2" fmla="*/ 6964 w 43256"/>
                      <a:gd name="connsiteY2" fmla="*/ 34758 h 43404"/>
                      <a:gd name="connsiteX3" fmla="*/ 5856 w 43256"/>
                      <a:gd name="connsiteY3" fmla="*/ 35139 h 43404"/>
                      <a:gd name="connsiteX4" fmla="*/ 16514 w 43256"/>
                      <a:gd name="connsiteY4" fmla="*/ 38949 h 43404"/>
                      <a:gd name="connsiteX5" fmla="*/ 15846 w 43256"/>
                      <a:gd name="connsiteY5" fmla="*/ 37209 h 43404"/>
                      <a:gd name="connsiteX6" fmla="*/ 28863 w 43256"/>
                      <a:gd name="connsiteY6" fmla="*/ 34610 h 43404"/>
                      <a:gd name="connsiteX7" fmla="*/ 28596 w 43256"/>
                      <a:gd name="connsiteY7" fmla="*/ 36519 h 43404"/>
                      <a:gd name="connsiteX8" fmla="*/ 34165 w 43256"/>
                      <a:gd name="connsiteY8" fmla="*/ 22813 h 43404"/>
                      <a:gd name="connsiteX9" fmla="*/ 37416 w 43256"/>
                      <a:gd name="connsiteY9" fmla="*/ 29949 h 43404"/>
                      <a:gd name="connsiteX10" fmla="*/ 41834 w 43256"/>
                      <a:gd name="connsiteY10" fmla="*/ 15213 h 43404"/>
                      <a:gd name="connsiteX11" fmla="*/ 40386 w 43256"/>
                      <a:gd name="connsiteY11" fmla="*/ 17889 h 43404"/>
                      <a:gd name="connsiteX12" fmla="*/ 38360 w 43256"/>
                      <a:gd name="connsiteY12" fmla="*/ 5285 h 43404"/>
                      <a:gd name="connsiteX13" fmla="*/ 38436 w 43256"/>
                      <a:gd name="connsiteY13" fmla="*/ 6549 h 43404"/>
                      <a:gd name="connsiteX14" fmla="*/ 29114 w 43256"/>
                      <a:gd name="connsiteY14" fmla="*/ 3811 h 43404"/>
                      <a:gd name="connsiteX15" fmla="*/ 29856 w 43256"/>
                      <a:gd name="connsiteY15" fmla="*/ 2199 h 43404"/>
                      <a:gd name="connsiteX16" fmla="*/ 22177 w 43256"/>
                      <a:gd name="connsiteY16" fmla="*/ 4579 h 43404"/>
                      <a:gd name="connsiteX17" fmla="*/ 22536 w 43256"/>
                      <a:gd name="connsiteY17" fmla="*/ 3189 h 43404"/>
                      <a:gd name="connsiteX18" fmla="*/ 14036 w 43256"/>
                      <a:gd name="connsiteY18" fmla="*/ 5051 h 43404"/>
                      <a:gd name="connsiteX19" fmla="*/ 15336 w 43256"/>
                      <a:gd name="connsiteY19" fmla="*/ 6399 h 43404"/>
                      <a:gd name="connsiteX20" fmla="*/ 4163 w 43256"/>
                      <a:gd name="connsiteY20" fmla="*/ 15648 h 43404"/>
                      <a:gd name="connsiteX21" fmla="*/ 3936 w 43256"/>
                      <a:gd name="connsiteY21" fmla="*/ 14229 h 43404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459035 w 915585"/>
                      <a:gd name="connsiteY0" fmla="*/ 494479 h 612914"/>
                      <a:gd name="connsiteX1" fmla="*/ 354741 w 915585"/>
                      <a:gd name="connsiteY1" fmla="*/ 462634 h 612914"/>
                      <a:gd name="connsiteX2" fmla="*/ 459035 w 915585"/>
                      <a:gd name="connsiteY2" fmla="*/ 494479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54741 w 915585"/>
                      <a:gd name="connsiteY1" fmla="*/ 462634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14460 w 915585"/>
                      <a:gd name="connsiteY1" fmla="*/ 551596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14460 w 915585"/>
                      <a:gd name="connsiteY1" fmla="*/ 551596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562804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</a:cxnLst>
                    <a:rect l="l" t="t" r="r" b="b"/>
                    <a:pathLst>
                      <a:path w="43256" h="43219">
                        <a:moveTo>
                          <a:pt x="3936" y="14229"/>
                        </a:moveTo>
                        <a:cubicBezTo>
                          <a:pt x="3665" y="11516"/>
                          <a:pt x="4297" y="8780"/>
                          <a:pt x="5659" y="6766"/>
                        </a:cubicBezTo>
                        <a:cubicBezTo>
                          <a:pt x="7811" y="3585"/>
                          <a:pt x="11300" y="2876"/>
                          <a:pt x="14041" y="5061"/>
                        </a:cubicBezTo>
                        <a:cubicBezTo>
                          <a:pt x="15714" y="768"/>
                          <a:pt x="19950" y="-119"/>
                          <a:pt x="22492" y="3291"/>
                        </a:cubicBezTo>
                        <a:cubicBezTo>
                          <a:pt x="23133" y="1542"/>
                          <a:pt x="24364" y="333"/>
                          <a:pt x="25785" y="59"/>
                        </a:cubicBezTo>
                        <a:cubicBezTo>
                          <a:pt x="27349" y="-243"/>
                          <a:pt x="28911" y="629"/>
                          <a:pt x="29869" y="2340"/>
                        </a:cubicBezTo>
                        <a:cubicBezTo>
                          <a:pt x="31251" y="126"/>
                          <a:pt x="33537" y="-601"/>
                          <a:pt x="35499" y="549"/>
                        </a:cubicBezTo>
                        <a:cubicBezTo>
                          <a:pt x="36994" y="1425"/>
                          <a:pt x="38066" y="3259"/>
                          <a:pt x="38354" y="5435"/>
                        </a:cubicBezTo>
                        <a:cubicBezTo>
                          <a:pt x="40082" y="6077"/>
                          <a:pt x="41458" y="7857"/>
                          <a:pt x="42018" y="10177"/>
                        </a:cubicBezTo>
                        <a:cubicBezTo>
                          <a:pt x="42425" y="11861"/>
                          <a:pt x="42367" y="13690"/>
                          <a:pt x="41854" y="15319"/>
                        </a:cubicBezTo>
                        <a:cubicBezTo>
                          <a:pt x="43115" y="17553"/>
                          <a:pt x="43556" y="20449"/>
                          <a:pt x="43052" y="23181"/>
                        </a:cubicBezTo>
                        <a:cubicBezTo>
                          <a:pt x="42382" y="26813"/>
                          <a:pt x="40164" y="29533"/>
                          <a:pt x="37440" y="30063"/>
                        </a:cubicBezTo>
                        <a:cubicBezTo>
                          <a:pt x="37427" y="32330"/>
                          <a:pt x="36694" y="34480"/>
                          <a:pt x="35431" y="35960"/>
                        </a:cubicBezTo>
                        <a:cubicBezTo>
                          <a:pt x="33512" y="38209"/>
                          <a:pt x="30740" y="38498"/>
                          <a:pt x="28591" y="36674"/>
                        </a:cubicBezTo>
                        <a:cubicBezTo>
                          <a:pt x="27896" y="39807"/>
                          <a:pt x="26035" y="42202"/>
                          <a:pt x="23703" y="42965"/>
                        </a:cubicBezTo>
                        <a:cubicBezTo>
                          <a:pt x="20955" y="43864"/>
                          <a:pt x="18087" y="42332"/>
                          <a:pt x="16516" y="39125"/>
                        </a:cubicBezTo>
                        <a:cubicBezTo>
                          <a:pt x="12808" y="42169"/>
                          <a:pt x="7992" y="40458"/>
                          <a:pt x="5840" y="35331"/>
                        </a:cubicBezTo>
                        <a:cubicBezTo>
                          <a:pt x="3726" y="35668"/>
                          <a:pt x="1741" y="33883"/>
                          <a:pt x="1146" y="31109"/>
                        </a:cubicBezTo>
                        <a:cubicBezTo>
                          <a:pt x="715" y="29102"/>
                          <a:pt x="1096" y="26936"/>
                          <a:pt x="2149" y="25410"/>
                        </a:cubicBezTo>
                        <a:cubicBezTo>
                          <a:pt x="655" y="24213"/>
                          <a:pt x="-177" y="21916"/>
                          <a:pt x="31" y="19563"/>
                        </a:cubicBezTo>
                        <a:cubicBezTo>
                          <a:pt x="275" y="16808"/>
                          <a:pt x="1881" y="14650"/>
                          <a:pt x="3899" y="14366"/>
                        </a:cubicBezTo>
                        <a:cubicBezTo>
                          <a:pt x="3911" y="14320"/>
                          <a:pt x="3924" y="14275"/>
                          <a:pt x="3936" y="14229"/>
                        </a:cubicBezTo>
                        <a:close/>
                      </a:path>
                      <a:path w="915585" h="612914">
                        <a:moveTo>
                          <a:pt x="365047" y="568613"/>
                        </a:moveTo>
                        <a:lnTo>
                          <a:pt x="314460" y="551596"/>
                        </a:lnTo>
                        <a:lnTo>
                          <a:pt x="365047" y="568613"/>
                        </a:lnTo>
                        <a:close/>
                      </a:path>
                      <a:path w="915585" h="612914">
                        <a:moveTo>
                          <a:pt x="452737" y="599899"/>
                        </a:moveTo>
                        <a:lnTo>
                          <a:pt x="512690" y="602931"/>
                        </a:lnTo>
                        <a:lnTo>
                          <a:pt x="452737" y="599899"/>
                        </a:lnTo>
                        <a:close/>
                      </a:path>
                      <a:path w="915585" h="612914">
                        <a:moveTo>
                          <a:pt x="252079" y="585885"/>
                        </a:moveTo>
                        <a:lnTo>
                          <a:pt x="303131" y="562804"/>
                        </a:lnTo>
                        <a:lnTo>
                          <a:pt x="252079" y="585885"/>
                        </a:lnTo>
                        <a:close/>
                      </a:path>
                      <a:path w="43256" h="43219" fill="none" extrusionOk="0">
                        <a:moveTo>
                          <a:pt x="4729" y="26036"/>
                        </a:moveTo>
                        <a:cubicBezTo>
                          <a:pt x="3845" y="26130"/>
                          <a:pt x="2961" y="25852"/>
                          <a:pt x="2196" y="25239"/>
                        </a:cubicBezTo>
                        <a:moveTo>
                          <a:pt x="6964" y="34758"/>
                        </a:moveTo>
                        <a:cubicBezTo>
                          <a:pt x="6609" y="34951"/>
                          <a:pt x="6236" y="35079"/>
                          <a:pt x="5856" y="35139"/>
                        </a:cubicBezTo>
                        <a:moveTo>
                          <a:pt x="16514" y="38949"/>
                        </a:moveTo>
                        <a:cubicBezTo>
                          <a:pt x="16247" y="38403"/>
                          <a:pt x="16023" y="37820"/>
                          <a:pt x="15846" y="37209"/>
                        </a:cubicBezTo>
                        <a:moveTo>
                          <a:pt x="28863" y="34610"/>
                        </a:moveTo>
                        <a:cubicBezTo>
                          <a:pt x="28824" y="35257"/>
                          <a:pt x="28734" y="35897"/>
                          <a:pt x="28596" y="36519"/>
                        </a:cubicBezTo>
                        <a:moveTo>
                          <a:pt x="34165" y="22813"/>
                        </a:moveTo>
                        <a:cubicBezTo>
                          <a:pt x="36169" y="24141"/>
                          <a:pt x="37434" y="26917"/>
                          <a:pt x="37416" y="29949"/>
                        </a:cubicBezTo>
                        <a:moveTo>
                          <a:pt x="41834" y="15213"/>
                        </a:moveTo>
                        <a:cubicBezTo>
                          <a:pt x="41509" y="16245"/>
                          <a:pt x="41014" y="17161"/>
                          <a:pt x="40386" y="17889"/>
                        </a:cubicBezTo>
                        <a:moveTo>
                          <a:pt x="38360" y="5285"/>
                        </a:moveTo>
                        <a:cubicBezTo>
                          <a:pt x="38415" y="5702"/>
                          <a:pt x="38441" y="6125"/>
                          <a:pt x="38436" y="6549"/>
                        </a:cubicBezTo>
                        <a:moveTo>
                          <a:pt x="29114" y="3811"/>
                        </a:moveTo>
                        <a:cubicBezTo>
                          <a:pt x="29303" y="3228"/>
                          <a:pt x="29552" y="2685"/>
                          <a:pt x="29856" y="2199"/>
                        </a:cubicBezTo>
                        <a:moveTo>
                          <a:pt x="22177" y="4579"/>
                        </a:moveTo>
                        <a:cubicBezTo>
                          <a:pt x="22254" y="4097"/>
                          <a:pt x="22375" y="3630"/>
                          <a:pt x="22536" y="3189"/>
                        </a:cubicBezTo>
                        <a:moveTo>
                          <a:pt x="14036" y="5051"/>
                        </a:moveTo>
                        <a:cubicBezTo>
                          <a:pt x="14508" y="5427"/>
                          <a:pt x="14944" y="5880"/>
                          <a:pt x="15336" y="6399"/>
                        </a:cubicBezTo>
                        <a:moveTo>
                          <a:pt x="4163" y="15648"/>
                        </a:moveTo>
                        <a:cubicBezTo>
                          <a:pt x="4060" y="15184"/>
                          <a:pt x="3984" y="14710"/>
                          <a:pt x="3936" y="14229"/>
                        </a:cubicBezTo>
                      </a:path>
                    </a:pathLst>
                  </a:custGeom>
                  <a:gradFill flip="none" rotWithShape="1">
                    <a:gsLst>
                      <a:gs pos="0">
                        <a:schemeClr val="bg1"/>
                      </a:gs>
                      <a:gs pos="50000">
                        <a:schemeClr val="bg1">
                          <a:lumMod val="75000"/>
                        </a:schemeClr>
                      </a:gs>
                      <a:gs pos="100000">
                        <a:schemeClr val="tx1">
                          <a:lumMod val="75000"/>
                          <a:lumOff val="25000"/>
                        </a:scheme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GB" dirty="0"/>
                  </a:p>
                </p:txBody>
              </p:sp>
              <p:sp>
                <p:nvSpPr>
                  <p:cNvPr id="90" name="Cloud Callout 3"/>
                  <p:cNvSpPr/>
                  <p:nvPr/>
                </p:nvSpPr>
                <p:spPr>
                  <a:xfrm>
                    <a:off x="3452876" y="2716297"/>
                    <a:ext cx="720842" cy="436989"/>
                  </a:xfrm>
                  <a:custGeom>
                    <a:avLst/>
                    <a:gdLst>
                      <a:gd name="connsiteX0" fmla="*/ 3900 w 43200"/>
                      <a:gd name="connsiteY0" fmla="*/ 14370 h 43200"/>
                      <a:gd name="connsiteX1" fmla="*/ 5623 w 43200"/>
                      <a:gd name="connsiteY1" fmla="*/ 6907 h 43200"/>
                      <a:gd name="connsiteX2" fmla="*/ 14005 w 43200"/>
                      <a:gd name="connsiteY2" fmla="*/ 5202 h 43200"/>
                      <a:gd name="connsiteX3" fmla="*/ 22456 w 43200"/>
                      <a:gd name="connsiteY3" fmla="*/ 3432 h 43200"/>
                      <a:gd name="connsiteX4" fmla="*/ 25749 w 43200"/>
                      <a:gd name="connsiteY4" fmla="*/ 200 h 43200"/>
                      <a:gd name="connsiteX5" fmla="*/ 29833 w 43200"/>
                      <a:gd name="connsiteY5" fmla="*/ 2481 h 43200"/>
                      <a:gd name="connsiteX6" fmla="*/ 35463 w 43200"/>
                      <a:gd name="connsiteY6" fmla="*/ 690 h 43200"/>
                      <a:gd name="connsiteX7" fmla="*/ 38318 w 43200"/>
                      <a:gd name="connsiteY7" fmla="*/ 5576 h 43200"/>
                      <a:gd name="connsiteX8" fmla="*/ 41982 w 43200"/>
                      <a:gd name="connsiteY8" fmla="*/ 10318 h 43200"/>
                      <a:gd name="connsiteX9" fmla="*/ 41818 w 43200"/>
                      <a:gd name="connsiteY9" fmla="*/ 15460 h 43200"/>
                      <a:gd name="connsiteX10" fmla="*/ 43016 w 43200"/>
                      <a:gd name="connsiteY10" fmla="*/ 23322 h 43200"/>
                      <a:gd name="connsiteX11" fmla="*/ 37404 w 43200"/>
                      <a:gd name="connsiteY11" fmla="*/ 30204 h 43200"/>
                      <a:gd name="connsiteX12" fmla="*/ 35395 w 43200"/>
                      <a:gd name="connsiteY12" fmla="*/ 36101 h 43200"/>
                      <a:gd name="connsiteX13" fmla="*/ 28555 w 43200"/>
                      <a:gd name="connsiteY13" fmla="*/ 36815 h 43200"/>
                      <a:gd name="connsiteX14" fmla="*/ 23667 w 43200"/>
                      <a:gd name="connsiteY14" fmla="*/ 43106 h 43200"/>
                      <a:gd name="connsiteX15" fmla="*/ 16480 w 43200"/>
                      <a:gd name="connsiteY15" fmla="*/ 39266 h 43200"/>
                      <a:gd name="connsiteX16" fmla="*/ 5804 w 43200"/>
                      <a:gd name="connsiteY16" fmla="*/ 35472 h 43200"/>
                      <a:gd name="connsiteX17" fmla="*/ 1110 w 43200"/>
                      <a:gd name="connsiteY17" fmla="*/ 31250 h 43200"/>
                      <a:gd name="connsiteX18" fmla="*/ 2113 w 43200"/>
                      <a:gd name="connsiteY18" fmla="*/ 25551 h 43200"/>
                      <a:gd name="connsiteX19" fmla="*/ -5 w 43200"/>
                      <a:gd name="connsiteY19" fmla="*/ 19704 h 43200"/>
                      <a:gd name="connsiteX20" fmla="*/ 3863 w 43200"/>
                      <a:gd name="connsiteY20" fmla="*/ 14507 h 43200"/>
                      <a:gd name="connsiteX21" fmla="*/ 3900 w 43200"/>
                      <a:gd name="connsiteY21" fmla="*/ 14370 h 43200"/>
                      <a:gd name="connsiteX0" fmla="*/ 283721 w 914400"/>
                      <a:gd name="connsiteY0" fmla="*/ 689229 h 612648"/>
                      <a:gd name="connsiteX1" fmla="*/ 266703 w 914400"/>
                      <a:gd name="connsiteY1" fmla="*/ 706247 h 612648"/>
                      <a:gd name="connsiteX2" fmla="*/ 249685 w 914400"/>
                      <a:gd name="connsiteY2" fmla="*/ 689229 h 612648"/>
                      <a:gd name="connsiteX3" fmla="*/ 266703 w 914400"/>
                      <a:gd name="connsiteY3" fmla="*/ 672211 h 612648"/>
                      <a:gd name="connsiteX4" fmla="*/ 283721 w 914400"/>
                      <a:gd name="connsiteY4" fmla="*/ 689229 h 612648"/>
                      <a:gd name="connsiteX0" fmla="*/ 310992 w 914400"/>
                      <a:gd name="connsiteY0" fmla="*/ 668620 h 612648"/>
                      <a:gd name="connsiteX1" fmla="*/ 276956 w 914400"/>
                      <a:gd name="connsiteY1" fmla="*/ 702656 h 612648"/>
                      <a:gd name="connsiteX2" fmla="*/ 242920 w 914400"/>
                      <a:gd name="connsiteY2" fmla="*/ 668620 h 612648"/>
                      <a:gd name="connsiteX3" fmla="*/ 276956 w 914400"/>
                      <a:gd name="connsiteY3" fmla="*/ 634584 h 612648"/>
                      <a:gd name="connsiteX4" fmla="*/ 310992 w 914400"/>
                      <a:gd name="connsiteY4" fmla="*/ 668620 h 612648"/>
                      <a:gd name="connsiteX0" fmla="*/ 353424 w 914400"/>
                      <a:gd name="connsiteY0" fmla="*/ 617538 h 612648"/>
                      <a:gd name="connsiteX1" fmla="*/ 302370 w 914400"/>
                      <a:gd name="connsiteY1" fmla="*/ 668592 h 612648"/>
                      <a:gd name="connsiteX2" fmla="*/ 251316 w 914400"/>
                      <a:gd name="connsiteY2" fmla="*/ 617538 h 612648"/>
                      <a:gd name="connsiteX3" fmla="*/ 302370 w 914400"/>
                      <a:gd name="connsiteY3" fmla="*/ 566484 h 612648"/>
                      <a:gd name="connsiteX4" fmla="*/ 353424 w 914400"/>
                      <a:gd name="connsiteY4" fmla="*/ 617538 h 612648"/>
                      <a:gd name="connsiteX0" fmla="*/ 4693 w 43200"/>
                      <a:gd name="connsiteY0" fmla="*/ 26177 h 43200"/>
                      <a:gd name="connsiteX1" fmla="*/ 2160 w 43200"/>
                      <a:gd name="connsiteY1" fmla="*/ 25380 h 43200"/>
                      <a:gd name="connsiteX2" fmla="*/ 6928 w 43200"/>
                      <a:gd name="connsiteY2" fmla="*/ 34899 h 43200"/>
                      <a:gd name="connsiteX3" fmla="*/ 5820 w 43200"/>
                      <a:gd name="connsiteY3" fmla="*/ 35280 h 43200"/>
                      <a:gd name="connsiteX4" fmla="*/ 16478 w 43200"/>
                      <a:gd name="connsiteY4" fmla="*/ 39090 h 43200"/>
                      <a:gd name="connsiteX5" fmla="*/ 15810 w 43200"/>
                      <a:gd name="connsiteY5" fmla="*/ 37350 h 43200"/>
                      <a:gd name="connsiteX6" fmla="*/ 28827 w 43200"/>
                      <a:gd name="connsiteY6" fmla="*/ 34751 h 43200"/>
                      <a:gd name="connsiteX7" fmla="*/ 28560 w 43200"/>
                      <a:gd name="connsiteY7" fmla="*/ 36660 h 43200"/>
                      <a:gd name="connsiteX8" fmla="*/ 34129 w 43200"/>
                      <a:gd name="connsiteY8" fmla="*/ 22954 h 43200"/>
                      <a:gd name="connsiteX9" fmla="*/ 37380 w 43200"/>
                      <a:gd name="connsiteY9" fmla="*/ 30090 h 43200"/>
                      <a:gd name="connsiteX10" fmla="*/ 41798 w 43200"/>
                      <a:gd name="connsiteY10" fmla="*/ 15354 h 43200"/>
                      <a:gd name="connsiteX11" fmla="*/ 40350 w 43200"/>
                      <a:gd name="connsiteY11" fmla="*/ 18030 h 43200"/>
                      <a:gd name="connsiteX12" fmla="*/ 38324 w 43200"/>
                      <a:gd name="connsiteY12" fmla="*/ 5426 h 43200"/>
                      <a:gd name="connsiteX13" fmla="*/ 38400 w 43200"/>
                      <a:gd name="connsiteY13" fmla="*/ 6690 h 43200"/>
                      <a:gd name="connsiteX14" fmla="*/ 29078 w 43200"/>
                      <a:gd name="connsiteY14" fmla="*/ 3952 h 43200"/>
                      <a:gd name="connsiteX15" fmla="*/ 29820 w 43200"/>
                      <a:gd name="connsiteY15" fmla="*/ 2340 h 43200"/>
                      <a:gd name="connsiteX16" fmla="*/ 22141 w 43200"/>
                      <a:gd name="connsiteY16" fmla="*/ 4720 h 43200"/>
                      <a:gd name="connsiteX17" fmla="*/ 22500 w 43200"/>
                      <a:gd name="connsiteY17" fmla="*/ 3330 h 43200"/>
                      <a:gd name="connsiteX18" fmla="*/ 14000 w 43200"/>
                      <a:gd name="connsiteY18" fmla="*/ 5192 h 43200"/>
                      <a:gd name="connsiteX19" fmla="*/ 15300 w 43200"/>
                      <a:gd name="connsiteY19" fmla="*/ 6540 h 43200"/>
                      <a:gd name="connsiteX20" fmla="*/ 4127 w 43200"/>
                      <a:gd name="connsiteY20" fmla="*/ 15789 h 43200"/>
                      <a:gd name="connsiteX21" fmla="*/ 3900 w 43200"/>
                      <a:gd name="connsiteY21" fmla="*/ 14370 h 43200"/>
                      <a:gd name="connsiteX0" fmla="*/ 3936 w 43256"/>
                      <a:gd name="connsiteY0" fmla="*/ 14229 h 49659"/>
                      <a:gd name="connsiteX1" fmla="*/ 5659 w 43256"/>
                      <a:gd name="connsiteY1" fmla="*/ 6766 h 49659"/>
                      <a:gd name="connsiteX2" fmla="*/ 14041 w 43256"/>
                      <a:gd name="connsiteY2" fmla="*/ 5061 h 49659"/>
                      <a:gd name="connsiteX3" fmla="*/ 22492 w 43256"/>
                      <a:gd name="connsiteY3" fmla="*/ 3291 h 49659"/>
                      <a:gd name="connsiteX4" fmla="*/ 25785 w 43256"/>
                      <a:gd name="connsiteY4" fmla="*/ 59 h 49659"/>
                      <a:gd name="connsiteX5" fmla="*/ 29869 w 43256"/>
                      <a:gd name="connsiteY5" fmla="*/ 2340 h 49659"/>
                      <a:gd name="connsiteX6" fmla="*/ 35499 w 43256"/>
                      <a:gd name="connsiteY6" fmla="*/ 549 h 49659"/>
                      <a:gd name="connsiteX7" fmla="*/ 38354 w 43256"/>
                      <a:gd name="connsiteY7" fmla="*/ 5435 h 49659"/>
                      <a:gd name="connsiteX8" fmla="*/ 42018 w 43256"/>
                      <a:gd name="connsiteY8" fmla="*/ 10177 h 49659"/>
                      <a:gd name="connsiteX9" fmla="*/ 41854 w 43256"/>
                      <a:gd name="connsiteY9" fmla="*/ 15319 h 49659"/>
                      <a:gd name="connsiteX10" fmla="*/ 43052 w 43256"/>
                      <a:gd name="connsiteY10" fmla="*/ 23181 h 49659"/>
                      <a:gd name="connsiteX11" fmla="*/ 37440 w 43256"/>
                      <a:gd name="connsiteY11" fmla="*/ 30063 h 49659"/>
                      <a:gd name="connsiteX12" fmla="*/ 35431 w 43256"/>
                      <a:gd name="connsiteY12" fmla="*/ 35960 h 49659"/>
                      <a:gd name="connsiteX13" fmla="*/ 28591 w 43256"/>
                      <a:gd name="connsiteY13" fmla="*/ 36674 h 49659"/>
                      <a:gd name="connsiteX14" fmla="*/ 23703 w 43256"/>
                      <a:gd name="connsiteY14" fmla="*/ 42965 h 49659"/>
                      <a:gd name="connsiteX15" fmla="*/ 16516 w 43256"/>
                      <a:gd name="connsiteY15" fmla="*/ 39125 h 49659"/>
                      <a:gd name="connsiteX16" fmla="*/ 5840 w 43256"/>
                      <a:gd name="connsiteY16" fmla="*/ 35331 h 49659"/>
                      <a:gd name="connsiteX17" fmla="*/ 1146 w 43256"/>
                      <a:gd name="connsiteY17" fmla="*/ 31109 h 49659"/>
                      <a:gd name="connsiteX18" fmla="*/ 2149 w 43256"/>
                      <a:gd name="connsiteY18" fmla="*/ 25410 h 49659"/>
                      <a:gd name="connsiteX19" fmla="*/ 31 w 43256"/>
                      <a:gd name="connsiteY19" fmla="*/ 19563 h 49659"/>
                      <a:gd name="connsiteX20" fmla="*/ 3899 w 43256"/>
                      <a:gd name="connsiteY20" fmla="*/ 14366 h 49659"/>
                      <a:gd name="connsiteX21" fmla="*/ 3936 w 43256"/>
                      <a:gd name="connsiteY21" fmla="*/ 14229 h 49659"/>
                      <a:gd name="connsiteX0" fmla="*/ 284483 w 915585"/>
                      <a:gd name="connsiteY0" fmla="*/ 687229 h 704247"/>
                      <a:gd name="connsiteX1" fmla="*/ 267465 w 915585"/>
                      <a:gd name="connsiteY1" fmla="*/ 704247 h 704247"/>
                      <a:gd name="connsiteX2" fmla="*/ 250447 w 915585"/>
                      <a:gd name="connsiteY2" fmla="*/ 687229 h 704247"/>
                      <a:gd name="connsiteX3" fmla="*/ 267465 w 915585"/>
                      <a:gd name="connsiteY3" fmla="*/ 670211 h 704247"/>
                      <a:gd name="connsiteX4" fmla="*/ 284483 w 915585"/>
                      <a:gd name="connsiteY4" fmla="*/ 687229 h 704247"/>
                      <a:gd name="connsiteX0" fmla="*/ 311754 w 915585"/>
                      <a:gd name="connsiteY0" fmla="*/ 666620 h 704247"/>
                      <a:gd name="connsiteX1" fmla="*/ 277718 w 915585"/>
                      <a:gd name="connsiteY1" fmla="*/ 700656 h 704247"/>
                      <a:gd name="connsiteX2" fmla="*/ 277718 w 915585"/>
                      <a:gd name="connsiteY2" fmla="*/ 632584 h 704247"/>
                      <a:gd name="connsiteX3" fmla="*/ 311754 w 915585"/>
                      <a:gd name="connsiteY3" fmla="*/ 666620 h 704247"/>
                      <a:gd name="connsiteX0" fmla="*/ 354186 w 915585"/>
                      <a:gd name="connsiteY0" fmla="*/ 615538 h 704247"/>
                      <a:gd name="connsiteX1" fmla="*/ 303132 w 915585"/>
                      <a:gd name="connsiteY1" fmla="*/ 666592 h 704247"/>
                      <a:gd name="connsiteX2" fmla="*/ 252078 w 915585"/>
                      <a:gd name="connsiteY2" fmla="*/ 615538 h 704247"/>
                      <a:gd name="connsiteX3" fmla="*/ 303132 w 915585"/>
                      <a:gd name="connsiteY3" fmla="*/ 564484 h 704247"/>
                      <a:gd name="connsiteX4" fmla="*/ 354186 w 915585"/>
                      <a:gd name="connsiteY4" fmla="*/ 615538 h 704247"/>
                      <a:gd name="connsiteX0" fmla="*/ 4729 w 43256"/>
                      <a:gd name="connsiteY0" fmla="*/ 26036 h 49659"/>
                      <a:gd name="connsiteX1" fmla="*/ 2196 w 43256"/>
                      <a:gd name="connsiteY1" fmla="*/ 25239 h 49659"/>
                      <a:gd name="connsiteX2" fmla="*/ 6964 w 43256"/>
                      <a:gd name="connsiteY2" fmla="*/ 34758 h 49659"/>
                      <a:gd name="connsiteX3" fmla="*/ 5856 w 43256"/>
                      <a:gd name="connsiteY3" fmla="*/ 35139 h 49659"/>
                      <a:gd name="connsiteX4" fmla="*/ 16514 w 43256"/>
                      <a:gd name="connsiteY4" fmla="*/ 38949 h 49659"/>
                      <a:gd name="connsiteX5" fmla="*/ 15846 w 43256"/>
                      <a:gd name="connsiteY5" fmla="*/ 37209 h 49659"/>
                      <a:gd name="connsiteX6" fmla="*/ 28863 w 43256"/>
                      <a:gd name="connsiteY6" fmla="*/ 34610 h 49659"/>
                      <a:gd name="connsiteX7" fmla="*/ 28596 w 43256"/>
                      <a:gd name="connsiteY7" fmla="*/ 36519 h 49659"/>
                      <a:gd name="connsiteX8" fmla="*/ 34165 w 43256"/>
                      <a:gd name="connsiteY8" fmla="*/ 22813 h 49659"/>
                      <a:gd name="connsiteX9" fmla="*/ 37416 w 43256"/>
                      <a:gd name="connsiteY9" fmla="*/ 29949 h 49659"/>
                      <a:gd name="connsiteX10" fmla="*/ 41834 w 43256"/>
                      <a:gd name="connsiteY10" fmla="*/ 15213 h 49659"/>
                      <a:gd name="connsiteX11" fmla="*/ 40386 w 43256"/>
                      <a:gd name="connsiteY11" fmla="*/ 17889 h 49659"/>
                      <a:gd name="connsiteX12" fmla="*/ 38360 w 43256"/>
                      <a:gd name="connsiteY12" fmla="*/ 5285 h 49659"/>
                      <a:gd name="connsiteX13" fmla="*/ 38436 w 43256"/>
                      <a:gd name="connsiteY13" fmla="*/ 6549 h 49659"/>
                      <a:gd name="connsiteX14" fmla="*/ 29114 w 43256"/>
                      <a:gd name="connsiteY14" fmla="*/ 3811 h 49659"/>
                      <a:gd name="connsiteX15" fmla="*/ 29856 w 43256"/>
                      <a:gd name="connsiteY15" fmla="*/ 2199 h 49659"/>
                      <a:gd name="connsiteX16" fmla="*/ 22177 w 43256"/>
                      <a:gd name="connsiteY16" fmla="*/ 4579 h 49659"/>
                      <a:gd name="connsiteX17" fmla="*/ 22536 w 43256"/>
                      <a:gd name="connsiteY17" fmla="*/ 3189 h 49659"/>
                      <a:gd name="connsiteX18" fmla="*/ 14036 w 43256"/>
                      <a:gd name="connsiteY18" fmla="*/ 5051 h 49659"/>
                      <a:gd name="connsiteX19" fmla="*/ 15336 w 43256"/>
                      <a:gd name="connsiteY19" fmla="*/ 6399 h 49659"/>
                      <a:gd name="connsiteX20" fmla="*/ 4163 w 43256"/>
                      <a:gd name="connsiteY20" fmla="*/ 15648 h 49659"/>
                      <a:gd name="connsiteX21" fmla="*/ 3936 w 43256"/>
                      <a:gd name="connsiteY21" fmla="*/ 14229 h 49659"/>
                      <a:gd name="connsiteX0" fmla="*/ 3936 w 43256"/>
                      <a:gd name="connsiteY0" fmla="*/ 14229 h 49659"/>
                      <a:gd name="connsiteX1" fmla="*/ 5659 w 43256"/>
                      <a:gd name="connsiteY1" fmla="*/ 6766 h 49659"/>
                      <a:gd name="connsiteX2" fmla="*/ 14041 w 43256"/>
                      <a:gd name="connsiteY2" fmla="*/ 5061 h 49659"/>
                      <a:gd name="connsiteX3" fmla="*/ 22492 w 43256"/>
                      <a:gd name="connsiteY3" fmla="*/ 3291 h 49659"/>
                      <a:gd name="connsiteX4" fmla="*/ 25785 w 43256"/>
                      <a:gd name="connsiteY4" fmla="*/ 59 h 49659"/>
                      <a:gd name="connsiteX5" fmla="*/ 29869 w 43256"/>
                      <a:gd name="connsiteY5" fmla="*/ 2340 h 49659"/>
                      <a:gd name="connsiteX6" fmla="*/ 35499 w 43256"/>
                      <a:gd name="connsiteY6" fmla="*/ 549 h 49659"/>
                      <a:gd name="connsiteX7" fmla="*/ 38354 w 43256"/>
                      <a:gd name="connsiteY7" fmla="*/ 5435 h 49659"/>
                      <a:gd name="connsiteX8" fmla="*/ 42018 w 43256"/>
                      <a:gd name="connsiteY8" fmla="*/ 10177 h 49659"/>
                      <a:gd name="connsiteX9" fmla="*/ 41854 w 43256"/>
                      <a:gd name="connsiteY9" fmla="*/ 15319 h 49659"/>
                      <a:gd name="connsiteX10" fmla="*/ 43052 w 43256"/>
                      <a:gd name="connsiteY10" fmla="*/ 23181 h 49659"/>
                      <a:gd name="connsiteX11" fmla="*/ 37440 w 43256"/>
                      <a:gd name="connsiteY11" fmla="*/ 30063 h 49659"/>
                      <a:gd name="connsiteX12" fmla="*/ 35431 w 43256"/>
                      <a:gd name="connsiteY12" fmla="*/ 35960 h 49659"/>
                      <a:gd name="connsiteX13" fmla="*/ 28591 w 43256"/>
                      <a:gd name="connsiteY13" fmla="*/ 36674 h 49659"/>
                      <a:gd name="connsiteX14" fmla="*/ 23703 w 43256"/>
                      <a:gd name="connsiteY14" fmla="*/ 42965 h 49659"/>
                      <a:gd name="connsiteX15" fmla="*/ 16516 w 43256"/>
                      <a:gd name="connsiteY15" fmla="*/ 39125 h 49659"/>
                      <a:gd name="connsiteX16" fmla="*/ 5840 w 43256"/>
                      <a:gd name="connsiteY16" fmla="*/ 35331 h 49659"/>
                      <a:gd name="connsiteX17" fmla="*/ 1146 w 43256"/>
                      <a:gd name="connsiteY17" fmla="*/ 31109 h 49659"/>
                      <a:gd name="connsiteX18" fmla="*/ 2149 w 43256"/>
                      <a:gd name="connsiteY18" fmla="*/ 25410 h 49659"/>
                      <a:gd name="connsiteX19" fmla="*/ 31 w 43256"/>
                      <a:gd name="connsiteY19" fmla="*/ 19563 h 49659"/>
                      <a:gd name="connsiteX20" fmla="*/ 3899 w 43256"/>
                      <a:gd name="connsiteY20" fmla="*/ 14366 h 49659"/>
                      <a:gd name="connsiteX21" fmla="*/ 3936 w 43256"/>
                      <a:gd name="connsiteY21" fmla="*/ 14229 h 49659"/>
                      <a:gd name="connsiteX0" fmla="*/ 284483 w 915585"/>
                      <a:gd name="connsiteY0" fmla="*/ 687229 h 704247"/>
                      <a:gd name="connsiteX1" fmla="*/ 267465 w 915585"/>
                      <a:gd name="connsiteY1" fmla="*/ 704247 h 704247"/>
                      <a:gd name="connsiteX2" fmla="*/ 250447 w 915585"/>
                      <a:gd name="connsiteY2" fmla="*/ 687229 h 704247"/>
                      <a:gd name="connsiteX3" fmla="*/ 267465 w 915585"/>
                      <a:gd name="connsiteY3" fmla="*/ 670211 h 704247"/>
                      <a:gd name="connsiteX4" fmla="*/ 284483 w 915585"/>
                      <a:gd name="connsiteY4" fmla="*/ 687229 h 704247"/>
                      <a:gd name="connsiteX0" fmla="*/ 311754 w 915585"/>
                      <a:gd name="connsiteY0" fmla="*/ 666620 h 704247"/>
                      <a:gd name="connsiteX1" fmla="*/ 277718 w 915585"/>
                      <a:gd name="connsiteY1" fmla="*/ 632584 h 704247"/>
                      <a:gd name="connsiteX2" fmla="*/ 311754 w 915585"/>
                      <a:gd name="connsiteY2" fmla="*/ 666620 h 704247"/>
                      <a:gd name="connsiteX0" fmla="*/ 354186 w 915585"/>
                      <a:gd name="connsiteY0" fmla="*/ 615538 h 704247"/>
                      <a:gd name="connsiteX1" fmla="*/ 303132 w 915585"/>
                      <a:gd name="connsiteY1" fmla="*/ 666592 h 704247"/>
                      <a:gd name="connsiteX2" fmla="*/ 252078 w 915585"/>
                      <a:gd name="connsiteY2" fmla="*/ 615538 h 704247"/>
                      <a:gd name="connsiteX3" fmla="*/ 303132 w 915585"/>
                      <a:gd name="connsiteY3" fmla="*/ 564484 h 704247"/>
                      <a:gd name="connsiteX4" fmla="*/ 354186 w 915585"/>
                      <a:gd name="connsiteY4" fmla="*/ 615538 h 704247"/>
                      <a:gd name="connsiteX0" fmla="*/ 4729 w 43256"/>
                      <a:gd name="connsiteY0" fmla="*/ 26036 h 49659"/>
                      <a:gd name="connsiteX1" fmla="*/ 2196 w 43256"/>
                      <a:gd name="connsiteY1" fmla="*/ 25239 h 49659"/>
                      <a:gd name="connsiteX2" fmla="*/ 6964 w 43256"/>
                      <a:gd name="connsiteY2" fmla="*/ 34758 h 49659"/>
                      <a:gd name="connsiteX3" fmla="*/ 5856 w 43256"/>
                      <a:gd name="connsiteY3" fmla="*/ 35139 h 49659"/>
                      <a:gd name="connsiteX4" fmla="*/ 16514 w 43256"/>
                      <a:gd name="connsiteY4" fmla="*/ 38949 h 49659"/>
                      <a:gd name="connsiteX5" fmla="*/ 15846 w 43256"/>
                      <a:gd name="connsiteY5" fmla="*/ 37209 h 49659"/>
                      <a:gd name="connsiteX6" fmla="*/ 28863 w 43256"/>
                      <a:gd name="connsiteY6" fmla="*/ 34610 h 49659"/>
                      <a:gd name="connsiteX7" fmla="*/ 28596 w 43256"/>
                      <a:gd name="connsiteY7" fmla="*/ 36519 h 49659"/>
                      <a:gd name="connsiteX8" fmla="*/ 34165 w 43256"/>
                      <a:gd name="connsiteY8" fmla="*/ 22813 h 49659"/>
                      <a:gd name="connsiteX9" fmla="*/ 37416 w 43256"/>
                      <a:gd name="connsiteY9" fmla="*/ 29949 h 49659"/>
                      <a:gd name="connsiteX10" fmla="*/ 41834 w 43256"/>
                      <a:gd name="connsiteY10" fmla="*/ 15213 h 49659"/>
                      <a:gd name="connsiteX11" fmla="*/ 40386 w 43256"/>
                      <a:gd name="connsiteY11" fmla="*/ 17889 h 49659"/>
                      <a:gd name="connsiteX12" fmla="*/ 38360 w 43256"/>
                      <a:gd name="connsiteY12" fmla="*/ 5285 h 49659"/>
                      <a:gd name="connsiteX13" fmla="*/ 38436 w 43256"/>
                      <a:gd name="connsiteY13" fmla="*/ 6549 h 49659"/>
                      <a:gd name="connsiteX14" fmla="*/ 29114 w 43256"/>
                      <a:gd name="connsiteY14" fmla="*/ 3811 h 49659"/>
                      <a:gd name="connsiteX15" fmla="*/ 29856 w 43256"/>
                      <a:gd name="connsiteY15" fmla="*/ 2199 h 49659"/>
                      <a:gd name="connsiteX16" fmla="*/ 22177 w 43256"/>
                      <a:gd name="connsiteY16" fmla="*/ 4579 h 49659"/>
                      <a:gd name="connsiteX17" fmla="*/ 22536 w 43256"/>
                      <a:gd name="connsiteY17" fmla="*/ 3189 h 49659"/>
                      <a:gd name="connsiteX18" fmla="*/ 14036 w 43256"/>
                      <a:gd name="connsiteY18" fmla="*/ 5051 h 49659"/>
                      <a:gd name="connsiteX19" fmla="*/ 15336 w 43256"/>
                      <a:gd name="connsiteY19" fmla="*/ 6399 h 49659"/>
                      <a:gd name="connsiteX20" fmla="*/ 4163 w 43256"/>
                      <a:gd name="connsiteY20" fmla="*/ 15648 h 49659"/>
                      <a:gd name="connsiteX21" fmla="*/ 3936 w 43256"/>
                      <a:gd name="connsiteY21" fmla="*/ 14229 h 496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50447 w 915585"/>
                      <a:gd name="connsiteY1" fmla="*/ 687229 h 687229"/>
                      <a:gd name="connsiteX2" fmla="*/ 267465 w 915585"/>
                      <a:gd name="connsiteY2" fmla="*/ 670211 h 687229"/>
                      <a:gd name="connsiteX3" fmla="*/ 284483 w 915585"/>
                      <a:gd name="connsiteY3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54186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4" fmla="*/ 354186 w 915585"/>
                      <a:gd name="connsiteY4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54186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4" fmla="*/ 354186 w 915585"/>
                      <a:gd name="connsiteY4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03132 w 915585"/>
                      <a:gd name="connsiteY0" fmla="*/ 564484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252078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7259"/>
                      <a:gd name="connsiteX1" fmla="*/ 5659 w 43256"/>
                      <a:gd name="connsiteY1" fmla="*/ 6766 h 47259"/>
                      <a:gd name="connsiteX2" fmla="*/ 14041 w 43256"/>
                      <a:gd name="connsiteY2" fmla="*/ 5061 h 47259"/>
                      <a:gd name="connsiteX3" fmla="*/ 22492 w 43256"/>
                      <a:gd name="connsiteY3" fmla="*/ 3291 h 47259"/>
                      <a:gd name="connsiteX4" fmla="*/ 25785 w 43256"/>
                      <a:gd name="connsiteY4" fmla="*/ 59 h 47259"/>
                      <a:gd name="connsiteX5" fmla="*/ 29869 w 43256"/>
                      <a:gd name="connsiteY5" fmla="*/ 2340 h 47259"/>
                      <a:gd name="connsiteX6" fmla="*/ 35499 w 43256"/>
                      <a:gd name="connsiteY6" fmla="*/ 549 h 47259"/>
                      <a:gd name="connsiteX7" fmla="*/ 38354 w 43256"/>
                      <a:gd name="connsiteY7" fmla="*/ 5435 h 47259"/>
                      <a:gd name="connsiteX8" fmla="*/ 42018 w 43256"/>
                      <a:gd name="connsiteY8" fmla="*/ 10177 h 47259"/>
                      <a:gd name="connsiteX9" fmla="*/ 41854 w 43256"/>
                      <a:gd name="connsiteY9" fmla="*/ 15319 h 47259"/>
                      <a:gd name="connsiteX10" fmla="*/ 43052 w 43256"/>
                      <a:gd name="connsiteY10" fmla="*/ 23181 h 47259"/>
                      <a:gd name="connsiteX11" fmla="*/ 37440 w 43256"/>
                      <a:gd name="connsiteY11" fmla="*/ 30063 h 47259"/>
                      <a:gd name="connsiteX12" fmla="*/ 35431 w 43256"/>
                      <a:gd name="connsiteY12" fmla="*/ 35960 h 47259"/>
                      <a:gd name="connsiteX13" fmla="*/ 28591 w 43256"/>
                      <a:gd name="connsiteY13" fmla="*/ 36674 h 47259"/>
                      <a:gd name="connsiteX14" fmla="*/ 23703 w 43256"/>
                      <a:gd name="connsiteY14" fmla="*/ 42965 h 47259"/>
                      <a:gd name="connsiteX15" fmla="*/ 16516 w 43256"/>
                      <a:gd name="connsiteY15" fmla="*/ 39125 h 47259"/>
                      <a:gd name="connsiteX16" fmla="*/ 5840 w 43256"/>
                      <a:gd name="connsiteY16" fmla="*/ 35331 h 47259"/>
                      <a:gd name="connsiteX17" fmla="*/ 1146 w 43256"/>
                      <a:gd name="connsiteY17" fmla="*/ 31109 h 47259"/>
                      <a:gd name="connsiteX18" fmla="*/ 2149 w 43256"/>
                      <a:gd name="connsiteY18" fmla="*/ 25410 h 47259"/>
                      <a:gd name="connsiteX19" fmla="*/ 31 w 43256"/>
                      <a:gd name="connsiteY19" fmla="*/ 19563 h 47259"/>
                      <a:gd name="connsiteX20" fmla="*/ 3899 w 43256"/>
                      <a:gd name="connsiteY20" fmla="*/ 14366 h 47259"/>
                      <a:gd name="connsiteX21" fmla="*/ 3936 w 43256"/>
                      <a:gd name="connsiteY21" fmla="*/ 14229 h 47259"/>
                      <a:gd name="connsiteX0" fmla="*/ 459035 w 915585"/>
                      <a:gd name="connsiteY0" fmla="*/ 494479 h 670211"/>
                      <a:gd name="connsiteX1" fmla="*/ 267465 w 915585"/>
                      <a:gd name="connsiteY1" fmla="*/ 670211 h 670211"/>
                      <a:gd name="connsiteX2" fmla="*/ 459035 w 915585"/>
                      <a:gd name="connsiteY2" fmla="*/ 494479 h 670211"/>
                      <a:gd name="connsiteX0" fmla="*/ 311754 w 915585"/>
                      <a:gd name="connsiteY0" fmla="*/ 666620 h 670211"/>
                      <a:gd name="connsiteX1" fmla="*/ 277718 w 915585"/>
                      <a:gd name="connsiteY1" fmla="*/ 632584 h 670211"/>
                      <a:gd name="connsiteX2" fmla="*/ 311754 w 915585"/>
                      <a:gd name="connsiteY2" fmla="*/ 666620 h 670211"/>
                      <a:gd name="connsiteX0" fmla="*/ 252078 w 915585"/>
                      <a:gd name="connsiteY0" fmla="*/ 615538 h 670211"/>
                      <a:gd name="connsiteX1" fmla="*/ 303132 w 915585"/>
                      <a:gd name="connsiteY1" fmla="*/ 666592 h 670211"/>
                      <a:gd name="connsiteX2" fmla="*/ 252078 w 915585"/>
                      <a:gd name="connsiteY2" fmla="*/ 615538 h 670211"/>
                      <a:gd name="connsiteX0" fmla="*/ 4729 w 43256"/>
                      <a:gd name="connsiteY0" fmla="*/ 26036 h 47259"/>
                      <a:gd name="connsiteX1" fmla="*/ 2196 w 43256"/>
                      <a:gd name="connsiteY1" fmla="*/ 25239 h 47259"/>
                      <a:gd name="connsiteX2" fmla="*/ 6964 w 43256"/>
                      <a:gd name="connsiteY2" fmla="*/ 34758 h 47259"/>
                      <a:gd name="connsiteX3" fmla="*/ 5856 w 43256"/>
                      <a:gd name="connsiteY3" fmla="*/ 35139 h 47259"/>
                      <a:gd name="connsiteX4" fmla="*/ 16514 w 43256"/>
                      <a:gd name="connsiteY4" fmla="*/ 38949 h 47259"/>
                      <a:gd name="connsiteX5" fmla="*/ 15846 w 43256"/>
                      <a:gd name="connsiteY5" fmla="*/ 37209 h 47259"/>
                      <a:gd name="connsiteX6" fmla="*/ 28863 w 43256"/>
                      <a:gd name="connsiteY6" fmla="*/ 34610 h 47259"/>
                      <a:gd name="connsiteX7" fmla="*/ 28596 w 43256"/>
                      <a:gd name="connsiteY7" fmla="*/ 36519 h 47259"/>
                      <a:gd name="connsiteX8" fmla="*/ 34165 w 43256"/>
                      <a:gd name="connsiteY8" fmla="*/ 22813 h 47259"/>
                      <a:gd name="connsiteX9" fmla="*/ 37416 w 43256"/>
                      <a:gd name="connsiteY9" fmla="*/ 29949 h 47259"/>
                      <a:gd name="connsiteX10" fmla="*/ 41834 w 43256"/>
                      <a:gd name="connsiteY10" fmla="*/ 15213 h 47259"/>
                      <a:gd name="connsiteX11" fmla="*/ 40386 w 43256"/>
                      <a:gd name="connsiteY11" fmla="*/ 17889 h 47259"/>
                      <a:gd name="connsiteX12" fmla="*/ 38360 w 43256"/>
                      <a:gd name="connsiteY12" fmla="*/ 5285 h 47259"/>
                      <a:gd name="connsiteX13" fmla="*/ 38436 w 43256"/>
                      <a:gd name="connsiteY13" fmla="*/ 6549 h 47259"/>
                      <a:gd name="connsiteX14" fmla="*/ 29114 w 43256"/>
                      <a:gd name="connsiteY14" fmla="*/ 3811 h 47259"/>
                      <a:gd name="connsiteX15" fmla="*/ 29856 w 43256"/>
                      <a:gd name="connsiteY15" fmla="*/ 2199 h 47259"/>
                      <a:gd name="connsiteX16" fmla="*/ 22177 w 43256"/>
                      <a:gd name="connsiteY16" fmla="*/ 4579 h 47259"/>
                      <a:gd name="connsiteX17" fmla="*/ 22536 w 43256"/>
                      <a:gd name="connsiteY17" fmla="*/ 3189 h 47259"/>
                      <a:gd name="connsiteX18" fmla="*/ 14036 w 43256"/>
                      <a:gd name="connsiteY18" fmla="*/ 5051 h 47259"/>
                      <a:gd name="connsiteX19" fmla="*/ 15336 w 43256"/>
                      <a:gd name="connsiteY19" fmla="*/ 6399 h 47259"/>
                      <a:gd name="connsiteX20" fmla="*/ 4163 w 43256"/>
                      <a:gd name="connsiteY20" fmla="*/ 15648 h 47259"/>
                      <a:gd name="connsiteX21" fmla="*/ 3936 w 43256"/>
                      <a:gd name="connsiteY21" fmla="*/ 14229 h 47259"/>
                      <a:gd name="connsiteX0" fmla="*/ 3936 w 43256"/>
                      <a:gd name="connsiteY0" fmla="*/ 14229 h 47259"/>
                      <a:gd name="connsiteX1" fmla="*/ 5659 w 43256"/>
                      <a:gd name="connsiteY1" fmla="*/ 6766 h 47259"/>
                      <a:gd name="connsiteX2" fmla="*/ 14041 w 43256"/>
                      <a:gd name="connsiteY2" fmla="*/ 5061 h 47259"/>
                      <a:gd name="connsiteX3" fmla="*/ 22492 w 43256"/>
                      <a:gd name="connsiteY3" fmla="*/ 3291 h 47259"/>
                      <a:gd name="connsiteX4" fmla="*/ 25785 w 43256"/>
                      <a:gd name="connsiteY4" fmla="*/ 59 h 47259"/>
                      <a:gd name="connsiteX5" fmla="*/ 29869 w 43256"/>
                      <a:gd name="connsiteY5" fmla="*/ 2340 h 47259"/>
                      <a:gd name="connsiteX6" fmla="*/ 35499 w 43256"/>
                      <a:gd name="connsiteY6" fmla="*/ 549 h 47259"/>
                      <a:gd name="connsiteX7" fmla="*/ 38354 w 43256"/>
                      <a:gd name="connsiteY7" fmla="*/ 5435 h 47259"/>
                      <a:gd name="connsiteX8" fmla="*/ 42018 w 43256"/>
                      <a:gd name="connsiteY8" fmla="*/ 10177 h 47259"/>
                      <a:gd name="connsiteX9" fmla="*/ 41854 w 43256"/>
                      <a:gd name="connsiteY9" fmla="*/ 15319 h 47259"/>
                      <a:gd name="connsiteX10" fmla="*/ 43052 w 43256"/>
                      <a:gd name="connsiteY10" fmla="*/ 23181 h 47259"/>
                      <a:gd name="connsiteX11" fmla="*/ 37440 w 43256"/>
                      <a:gd name="connsiteY11" fmla="*/ 30063 h 47259"/>
                      <a:gd name="connsiteX12" fmla="*/ 35431 w 43256"/>
                      <a:gd name="connsiteY12" fmla="*/ 35960 h 47259"/>
                      <a:gd name="connsiteX13" fmla="*/ 28591 w 43256"/>
                      <a:gd name="connsiteY13" fmla="*/ 36674 h 47259"/>
                      <a:gd name="connsiteX14" fmla="*/ 23703 w 43256"/>
                      <a:gd name="connsiteY14" fmla="*/ 42965 h 47259"/>
                      <a:gd name="connsiteX15" fmla="*/ 16516 w 43256"/>
                      <a:gd name="connsiteY15" fmla="*/ 39125 h 47259"/>
                      <a:gd name="connsiteX16" fmla="*/ 5840 w 43256"/>
                      <a:gd name="connsiteY16" fmla="*/ 35331 h 47259"/>
                      <a:gd name="connsiteX17" fmla="*/ 1146 w 43256"/>
                      <a:gd name="connsiteY17" fmla="*/ 31109 h 47259"/>
                      <a:gd name="connsiteX18" fmla="*/ 2149 w 43256"/>
                      <a:gd name="connsiteY18" fmla="*/ 25410 h 47259"/>
                      <a:gd name="connsiteX19" fmla="*/ 31 w 43256"/>
                      <a:gd name="connsiteY19" fmla="*/ 19563 h 47259"/>
                      <a:gd name="connsiteX20" fmla="*/ 3899 w 43256"/>
                      <a:gd name="connsiteY20" fmla="*/ 14366 h 47259"/>
                      <a:gd name="connsiteX21" fmla="*/ 3936 w 43256"/>
                      <a:gd name="connsiteY21" fmla="*/ 14229 h 47259"/>
                      <a:gd name="connsiteX0" fmla="*/ 459035 w 915585"/>
                      <a:gd name="connsiteY0" fmla="*/ 494479 h 670211"/>
                      <a:gd name="connsiteX1" fmla="*/ 267465 w 915585"/>
                      <a:gd name="connsiteY1" fmla="*/ 670211 h 670211"/>
                      <a:gd name="connsiteX2" fmla="*/ 459035 w 915585"/>
                      <a:gd name="connsiteY2" fmla="*/ 494479 h 670211"/>
                      <a:gd name="connsiteX0" fmla="*/ 311754 w 915585"/>
                      <a:gd name="connsiteY0" fmla="*/ 666620 h 670211"/>
                      <a:gd name="connsiteX1" fmla="*/ 277718 w 915585"/>
                      <a:gd name="connsiteY1" fmla="*/ 632584 h 670211"/>
                      <a:gd name="connsiteX2" fmla="*/ 311754 w 915585"/>
                      <a:gd name="connsiteY2" fmla="*/ 666620 h 670211"/>
                      <a:gd name="connsiteX0" fmla="*/ 252078 w 915585"/>
                      <a:gd name="connsiteY0" fmla="*/ 615538 h 670211"/>
                      <a:gd name="connsiteX1" fmla="*/ 303131 w 915585"/>
                      <a:gd name="connsiteY1" fmla="*/ 466429 h 670211"/>
                      <a:gd name="connsiteX2" fmla="*/ 252078 w 915585"/>
                      <a:gd name="connsiteY2" fmla="*/ 615538 h 670211"/>
                      <a:gd name="connsiteX0" fmla="*/ 4729 w 43256"/>
                      <a:gd name="connsiteY0" fmla="*/ 26036 h 47259"/>
                      <a:gd name="connsiteX1" fmla="*/ 2196 w 43256"/>
                      <a:gd name="connsiteY1" fmla="*/ 25239 h 47259"/>
                      <a:gd name="connsiteX2" fmla="*/ 6964 w 43256"/>
                      <a:gd name="connsiteY2" fmla="*/ 34758 h 47259"/>
                      <a:gd name="connsiteX3" fmla="*/ 5856 w 43256"/>
                      <a:gd name="connsiteY3" fmla="*/ 35139 h 47259"/>
                      <a:gd name="connsiteX4" fmla="*/ 16514 w 43256"/>
                      <a:gd name="connsiteY4" fmla="*/ 38949 h 47259"/>
                      <a:gd name="connsiteX5" fmla="*/ 15846 w 43256"/>
                      <a:gd name="connsiteY5" fmla="*/ 37209 h 47259"/>
                      <a:gd name="connsiteX6" fmla="*/ 28863 w 43256"/>
                      <a:gd name="connsiteY6" fmla="*/ 34610 h 47259"/>
                      <a:gd name="connsiteX7" fmla="*/ 28596 w 43256"/>
                      <a:gd name="connsiteY7" fmla="*/ 36519 h 47259"/>
                      <a:gd name="connsiteX8" fmla="*/ 34165 w 43256"/>
                      <a:gd name="connsiteY8" fmla="*/ 22813 h 47259"/>
                      <a:gd name="connsiteX9" fmla="*/ 37416 w 43256"/>
                      <a:gd name="connsiteY9" fmla="*/ 29949 h 47259"/>
                      <a:gd name="connsiteX10" fmla="*/ 41834 w 43256"/>
                      <a:gd name="connsiteY10" fmla="*/ 15213 h 47259"/>
                      <a:gd name="connsiteX11" fmla="*/ 40386 w 43256"/>
                      <a:gd name="connsiteY11" fmla="*/ 17889 h 47259"/>
                      <a:gd name="connsiteX12" fmla="*/ 38360 w 43256"/>
                      <a:gd name="connsiteY12" fmla="*/ 5285 h 47259"/>
                      <a:gd name="connsiteX13" fmla="*/ 38436 w 43256"/>
                      <a:gd name="connsiteY13" fmla="*/ 6549 h 47259"/>
                      <a:gd name="connsiteX14" fmla="*/ 29114 w 43256"/>
                      <a:gd name="connsiteY14" fmla="*/ 3811 h 47259"/>
                      <a:gd name="connsiteX15" fmla="*/ 29856 w 43256"/>
                      <a:gd name="connsiteY15" fmla="*/ 2199 h 47259"/>
                      <a:gd name="connsiteX16" fmla="*/ 22177 w 43256"/>
                      <a:gd name="connsiteY16" fmla="*/ 4579 h 47259"/>
                      <a:gd name="connsiteX17" fmla="*/ 22536 w 43256"/>
                      <a:gd name="connsiteY17" fmla="*/ 3189 h 47259"/>
                      <a:gd name="connsiteX18" fmla="*/ 14036 w 43256"/>
                      <a:gd name="connsiteY18" fmla="*/ 5051 h 47259"/>
                      <a:gd name="connsiteX19" fmla="*/ 15336 w 43256"/>
                      <a:gd name="connsiteY19" fmla="*/ 6399 h 47259"/>
                      <a:gd name="connsiteX20" fmla="*/ 4163 w 43256"/>
                      <a:gd name="connsiteY20" fmla="*/ 15648 h 47259"/>
                      <a:gd name="connsiteX21" fmla="*/ 3936 w 43256"/>
                      <a:gd name="connsiteY21" fmla="*/ 14229 h 47259"/>
                      <a:gd name="connsiteX0" fmla="*/ 3936 w 43256"/>
                      <a:gd name="connsiteY0" fmla="*/ 14229 h 47006"/>
                      <a:gd name="connsiteX1" fmla="*/ 5659 w 43256"/>
                      <a:gd name="connsiteY1" fmla="*/ 6766 h 47006"/>
                      <a:gd name="connsiteX2" fmla="*/ 14041 w 43256"/>
                      <a:gd name="connsiteY2" fmla="*/ 5061 h 47006"/>
                      <a:gd name="connsiteX3" fmla="*/ 22492 w 43256"/>
                      <a:gd name="connsiteY3" fmla="*/ 3291 h 47006"/>
                      <a:gd name="connsiteX4" fmla="*/ 25785 w 43256"/>
                      <a:gd name="connsiteY4" fmla="*/ 59 h 47006"/>
                      <a:gd name="connsiteX5" fmla="*/ 29869 w 43256"/>
                      <a:gd name="connsiteY5" fmla="*/ 2340 h 47006"/>
                      <a:gd name="connsiteX6" fmla="*/ 35499 w 43256"/>
                      <a:gd name="connsiteY6" fmla="*/ 549 h 47006"/>
                      <a:gd name="connsiteX7" fmla="*/ 38354 w 43256"/>
                      <a:gd name="connsiteY7" fmla="*/ 5435 h 47006"/>
                      <a:gd name="connsiteX8" fmla="*/ 42018 w 43256"/>
                      <a:gd name="connsiteY8" fmla="*/ 10177 h 47006"/>
                      <a:gd name="connsiteX9" fmla="*/ 41854 w 43256"/>
                      <a:gd name="connsiteY9" fmla="*/ 15319 h 47006"/>
                      <a:gd name="connsiteX10" fmla="*/ 43052 w 43256"/>
                      <a:gd name="connsiteY10" fmla="*/ 23181 h 47006"/>
                      <a:gd name="connsiteX11" fmla="*/ 37440 w 43256"/>
                      <a:gd name="connsiteY11" fmla="*/ 30063 h 47006"/>
                      <a:gd name="connsiteX12" fmla="*/ 35431 w 43256"/>
                      <a:gd name="connsiteY12" fmla="*/ 35960 h 47006"/>
                      <a:gd name="connsiteX13" fmla="*/ 28591 w 43256"/>
                      <a:gd name="connsiteY13" fmla="*/ 36674 h 47006"/>
                      <a:gd name="connsiteX14" fmla="*/ 23703 w 43256"/>
                      <a:gd name="connsiteY14" fmla="*/ 42965 h 47006"/>
                      <a:gd name="connsiteX15" fmla="*/ 16516 w 43256"/>
                      <a:gd name="connsiteY15" fmla="*/ 39125 h 47006"/>
                      <a:gd name="connsiteX16" fmla="*/ 5840 w 43256"/>
                      <a:gd name="connsiteY16" fmla="*/ 35331 h 47006"/>
                      <a:gd name="connsiteX17" fmla="*/ 1146 w 43256"/>
                      <a:gd name="connsiteY17" fmla="*/ 31109 h 47006"/>
                      <a:gd name="connsiteX18" fmla="*/ 2149 w 43256"/>
                      <a:gd name="connsiteY18" fmla="*/ 25410 h 47006"/>
                      <a:gd name="connsiteX19" fmla="*/ 31 w 43256"/>
                      <a:gd name="connsiteY19" fmla="*/ 19563 h 47006"/>
                      <a:gd name="connsiteX20" fmla="*/ 3899 w 43256"/>
                      <a:gd name="connsiteY20" fmla="*/ 14366 h 47006"/>
                      <a:gd name="connsiteX21" fmla="*/ 3936 w 43256"/>
                      <a:gd name="connsiteY21" fmla="*/ 14229 h 47006"/>
                      <a:gd name="connsiteX0" fmla="*/ 459035 w 915585"/>
                      <a:gd name="connsiteY0" fmla="*/ 494479 h 666620"/>
                      <a:gd name="connsiteX1" fmla="*/ 354741 w 915585"/>
                      <a:gd name="connsiteY1" fmla="*/ 462634 h 666620"/>
                      <a:gd name="connsiteX2" fmla="*/ 459035 w 915585"/>
                      <a:gd name="connsiteY2" fmla="*/ 494479 h 666620"/>
                      <a:gd name="connsiteX0" fmla="*/ 311754 w 915585"/>
                      <a:gd name="connsiteY0" fmla="*/ 666620 h 666620"/>
                      <a:gd name="connsiteX1" fmla="*/ 277718 w 915585"/>
                      <a:gd name="connsiteY1" fmla="*/ 632584 h 666620"/>
                      <a:gd name="connsiteX2" fmla="*/ 311754 w 915585"/>
                      <a:gd name="connsiteY2" fmla="*/ 666620 h 666620"/>
                      <a:gd name="connsiteX0" fmla="*/ 252078 w 915585"/>
                      <a:gd name="connsiteY0" fmla="*/ 615538 h 666620"/>
                      <a:gd name="connsiteX1" fmla="*/ 303131 w 915585"/>
                      <a:gd name="connsiteY1" fmla="*/ 466429 h 666620"/>
                      <a:gd name="connsiteX2" fmla="*/ 252078 w 915585"/>
                      <a:gd name="connsiteY2" fmla="*/ 615538 h 666620"/>
                      <a:gd name="connsiteX0" fmla="*/ 4729 w 43256"/>
                      <a:gd name="connsiteY0" fmla="*/ 26036 h 47006"/>
                      <a:gd name="connsiteX1" fmla="*/ 2196 w 43256"/>
                      <a:gd name="connsiteY1" fmla="*/ 25239 h 47006"/>
                      <a:gd name="connsiteX2" fmla="*/ 6964 w 43256"/>
                      <a:gd name="connsiteY2" fmla="*/ 34758 h 47006"/>
                      <a:gd name="connsiteX3" fmla="*/ 5856 w 43256"/>
                      <a:gd name="connsiteY3" fmla="*/ 35139 h 47006"/>
                      <a:gd name="connsiteX4" fmla="*/ 16514 w 43256"/>
                      <a:gd name="connsiteY4" fmla="*/ 38949 h 47006"/>
                      <a:gd name="connsiteX5" fmla="*/ 15846 w 43256"/>
                      <a:gd name="connsiteY5" fmla="*/ 37209 h 47006"/>
                      <a:gd name="connsiteX6" fmla="*/ 28863 w 43256"/>
                      <a:gd name="connsiteY6" fmla="*/ 34610 h 47006"/>
                      <a:gd name="connsiteX7" fmla="*/ 28596 w 43256"/>
                      <a:gd name="connsiteY7" fmla="*/ 36519 h 47006"/>
                      <a:gd name="connsiteX8" fmla="*/ 34165 w 43256"/>
                      <a:gd name="connsiteY8" fmla="*/ 22813 h 47006"/>
                      <a:gd name="connsiteX9" fmla="*/ 37416 w 43256"/>
                      <a:gd name="connsiteY9" fmla="*/ 29949 h 47006"/>
                      <a:gd name="connsiteX10" fmla="*/ 41834 w 43256"/>
                      <a:gd name="connsiteY10" fmla="*/ 15213 h 47006"/>
                      <a:gd name="connsiteX11" fmla="*/ 40386 w 43256"/>
                      <a:gd name="connsiteY11" fmla="*/ 17889 h 47006"/>
                      <a:gd name="connsiteX12" fmla="*/ 38360 w 43256"/>
                      <a:gd name="connsiteY12" fmla="*/ 5285 h 47006"/>
                      <a:gd name="connsiteX13" fmla="*/ 38436 w 43256"/>
                      <a:gd name="connsiteY13" fmla="*/ 6549 h 47006"/>
                      <a:gd name="connsiteX14" fmla="*/ 29114 w 43256"/>
                      <a:gd name="connsiteY14" fmla="*/ 3811 h 47006"/>
                      <a:gd name="connsiteX15" fmla="*/ 29856 w 43256"/>
                      <a:gd name="connsiteY15" fmla="*/ 2199 h 47006"/>
                      <a:gd name="connsiteX16" fmla="*/ 22177 w 43256"/>
                      <a:gd name="connsiteY16" fmla="*/ 4579 h 47006"/>
                      <a:gd name="connsiteX17" fmla="*/ 22536 w 43256"/>
                      <a:gd name="connsiteY17" fmla="*/ 3189 h 47006"/>
                      <a:gd name="connsiteX18" fmla="*/ 14036 w 43256"/>
                      <a:gd name="connsiteY18" fmla="*/ 5051 h 47006"/>
                      <a:gd name="connsiteX19" fmla="*/ 15336 w 43256"/>
                      <a:gd name="connsiteY19" fmla="*/ 6399 h 47006"/>
                      <a:gd name="connsiteX20" fmla="*/ 4163 w 43256"/>
                      <a:gd name="connsiteY20" fmla="*/ 15648 h 47006"/>
                      <a:gd name="connsiteX21" fmla="*/ 3936 w 43256"/>
                      <a:gd name="connsiteY21" fmla="*/ 14229 h 47006"/>
                      <a:gd name="connsiteX0" fmla="*/ 3936 w 43256"/>
                      <a:gd name="connsiteY0" fmla="*/ 14229 h 44606"/>
                      <a:gd name="connsiteX1" fmla="*/ 5659 w 43256"/>
                      <a:gd name="connsiteY1" fmla="*/ 6766 h 44606"/>
                      <a:gd name="connsiteX2" fmla="*/ 14041 w 43256"/>
                      <a:gd name="connsiteY2" fmla="*/ 5061 h 44606"/>
                      <a:gd name="connsiteX3" fmla="*/ 22492 w 43256"/>
                      <a:gd name="connsiteY3" fmla="*/ 3291 h 44606"/>
                      <a:gd name="connsiteX4" fmla="*/ 25785 w 43256"/>
                      <a:gd name="connsiteY4" fmla="*/ 59 h 44606"/>
                      <a:gd name="connsiteX5" fmla="*/ 29869 w 43256"/>
                      <a:gd name="connsiteY5" fmla="*/ 2340 h 44606"/>
                      <a:gd name="connsiteX6" fmla="*/ 35499 w 43256"/>
                      <a:gd name="connsiteY6" fmla="*/ 549 h 44606"/>
                      <a:gd name="connsiteX7" fmla="*/ 38354 w 43256"/>
                      <a:gd name="connsiteY7" fmla="*/ 5435 h 44606"/>
                      <a:gd name="connsiteX8" fmla="*/ 42018 w 43256"/>
                      <a:gd name="connsiteY8" fmla="*/ 10177 h 44606"/>
                      <a:gd name="connsiteX9" fmla="*/ 41854 w 43256"/>
                      <a:gd name="connsiteY9" fmla="*/ 15319 h 44606"/>
                      <a:gd name="connsiteX10" fmla="*/ 43052 w 43256"/>
                      <a:gd name="connsiteY10" fmla="*/ 23181 h 44606"/>
                      <a:gd name="connsiteX11" fmla="*/ 37440 w 43256"/>
                      <a:gd name="connsiteY11" fmla="*/ 30063 h 44606"/>
                      <a:gd name="connsiteX12" fmla="*/ 35431 w 43256"/>
                      <a:gd name="connsiteY12" fmla="*/ 35960 h 44606"/>
                      <a:gd name="connsiteX13" fmla="*/ 28591 w 43256"/>
                      <a:gd name="connsiteY13" fmla="*/ 36674 h 44606"/>
                      <a:gd name="connsiteX14" fmla="*/ 23703 w 43256"/>
                      <a:gd name="connsiteY14" fmla="*/ 42965 h 44606"/>
                      <a:gd name="connsiteX15" fmla="*/ 16516 w 43256"/>
                      <a:gd name="connsiteY15" fmla="*/ 39125 h 44606"/>
                      <a:gd name="connsiteX16" fmla="*/ 5840 w 43256"/>
                      <a:gd name="connsiteY16" fmla="*/ 35331 h 44606"/>
                      <a:gd name="connsiteX17" fmla="*/ 1146 w 43256"/>
                      <a:gd name="connsiteY17" fmla="*/ 31109 h 44606"/>
                      <a:gd name="connsiteX18" fmla="*/ 2149 w 43256"/>
                      <a:gd name="connsiteY18" fmla="*/ 25410 h 44606"/>
                      <a:gd name="connsiteX19" fmla="*/ 31 w 43256"/>
                      <a:gd name="connsiteY19" fmla="*/ 19563 h 44606"/>
                      <a:gd name="connsiteX20" fmla="*/ 3899 w 43256"/>
                      <a:gd name="connsiteY20" fmla="*/ 14366 h 44606"/>
                      <a:gd name="connsiteX21" fmla="*/ 3936 w 43256"/>
                      <a:gd name="connsiteY21" fmla="*/ 14229 h 44606"/>
                      <a:gd name="connsiteX0" fmla="*/ 459035 w 915585"/>
                      <a:gd name="connsiteY0" fmla="*/ 494479 h 632584"/>
                      <a:gd name="connsiteX1" fmla="*/ 354741 w 915585"/>
                      <a:gd name="connsiteY1" fmla="*/ 462634 h 632584"/>
                      <a:gd name="connsiteX2" fmla="*/ 459035 w 915585"/>
                      <a:gd name="connsiteY2" fmla="*/ 494479 h 632584"/>
                      <a:gd name="connsiteX0" fmla="*/ 452737 w 915585"/>
                      <a:gd name="connsiteY0" fmla="*/ 599899 h 632584"/>
                      <a:gd name="connsiteX1" fmla="*/ 277718 w 915585"/>
                      <a:gd name="connsiteY1" fmla="*/ 632584 h 632584"/>
                      <a:gd name="connsiteX2" fmla="*/ 452737 w 915585"/>
                      <a:gd name="connsiteY2" fmla="*/ 599899 h 632584"/>
                      <a:gd name="connsiteX0" fmla="*/ 252078 w 915585"/>
                      <a:gd name="connsiteY0" fmla="*/ 615538 h 632584"/>
                      <a:gd name="connsiteX1" fmla="*/ 303131 w 915585"/>
                      <a:gd name="connsiteY1" fmla="*/ 466429 h 632584"/>
                      <a:gd name="connsiteX2" fmla="*/ 252078 w 915585"/>
                      <a:gd name="connsiteY2" fmla="*/ 615538 h 632584"/>
                      <a:gd name="connsiteX0" fmla="*/ 4729 w 43256"/>
                      <a:gd name="connsiteY0" fmla="*/ 26036 h 44606"/>
                      <a:gd name="connsiteX1" fmla="*/ 2196 w 43256"/>
                      <a:gd name="connsiteY1" fmla="*/ 25239 h 44606"/>
                      <a:gd name="connsiteX2" fmla="*/ 6964 w 43256"/>
                      <a:gd name="connsiteY2" fmla="*/ 34758 h 44606"/>
                      <a:gd name="connsiteX3" fmla="*/ 5856 w 43256"/>
                      <a:gd name="connsiteY3" fmla="*/ 35139 h 44606"/>
                      <a:gd name="connsiteX4" fmla="*/ 16514 w 43256"/>
                      <a:gd name="connsiteY4" fmla="*/ 38949 h 44606"/>
                      <a:gd name="connsiteX5" fmla="*/ 15846 w 43256"/>
                      <a:gd name="connsiteY5" fmla="*/ 37209 h 44606"/>
                      <a:gd name="connsiteX6" fmla="*/ 28863 w 43256"/>
                      <a:gd name="connsiteY6" fmla="*/ 34610 h 44606"/>
                      <a:gd name="connsiteX7" fmla="*/ 28596 w 43256"/>
                      <a:gd name="connsiteY7" fmla="*/ 36519 h 44606"/>
                      <a:gd name="connsiteX8" fmla="*/ 34165 w 43256"/>
                      <a:gd name="connsiteY8" fmla="*/ 22813 h 44606"/>
                      <a:gd name="connsiteX9" fmla="*/ 37416 w 43256"/>
                      <a:gd name="connsiteY9" fmla="*/ 29949 h 44606"/>
                      <a:gd name="connsiteX10" fmla="*/ 41834 w 43256"/>
                      <a:gd name="connsiteY10" fmla="*/ 15213 h 44606"/>
                      <a:gd name="connsiteX11" fmla="*/ 40386 w 43256"/>
                      <a:gd name="connsiteY11" fmla="*/ 17889 h 44606"/>
                      <a:gd name="connsiteX12" fmla="*/ 38360 w 43256"/>
                      <a:gd name="connsiteY12" fmla="*/ 5285 h 44606"/>
                      <a:gd name="connsiteX13" fmla="*/ 38436 w 43256"/>
                      <a:gd name="connsiteY13" fmla="*/ 6549 h 44606"/>
                      <a:gd name="connsiteX14" fmla="*/ 29114 w 43256"/>
                      <a:gd name="connsiteY14" fmla="*/ 3811 h 44606"/>
                      <a:gd name="connsiteX15" fmla="*/ 29856 w 43256"/>
                      <a:gd name="connsiteY15" fmla="*/ 2199 h 44606"/>
                      <a:gd name="connsiteX16" fmla="*/ 22177 w 43256"/>
                      <a:gd name="connsiteY16" fmla="*/ 4579 h 44606"/>
                      <a:gd name="connsiteX17" fmla="*/ 22536 w 43256"/>
                      <a:gd name="connsiteY17" fmla="*/ 3189 h 44606"/>
                      <a:gd name="connsiteX18" fmla="*/ 14036 w 43256"/>
                      <a:gd name="connsiteY18" fmla="*/ 5051 h 44606"/>
                      <a:gd name="connsiteX19" fmla="*/ 15336 w 43256"/>
                      <a:gd name="connsiteY19" fmla="*/ 6399 h 44606"/>
                      <a:gd name="connsiteX20" fmla="*/ 4163 w 43256"/>
                      <a:gd name="connsiteY20" fmla="*/ 15648 h 44606"/>
                      <a:gd name="connsiteX21" fmla="*/ 3936 w 43256"/>
                      <a:gd name="connsiteY21" fmla="*/ 14229 h 44606"/>
                      <a:gd name="connsiteX0" fmla="*/ 3936 w 43256"/>
                      <a:gd name="connsiteY0" fmla="*/ 14229 h 43404"/>
                      <a:gd name="connsiteX1" fmla="*/ 5659 w 43256"/>
                      <a:gd name="connsiteY1" fmla="*/ 6766 h 43404"/>
                      <a:gd name="connsiteX2" fmla="*/ 14041 w 43256"/>
                      <a:gd name="connsiteY2" fmla="*/ 5061 h 43404"/>
                      <a:gd name="connsiteX3" fmla="*/ 22492 w 43256"/>
                      <a:gd name="connsiteY3" fmla="*/ 3291 h 43404"/>
                      <a:gd name="connsiteX4" fmla="*/ 25785 w 43256"/>
                      <a:gd name="connsiteY4" fmla="*/ 59 h 43404"/>
                      <a:gd name="connsiteX5" fmla="*/ 29869 w 43256"/>
                      <a:gd name="connsiteY5" fmla="*/ 2340 h 43404"/>
                      <a:gd name="connsiteX6" fmla="*/ 35499 w 43256"/>
                      <a:gd name="connsiteY6" fmla="*/ 549 h 43404"/>
                      <a:gd name="connsiteX7" fmla="*/ 38354 w 43256"/>
                      <a:gd name="connsiteY7" fmla="*/ 5435 h 43404"/>
                      <a:gd name="connsiteX8" fmla="*/ 42018 w 43256"/>
                      <a:gd name="connsiteY8" fmla="*/ 10177 h 43404"/>
                      <a:gd name="connsiteX9" fmla="*/ 41854 w 43256"/>
                      <a:gd name="connsiteY9" fmla="*/ 15319 h 43404"/>
                      <a:gd name="connsiteX10" fmla="*/ 43052 w 43256"/>
                      <a:gd name="connsiteY10" fmla="*/ 23181 h 43404"/>
                      <a:gd name="connsiteX11" fmla="*/ 37440 w 43256"/>
                      <a:gd name="connsiteY11" fmla="*/ 30063 h 43404"/>
                      <a:gd name="connsiteX12" fmla="*/ 35431 w 43256"/>
                      <a:gd name="connsiteY12" fmla="*/ 35960 h 43404"/>
                      <a:gd name="connsiteX13" fmla="*/ 28591 w 43256"/>
                      <a:gd name="connsiteY13" fmla="*/ 36674 h 43404"/>
                      <a:gd name="connsiteX14" fmla="*/ 23703 w 43256"/>
                      <a:gd name="connsiteY14" fmla="*/ 42965 h 43404"/>
                      <a:gd name="connsiteX15" fmla="*/ 16516 w 43256"/>
                      <a:gd name="connsiteY15" fmla="*/ 39125 h 43404"/>
                      <a:gd name="connsiteX16" fmla="*/ 5840 w 43256"/>
                      <a:gd name="connsiteY16" fmla="*/ 35331 h 43404"/>
                      <a:gd name="connsiteX17" fmla="*/ 1146 w 43256"/>
                      <a:gd name="connsiteY17" fmla="*/ 31109 h 43404"/>
                      <a:gd name="connsiteX18" fmla="*/ 2149 w 43256"/>
                      <a:gd name="connsiteY18" fmla="*/ 25410 h 43404"/>
                      <a:gd name="connsiteX19" fmla="*/ 31 w 43256"/>
                      <a:gd name="connsiteY19" fmla="*/ 19563 h 43404"/>
                      <a:gd name="connsiteX20" fmla="*/ 3899 w 43256"/>
                      <a:gd name="connsiteY20" fmla="*/ 14366 h 43404"/>
                      <a:gd name="connsiteX21" fmla="*/ 3936 w 43256"/>
                      <a:gd name="connsiteY21" fmla="*/ 14229 h 43404"/>
                      <a:gd name="connsiteX0" fmla="*/ 459035 w 915585"/>
                      <a:gd name="connsiteY0" fmla="*/ 494479 h 615538"/>
                      <a:gd name="connsiteX1" fmla="*/ 354741 w 915585"/>
                      <a:gd name="connsiteY1" fmla="*/ 462634 h 615538"/>
                      <a:gd name="connsiteX2" fmla="*/ 459035 w 915585"/>
                      <a:gd name="connsiteY2" fmla="*/ 494479 h 615538"/>
                      <a:gd name="connsiteX0" fmla="*/ 452737 w 915585"/>
                      <a:gd name="connsiteY0" fmla="*/ 599899 h 615538"/>
                      <a:gd name="connsiteX1" fmla="*/ 512690 w 915585"/>
                      <a:gd name="connsiteY1" fmla="*/ 602931 h 615538"/>
                      <a:gd name="connsiteX2" fmla="*/ 452737 w 915585"/>
                      <a:gd name="connsiteY2" fmla="*/ 599899 h 615538"/>
                      <a:gd name="connsiteX0" fmla="*/ 252078 w 915585"/>
                      <a:gd name="connsiteY0" fmla="*/ 615538 h 615538"/>
                      <a:gd name="connsiteX1" fmla="*/ 303131 w 915585"/>
                      <a:gd name="connsiteY1" fmla="*/ 466429 h 615538"/>
                      <a:gd name="connsiteX2" fmla="*/ 252078 w 915585"/>
                      <a:gd name="connsiteY2" fmla="*/ 615538 h 615538"/>
                      <a:gd name="connsiteX0" fmla="*/ 4729 w 43256"/>
                      <a:gd name="connsiteY0" fmla="*/ 26036 h 43404"/>
                      <a:gd name="connsiteX1" fmla="*/ 2196 w 43256"/>
                      <a:gd name="connsiteY1" fmla="*/ 25239 h 43404"/>
                      <a:gd name="connsiteX2" fmla="*/ 6964 w 43256"/>
                      <a:gd name="connsiteY2" fmla="*/ 34758 h 43404"/>
                      <a:gd name="connsiteX3" fmla="*/ 5856 w 43256"/>
                      <a:gd name="connsiteY3" fmla="*/ 35139 h 43404"/>
                      <a:gd name="connsiteX4" fmla="*/ 16514 w 43256"/>
                      <a:gd name="connsiteY4" fmla="*/ 38949 h 43404"/>
                      <a:gd name="connsiteX5" fmla="*/ 15846 w 43256"/>
                      <a:gd name="connsiteY5" fmla="*/ 37209 h 43404"/>
                      <a:gd name="connsiteX6" fmla="*/ 28863 w 43256"/>
                      <a:gd name="connsiteY6" fmla="*/ 34610 h 43404"/>
                      <a:gd name="connsiteX7" fmla="*/ 28596 w 43256"/>
                      <a:gd name="connsiteY7" fmla="*/ 36519 h 43404"/>
                      <a:gd name="connsiteX8" fmla="*/ 34165 w 43256"/>
                      <a:gd name="connsiteY8" fmla="*/ 22813 h 43404"/>
                      <a:gd name="connsiteX9" fmla="*/ 37416 w 43256"/>
                      <a:gd name="connsiteY9" fmla="*/ 29949 h 43404"/>
                      <a:gd name="connsiteX10" fmla="*/ 41834 w 43256"/>
                      <a:gd name="connsiteY10" fmla="*/ 15213 h 43404"/>
                      <a:gd name="connsiteX11" fmla="*/ 40386 w 43256"/>
                      <a:gd name="connsiteY11" fmla="*/ 17889 h 43404"/>
                      <a:gd name="connsiteX12" fmla="*/ 38360 w 43256"/>
                      <a:gd name="connsiteY12" fmla="*/ 5285 h 43404"/>
                      <a:gd name="connsiteX13" fmla="*/ 38436 w 43256"/>
                      <a:gd name="connsiteY13" fmla="*/ 6549 h 43404"/>
                      <a:gd name="connsiteX14" fmla="*/ 29114 w 43256"/>
                      <a:gd name="connsiteY14" fmla="*/ 3811 h 43404"/>
                      <a:gd name="connsiteX15" fmla="*/ 29856 w 43256"/>
                      <a:gd name="connsiteY15" fmla="*/ 2199 h 43404"/>
                      <a:gd name="connsiteX16" fmla="*/ 22177 w 43256"/>
                      <a:gd name="connsiteY16" fmla="*/ 4579 h 43404"/>
                      <a:gd name="connsiteX17" fmla="*/ 22536 w 43256"/>
                      <a:gd name="connsiteY17" fmla="*/ 3189 h 43404"/>
                      <a:gd name="connsiteX18" fmla="*/ 14036 w 43256"/>
                      <a:gd name="connsiteY18" fmla="*/ 5051 h 43404"/>
                      <a:gd name="connsiteX19" fmla="*/ 15336 w 43256"/>
                      <a:gd name="connsiteY19" fmla="*/ 6399 h 43404"/>
                      <a:gd name="connsiteX20" fmla="*/ 4163 w 43256"/>
                      <a:gd name="connsiteY20" fmla="*/ 15648 h 43404"/>
                      <a:gd name="connsiteX21" fmla="*/ 3936 w 43256"/>
                      <a:gd name="connsiteY21" fmla="*/ 14229 h 43404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459035 w 915585"/>
                      <a:gd name="connsiteY0" fmla="*/ 494479 h 612914"/>
                      <a:gd name="connsiteX1" fmla="*/ 354741 w 915585"/>
                      <a:gd name="connsiteY1" fmla="*/ 462634 h 612914"/>
                      <a:gd name="connsiteX2" fmla="*/ 459035 w 915585"/>
                      <a:gd name="connsiteY2" fmla="*/ 494479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54741 w 915585"/>
                      <a:gd name="connsiteY1" fmla="*/ 462634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14460 w 915585"/>
                      <a:gd name="connsiteY1" fmla="*/ 551596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14460 w 915585"/>
                      <a:gd name="connsiteY1" fmla="*/ 551596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562804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</a:cxnLst>
                    <a:rect l="l" t="t" r="r" b="b"/>
                    <a:pathLst>
                      <a:path w="43256" h="43219">
                        <a:moveTo>
                          <a:pt x="3936" y="14229"/>
                        </a:moveTo>
                        <a:cubicBezTo>
                          <a:pt x="3665" y="11516"/>
                          <a:pt x="4297" y="8780"/>
                          <a:pt x="5659" y="6766"/>
                        </a:cubicBezTo>
                        <a:cubicBezTo>
                          <a:pt x="7811" y="3585"/>
                          <a:pt x="11300" y="2876"/>
                          <a:pt x="14041" y="5061"/>
                        </a:cubicBezTo>
                        <a:cubicBezTo>
                          <a:pt x="15714" y="768"/>
                          <a:pt x="19950" y="-119"/>
                          <a:pt x="22492" y="3291"/>
                        </a:cubicBezTo>
                        <a:cubicBezTo>
                          <a:pt x="23133" y="1542"/>
                          <a:pt x="24364" y="333"/>
                          <a:pt x="25785" y="59"/>
                        </a:cubicBezTo>
                        <a:cubicBezTo>
                          <a:pt x="27349" y="-243"/>
                          <a:pt x="28911" y="629"/>
                          <a:pt x="29869" y="2340"/>
                        </a:cubicBezTo>
                        <a:cubicBezTo>
                          <a:pt x="31251" y="126"/>
                          <a:pt x="33537" y="-601"/>
                          <a:pt x="35499" y="549"/>
                        </a:cubicBezTo>
                        <a:cubicBezTo>
                          <a:pt x="36994" y="1425"/>
                          <a:pt x="38066" y="3259"/>
                          <a:pt x="38354" y="5435"/>
                        </a:cubicBezTo>
                        <a:cubicBezTo>
                          <a:pt x="40082" y="6077"/>
                          <a:pt x="41458" y="7857"/>
                          <a:pt x="42018" y="10177"/>
                        </a:cubicBezTo>
                        <a:cubicBezTo>
                          <a:pt x="42425" y="11861"/>
                          <a:pt x="42367" y="13690"/>
                          <a:pt x="41854" y="15319"/>
                        </a:cubicBezTo>
                        <a:cubicBezTo>
                          <a:pt x="43115" y="17553"/>
                          <a:pt x="43556" y="20449"/>
                          <a:pt x="43052" y="23181"/>
                        </a:cubicBezTo>
                        <a:cubicBezTo>
                          <a:pt x="42382" y="26813"/>
                          <a:pt x="40164" y="29533"/>
                          <a:pt x="37440" y="30063"/>
                        </a:cubicBezTo>
                        <a:cubicBezTo>
                          <a:pt x="37427" y="32330"/>
                          <a:pt x="36694" y="34480"/>
                          <a:pt x="35431" y="35960"/>
                        </a:cubicBezTo>
                        <a:cubicBezTo>
                          <a:pt x="33512" y="38209"/>
                          <a:pt x="30740" y="38498"/>
                          <a:pt x="28591" y="36674"/>
                        </a:cubicBezTo>
                        <a:cubicBezTo>
                          <a:pt x="27896" y="39807"/>
                          <a:pt x="26035" y="42202"/>
                          <a:pt x="23703" y="42965"/>
                        </a:cubicBezTo>
                        <a:cubicBezTo>
                          <a:pt x="20955" y="43864"/>
                          <a:pt x="18087" y="42332"/>
                          <a:pt x="16516" y="39125"/>
                        </a:cubicBezTo>
                        <a:cubicBezTo>
                          <a:pt x="12808" y="42169"/>
                          <a:pt x="7992" y="40458"/>
                          <a:pt x="5840" y="35331"/>
                        </a:cubicBezTo>
                        <a:cubicBezTo>
                          <a:pt x="3726" y="35668"/>
                          <a:pt x="1741" y="33883"/>
                          <a:pt x="1146" y="31109"/>
                        </a:cubicBezTo>
                        <a:cubicBezTo>
                          <a:pt x="715" y="29102"/>
                          <a:pt x="1096" y="26936"/>
                          <a:pt x="2149" y="25410"/>
                        </a:cubicBezTo>
                        <a:cubicBezTo>
                          <a:pt x="655" y="24213"/>
                          <a:pt x="-177" y="21916"/>
                          <a:pt x="31" y="19563"/>
                        </a:cubicBezTo>
                        <a:cubicBezTo>
                          <a:pt x="275" y="16808"/>
                          <a:pt x="1881" y="14650"/>
                          <a:pt x="3899" y="14366"/>
                        </a:cubicBezTo>
                        <a:cubicBezTo>
                          <a:pt x="3911" y="14320"/>
                          <a:pt x="3924" y="14275"/>
                          <a:pt x="3936" y="14229"/>
                        </a:cubicBezTo>
                        <a:close/>
                      </a:path>
                      <a:path w="915585" h="612914">
                        <a:moveTo>
                          <a:pt x="365047" y="568613"/>
                        </a:moveTo>
                        <a:lnTo>
                          <a:pt x="314460" y="551596"/>
                        </a:lnTo>
                        <a:lnTo>
                          <a:pt x="365047" y="568613"/>
                        </a:lnTo>
                        <a:close/>
                      </a:path>
                      <a:path w="915585" h="612914">
                        <a:moveTo>
                          <a:pt x="452737" y="599899"/>
                        </a:moveTo>
                        <a:lnTo>
                          <a:pt x="512690" y="602931"/>
                        </a:lnTo>
                        <a:lnTo>
                          <a:pt x="452737" y="599899"/>
                        </a:lnTo>
                        <a:close/>
                      </a:path>
                      <a:path w="915585" h="612914">
                        <a:moveTo>
                          <a:pt x="252079" y="585885"/>
                        </a:moveTo>
                        <a:lnTo>
                          <a:pt x="303131" y="562804"/>
                        </a:lnTo>
                        <a:lnTo>
                          <a:pt x="252079" y="585885"/>
                        </a:lnTo>
                        <a:close/>
                      </a:path>
                      <a:path w="43256" h="43219" fill="none" extrusionOk="0">
                        <a:moveTo>
                          <a:pt x="4729" y="26036"/>
                        </a:moveTo>
                        <a:cubicBezTo>
                          <a:pt x="3845" y="26130"/>
                          <a:pt x="2961" y="25852"/>
                          <a:pt x="2196" y="25239"/>
                        </a:cubicBezTo>
                        <a:moveTo>
                          <a:pt x="6964" y="34758"/>
                        </a:moveTo>
                        <a:cubicBezTo>
                          <a:pt x="6609" y="34951"/>
                          <a:pt x="6236" y="35079"/>
                          <a:pt x="5856" y="35139"/>
                        </a:cubicBezTo>
                        <a:moveTo>
                          <a:pt x="16514" y="38949"/>
                        </a:moveTo>
                        <a:cubicBezTo>
                          <a:pt x="16247" y="38403"/>
                          <a:pt x="16023" y="37820"/>
                          <a:pt x="15846" y="37209"/>
                        </a:cubicBezTo>
                        <a:moveTo>
                          <a:pt x="28863" y="34610"/>
                        </a:moveTo>
                        <a:cubicBezTo>
                          <a:pt x="28824" y="35257"/>
                          <a:pt x="28734" y="35897"/>
                          <a:pt x="28596" y="36519"/>
                        </a:cubicBezTo>
                        <a:moveTo>
                          <a:pt x="34165" y="22813"/>
                        </a:moveTo>
                        <a:cubicBezTo>
                          <a:pt x="36169" y="24141"/>
                          <a:pt x="37434" y="26917"/>
                          <a:pt x="37416" y="29949"/>
                        </a:cubicBezTo>
                        <a:moveTo>
                          <a:pt x="41834" y="15213"/>
                        </a:moveTo>
                        <a:cubicBezTo>
                          <a:pt x="41509" y="16245"/>
                          <a:pt x="41014" y="17161"/>
                          <a:pt x="40386" y="17889"/>
                        </a:cubicBezTo>
                        <a:moveTo>
                          <a:pt x="38360" y="5285"/>
                        </a:moveTo>
                        <a:cubicBezTo>
                          <a:pt x="38415" y="5702"/>
                          <a:pt x="38441" y="6125"/>
                          <a:pt x="38436" y="6549"/>
                        </a:cubicBezTo>
                        <a:moveTo>
                          <a:pt x="29114" y="3811"/>
                        </a:moveTo>
                        <a:cubicBezTo>
                          <a:pt x="29303" y="3228"/>
                          <a:pt x="29552" y="2685"/>
                          <a:pt x="29856" y="2199"/>
                        </a:cubicBezTo>
                        <a:moveTo>
                          <a:pt x="22177" y="4579"/>
                        </a:moveTo>
                        <a:cubicBezTo>
                          <a:pt x="22254" y="4097"/>
                          <a:pt x="22375" y="3630"/>
                          <a:pt x="22536" y="3189"/>
                        </a:cubicBezTo>
                        <a:moveTo>
                          <a:pt x="14036" y="5051"/>
                        </a:moveTo>
                        <a:cubicBezTo>
                          <a:pt x="14508" y="5427"/>
                          <a:pt x="14944" y="5880"/>
                          <a:pt x="15336" y="6399"/>
                        </a:cubicBezTo>
                        <a:moveTo>
                          <a:pt x="4163" y="15648"/>
                        </a:moveTo>
                        <a:cubicBezTo>
                          <a:pt x="4060" y="15184"/>
                          <a:pt x="3984" y="14710"/>
                          <a:pt x="3936" y="14229"/>
                        </a:cubicBezTo>
                      </a:path>
                    </a:pathLst>
                  </a:custGeom>
                  <a:gradFill flip="none" rotWithShape="1">
                    <a:gsLst>
                      <a:gs pos="0">
                        <a:schemeClr val="bg1"/>
                      </a:gs>
                      <a:gs pos="50000">
                        <a:schemeClr val="bg1">
                          <a:lumMod val="75000"/>
                        </a:schemeClr>
                      </a:gs>
                      <a:gs pos="100000">
                        <a:schemeClr val="tx1">
                          <a:lumMod val="75000"/>
                          <a:lumOff val="25000"/>
                        </a:scheme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GB" dirty="0"/>
                  </a:p>
                </p:txBody>
              </p:sp>
              <p:sp>
                <p:nvSpPr>
                  <p:cNvPr id="91" name="Cloud Callout 3"/>
                  <p:cNvSpPr/>
                  <p:nvPr/>
                </p:nvSpPr>
                <p:spPr>
                  <a:xfrm>
                    <a:off x="2938182" y="2822188"/>
                    <a:ext cx="720842" cy="436989"/>
                  </a:xfrm>
                  <a:custGeom>
                    <a:avLst/>
                    <a:gdLst>
                      <a:gd name="connsiteX0" fmla="*/ 3900 w 43200"/>
                      <a:gd name="connsiteY0" fmla="*/ 14370 h 43200"/>
                      <a:gd name="connsiteX1" fmla="*/ 5623 w 43200"/>
                      <a:gd name="connsiteY1" fmla="*/ 6907 h 43200"/>
                      <a:gd name="connsiteX2" fmla="*/ 14005 w 43200"/>
                      <a:gd name="connsiteY2" fmla="*/ 5202 h 43200"/>
                      <a:gd name="connsiteX3" fmla="*/ 22456 w 43200"/>
                      <a:gd name="connsiteY3" fmla="*/ 3432 h 43200"/>
                      <a:gd name="connsiteX4" fmla="*/ 25749 w 43200"/>
                      <a:gd name="connsiteY4" fmla="*/ 200 h 43200"/>
                      <a:gd name="connsiteX5" fmla="*/ 29833 w 43200"/>
                      <a:gd name="connsiteY5" fmla="*/ 2481 h 43200"/>
                      <a:gd name="connsiteX6" fmla="*/ 35463 w 43200"/>
                      <a:gd name="connsiteY6" fmla="*/ 690 h 43200"/>
                      <a:gd name="connsiteX7" fmla="*/ 38318 w 43200"/>
                      <a:gd name="connsiteY7" fmla="*/ 5576 h 43200"/>
                      <a:gd name="connsiteX8" fmla="*/ 41982 w 43200"/>
                      <a:gd name="connsiteY8" fmla="*/ 10318 h 43200"/>
                      <a:gd name="connsiteX9" fmla="*/ 41818 w 43200"/>
                      <a:gd name="connsiteY9" fmla="*/ 15460 h 43200"/>
                      <a:gd name="connsiteX10" fmla="*/ 43016 w 43200"/>
                      <a:gd name="connsiteY10" fmla="*/ 23322 h 43200"/>
                      <a:gd name="connsiteX11" fmla="*/ 37404 w 43200"/>
                      <a:gd name="connsiteY11" fmla="*/ 30204 h 43200"/>
                      <a:gd name="connsiteX12" fmla="*/ 35395 w 43200"/>
                      <a:gd name="connsiteY12" fmla="*/ 36101 h 43200"/>
                      <a:gd name="connsiteX13" fmla="*/ 28555 w 43200"/>
                      <a:gd name="connsiteY13" fmla="*/ 36815 h 43200"/>
                      <a:gd name="connsiteX14" fmla="*/ 23667 w 43200"/>
                      <a:gd name="connsiteY14" fmla="*/ 43106 h 43200"/>
                      <a:gd name="connsiteX15" fmla="*/ 16480 w 43200"/>
                      <a:gd name="connsiteY15" fmla="*/ 39266 h 43200"/>
                      <a:gd name="connsiteX16" fmla="*/ 5804 w 43200"/>
                      <a:gd name="connsiteY16" fmla="*/ 35472 h 43200"/>
                      <a:gd name="connsiteX17" fmla="*/ 1110 w 43200"/>
                      <a:gd name="connsiteY17" fmla="*/ 31250 h 43200"/>
                      <a:gd name="connsiteX18" fmla="*/ 2113 w 43200"/>
                      <a:gd name="connsiteY18" fmla="*/ 25551 h 43200"/>
                      <a:gd name="connsiteX19" fmla="*/ -5 w 43200"/>
                      <a:gd name="connsiteY19" fmla="*/ 19704 h 43200"/>
                      <a:gd name="connsiteX20" fmla="*/ 3863 w 43200"/>
                      <a:gd name="connsiteY20" fmla="*/ 14507 h 43200"/>
                      <a:gd name="connsiteX21" fmla="*/ 3900 w 43200"/>
                      <a:gd name="connsiteY21" fmla="*/ 14370 h 43200"/>
                      <a:gd name="connsiteX0" fmla="*/ 283721 w 914400"/>
                      <a:gd name="connsiteY0" fmla="*/ 689229 h 612648"/>
                      <a:gd name="connsiteX1" fmla="*/ 266703 w 914400"/>
                      <a:gd name="connsiteY1" fmla="*/ 706247 h 612648"/>
                      <a:gd name="connsiteX2" fmla="*/ 249685 w 914400"/>
                      <a:gd name="connsiteY2" fmla="*/ 689229 h 612648"/>
                      <a:gd name="connsiteX3" fmla="*/ 266703 w 914400"/>
                      <a:gd name="connsiteY3" fmla="*/ 672211 h 612648"/>
                      <a:gd name="connsiteX4" fmla="*/ 283721 w 914400"/>
                      <a:gd name="connsiteY4" fmla="*/ 689229 h 612648"/>
                      <a:gd name="connsiteX0" fmla="*/ 310992 w 914400"/>
                      <a:gd name="connsiteY0" fmla="*/ 668620 h 612648"/>
                      <a:gd name="connsiteX1" fmla="*/ 276956 w 914400"/>
                      <a:gd name="connsiteY1" fmla="*/ 702656 h 612648"/>
                      <a:gd name="connsiteX2" fmla="*/ 242920 w 914400"/>
                      <a:gd name="connsiteY2" fmla="*/ 668620 h 612648"/>
                      <a:gd name="connsiteX3" fmla="*/ 276956 w 914400"/>
                      <a:gd name="connsiteY3" fmla="*/ 634584 h 612648"/>
                      <a:gd name="connsiteX4" fmla="*/ 310992 w 914400"/>
                      <a:gd name="connsiteY4" fmla="*/ 668620 h 612648"/>
                      <a:gd name="connsiteX0" fmla="*/ 353424 w 914400"/>
                      <a:gd name="connsiteY0" fmla="*/ 617538 h 612648"/>
                      <a:gd name="connsiteX1" fmla="*/ 302370 w 914400"/>
                      <a:gd name="connsiteY1" fmla="*/ 668592 h 612648"/>
                      <a:gd name="connsiteX2" fmla="*/ 251316 w 914400"/>
                      <a:gd name="connsiteY2" fmla="*/ 617538 h 612648"/>
                      <a:gd name="connsiteX3" fmla="*/ 302370 w 914400"/>
                      <a:gd name="connsiteY3" fmla="*/ 566484 h 612648"/>
                      <a:gd name="connsiteX4" fmla="*/ 353424 w 914400"/>
                      <a:gd name="connsiteY4" fmla="*/ 617538 h 612648"/>
                      <a:gd name="connsiteX0" fmla="*/ 4693 w 43200"/>
                      <a:gd name="connsiteY0" fmla="*/ 26177 h 43200"/>
                      <a:gd name="connsiteX1" fmla="*/ 2160 w 43200"/>
                      <a:gd name="connsiteY1" fmla="*/ 25380 h 43200"/>
                      <a:gd name="connsiteX2" fmla="*/ 6928 w 43200"/>
                      <a:gd name="connsiteY2" fmla="*/ 34899 h 43200"/>
                      <a:gd name="connsiteX3" fmla="*/ 5820 w 43200"/>
                      <a:gd name="connsiteY3" fmla="*/ 35280 h 43200"/>
                      <a:gd name="connsiteX4" fmla="*/ 16478 w 43200"/>
                      <a:gd name="connsiteY4" fmla="*/ 39090 h 43200"/>
                      <a:gd name="connsiteX5" fmla="*/ 15810 w 43200"/>
                      <a:gd name="connsiteY5" fmla="*/ 37350 h 43200"/>
                      <a:gd name="connsiteX6" fmla="*/ 28827 w 43200"/>
                      <a:gd name="connsiteY6" fmla="*/ 34751 h 43200"/>
                      <a:gd name="connsiteX7" fmla="*/ 28560 w 43200"/>
                      <a:gd name="connsiteY7" fmla="*/ 36660 h 43200"/>
                      <a:gd name="connsiteX8" fmla="*/ 34129 w 43200"/>
                      <a:gd name="connsiteY8" fmla="*/ 22954 h 43200"/>
                      <a:gd name="connsiteX9" fmla="*/ 37380 w 43200"/>
                      <a:gd name="connsiteY9" fmla="*/ 30090 h 43200"/>
                      <a:gd name="connsiteX10" fmla="*/ 41798 w 43200"/>
                      <a:gd name="connsiteY10" fmla="*/ 15354 h 43200"/>
                      <a:gd name="connsiteX11" fmla="*/ 40350 w 43200"/>
                      <a:gd name="connsiteY11" fmla="*/ 18030 h 43200"/>
                      <a:gd name="connsiteX12" fmla="*/ 38324 w 43200"/>
                      <a:gd name="connsiteY12" fmla="*/ 5426 h 43200"/>
                      <a:gd name="connsiteX13" fmla="*/ 38400 w 43200"/>
                      <a:gd name="connsiteY13" fmla="*/ 6690 h 43200"/>
                      <a:gd name="connsiteX14" fmla="*/ 29078 w 43200"/>
                      <a:gd name="connsiteY14" fmla="*/ 3952 h 43200"/>
                      <a:gd name="connsiteX15" fmla="*/ 29820 w 43200"/>
                      <a:gd name="connsiteY15" fmla="*/ 2340 h 43200"/>
                      <a:gd name="connsiteX16" fmla="*/ 22141 w 43200"/>
                      <a:gd name="connsiteY16" fmla="*/ 4720 h 43200"/>
                      <a:gd name="connsiteX17" fmla="*/ 22500 w 43200"/>
                      <a:gd name="connsiteY17" fmla="*/ 3330 h 43200"/>
                      <a:gd name="connsiteX18" fmla="*/ 14000 w 43200"/>
                      <a:gd name="connsiteY18" fmla="*/ 5192 h 43200"/>
                      <a:gd name="connsiteX19" fmla="*/ 15300 w 43200"/>
                      <a:gd name="connsiteY19" fmla="*/ 6540 h 43200"/>
                      <a:gd name="connsiteX20" fmla="*/ 4127 w 43200"/>
                      <a:gd name="connsiteY20" fmla="*/ 15789 h 43200"/>
                      <a:gd name="connsiteX21" fmla="*/ 3900 w 43200"/>
                      <a:gd name="connsiteY21" fmla="*/ 14370 h 43200"/>
                      <a:gd name="connsiteX0" fmla="*/ 3936 w 43256"/>
                      <a:gd name="connsiteY0" fmla="*/ 14229 h 49659"/>
                      <a:gd name="connsiteX1" fmla="*/ 5659 w 43256"/>
                      <a:gd name="connsiteY1" fmla="*/ 6766 h 49659"/>
                      <a:gd name="connsiteX2" fmla="*/ 14041 w 43256"/>
                      <a:gd name="connsiteY2" fmla="*/ 5061 h 49659"/>
                      <a:gd name="connsiteX3" fmla="*/ 22492 w 43256"/>
                      <a:gd name="connsiteY3" fmla="*/ 3291 h 49659"/>
                      <a:gd name="connsiteX4" fmla="*/ 25785 w 43256"/>
                      <a:gd name="connsiteY4" fmla="*/ 59 h 49659"/>
                      <a:gd name="connsiteX5" fmla="*/ 29869 w 43256"/>
                      <a:gd name="connsiteY5" fmla="*/ 2340 h 49659"/>
                      <a:gd name="connsiteX6" fmla="*/ 35499 w 43256"/>
                      <a:gd name="connsiteY6" fmla="*/ 549 h 49659"/>
                      <a:gd name="connsiteX7" fmla="*/ 38354 w 43256"/>
                      <a:gd name="connsiteY7" fmla="*/ 5435 h 49659"/>
                      <a:gd name="connsiteX8" fmla="*/ 42018 w 43256"/>
                      <a:gd name="connsiteY8" fmla="*/ 10177 h 49659"/>
                      <a:gd name="connsiteX9" fmla="*/ 41854 w 43256"/>
                      <a:gd name="connsiteY9" fmla="*/ 15319 h 49659"/>
                      <a:gd name="connsiteX10" fmla="*/ 43052 w 43256"/>
                      <a:gd name="connsiteY10" fmla="*/ 23181 h 49659"/>
                      <a:gd name="connsiteX11" fmla="*/ 37440 w 43256"/>
                      <a:gd name="connsiteY11" fmla="*/ 30063 h 49659"/>
                      <a:gd name="connsiteX12" fmla="*/ 35431 w 43256"/>
                      <a:gd name="connsiteY12" fmla="*/ 35960 h 49659"/>
                      <a:gd name="connsiteX13" fmla="*/ 28591 w 43256"/>
                      <a:gd name="connsiteY13" fmla="*/ 36674 h 49659"/>
                      <a:gd name="connsiteX14" fmla="*/ 23703 w 43256"/>
                      <a:gd name="connsiteY14" fmla="*/ 42965 h 49659"/>
                      <a:gd name="connsiteX15" fmla="*/ 16516 w 43256"/>
                      <a:gd name="connsiteY15" fmla="*/ 39125 h 49659"/>
                      <a:gd name="connsiteX16" fmla="*/ 5840 w 43256"/>
                      <a:gd name="connsiteY16" fmla="*/ 35331 h 49659"/>
                      <a:gd name="connsiteX17" fmla="*/ 1146 w 43256"/>
                      <a:gd name="connsiteY17" fmla="*/ 31109 h 49659"/>
                      <a:gd name="connsiteX18" fmla="*/ 2149 w 43256"/>
                      <a:gd name="connsiteY18" fmla="*/ 25410 h 49659"/>
                      <a:gd name="connsiteX19" fmla="*/ 31 w 43256"/>
                      <a:gd name="connsiteY19" fmla="*/ 19563 h 49659"/>
                      <a:gd name="connsiteX20" fmla="*/ 3899 w 43256"/>
                      <a:gd name="connsiteY20" fmla="*/ 14366 h 49659"/>
                      <a:gd name="connsiteX21" fmla="*/ 3936 w 43256"/>
                      <a:gd name="connsiteY21" fmla="*/ 14229 h 49659"/>
                      <a:gd name="connsiteX0" fmla="*/ 284483 w 915585"/>
                      <a:gd name="connsiteY0" fmla="*/ 687229 h 704247"/>
                      <a:gd name="connsiteX1" fmla="*/ 267465 w 915585"/>
                      <a:gd name="connsiteY1" fmla="*/ 704247 h 704247"/>
                      <a:gd name="connsiteX2" fmla="*/ 250447 w 915585"/>
                      <a:gd name="connsiteY2" fmla="*/ 687229 h 704247"/>
                      <a:gd name="connsiteX3" fmla="*/ 267465 w 915585"/>
                      <a:gd name="connsiteY3" fmla="*/ 670211 h 704247"/>
                      <a:gd name="connsiteX4" fmla="*/ 284483 w 915585"/>
                      <a:gd name="connsiteY4" fmla="*/ 687229 h 704247"/>
                      <a:gd name="connsiteX0" fmla="*/ 311754 w 915585"/>
                      <a:gd name="connsiteY0" fmla="*/ 666620 h 704247"/>
                      <a:gd name="connsiteX1" fmla="*/ 277718 w 915585"/>
                      <a:gd name="connsiteY1" fmla="*/ 700656 h 704247"/>
                      <a:gd name="connsiteX2" fmla="*/ 277718 w 915585"/>
                      <a:gd name="connsiteY2" fmla="*/ 632584 h 704247"/>
                      <a:gd name="connsiteX3" fmla="*/ 311754 w 915585"/>
                      <a:gd name="connsiteY3" fmla="*/ 666620 h 704247"/>
                      <a:gd name="connsiteX0" fmla="*/ 354186 w 915585"/>
                      <a:gd name="connsiteY0" fmla="*/ 615538 h 704247"/>
                      <a:gd name="connsiteX1" fmla="*/ 303132 w 915585"/>
                      <a:gd name="connsiteY1" fmla="*/ 666592 h 704247"/>
                      <a:gd name="connsiteX2" fmla="*/ 252078 w 915585"/>
                      <a:gd name="connsiteY2" fmla="*/ 615538 h 704247"/>
                      <a:gd name="connsiteX3" fmla="*/ 303132 w 915585"/>
                      <a:gd name="connsiteY3" fmla="*/ 564484 h 704247"/>
                      <a:gd name="connsiteX4" fmla="*/ 354186 w 915585"/>
                      <a:gd name="connsiteY4" fmla="*/ 615538 h 704247"/>
                      <a:gd name="connsiteX0" fmla="*/ 4729 w 43256"/>
                      <a:gd name="connsiteY0" fmla="*/ 26036 h 49659"/>
                      <a:gd name="connsiteX1" fmla="*/ 2196 w 43256"/>
                      <a:gd name="connsiteY1" fmla="*/ 25239 h 49659"/>
                      <a:gd name="connsiteX2" fmla="*/ 6964 w 43256"/>
                      <a:gd name="connsiteY2" fmla="*/ 34758 h 49659"/>
                      <a:gd name="connsiteX3" fmla="*/ 5856 w 43256"/>
                      <a:gd name="connsiteY3" fmla="*/ 35139 h 49659"/>
                      <a:gd name="connsiteX4" fmla="*/ 16514 w 43256"/>
                      <a:gd name="connsiteY4" fmla="*/ 38949 h 49659"/>
                      <a:gd name="connsiteX5" fmla="*/ 15846 w 43256"/>
                      <a:gd name="connsiteY5" fmla="*/ 37209 h 49659"/>
                      <a:gd name="connsiteX6" fmla="*/ 28863 w 43256"/>
                      <a:gd name="connsiteY6" fmla="*/ 34610 h 49659"/>
                      <a:gd name="connsiteX7" fmla="*/ 28596 w 43256"/>
                      <a:gd name="connsiteY7" fmla="*/ 36519 h 49659"/>
                      <a:gd name="connsiteX8" fmla="*/ 34165 w 43256"/>
                      <a:gd name="connsiteY8" fmla="*/ 22813 h 49659"/>
                      <a:gd name="connsiteX9" fmla="*/ 37416 w 43256"/>
                      <a:gd name="connsiteY9" fmla="*/ 29949 h 49659"/>
                      <a:gd name="connsiteX10" fmla="*/ 41834 w 43256"/>
                      <a:gd name="connsiteY10" fmla="*/ 15213 h 49659"/>
                      <a:gd name="connsiteX11" fmla="*/ 40386 w 43256"/>
                      <a:gd name="connsiteY11" fmla="*/ 17889 h 49659"/>
                      <a:gd name="connsiteX12" fmla="*/ 38360 w 43256"/>
                      <a:gd name="connsiteY12" fmla="*/ 5285 h 49659"/>
                      <a:gd name="connsiteX13" fmla="*/ 38436 w 43256"/>
                      <a:gd name="connsiteY13" fmla="*/ 6549 h 49659"/>
                      <a:gd name="connsiteX14" fmla="*/ 29114 w 43256"/>
                      <a:gd name="connsiteY14" fmla="*/ 3811 h 49659"/>
                      <a:gd name="connsiteX15" fmla="*/ 29856 w 43256"/>
                      <a:gd name="connsiteY15" fmla="*/ 2199 h 49659"/>
                      <a:gd name="connsiteX16" fmla="*/ 22177 w 43256"/>
                      <a:gd name="connsiteY16" fmla="*/ 4579 h 49659"/>
                      <a:gd name="connsiteX17" fmla="*/ 22536 w 43256"/>
                      <a:gd name="connsiteY17" fmla="*/ 3189 h 49659"/>
                      <a:gd name="connsiteX18" fmla="*/ 14036 w 43256"/>
                      <a:gd name="connsiteY18" fmla="*/ 5051 h 49659"/>
                      <a:gd name="connsiteX19" fmla="*/ 15336 w 43256"/>
                      <a:gd name="connsiteY19" fmla="*/ 6399 h 49659"/>
                      <a:gd name="connsiteX20" fmla="*/ 4163 w 43256"/>
                      <a:gd name="connsiteY20" fmla="*/ 15648 h 49659"/>
                      <a:gd name="connsiteX21" fmla="*/ 3936 w 43256"/>
                      <a:gd name="connsiteY21" fmla="*/ 14229 h 49659"/>
                      <a:gd name="connsiteX0" fmla="*/ 3936 w 43256"/>
                      <a:gd name="connsiteY0" fmla="*/ 14229 h 49659"/>
                      <a:gd name="connsiteX1" fmla="*/ 5659 w 43256"/>
                      <a:gd name="connsiteY1" fmla="*/ 6766 h 49659"/>
                      <a:gd name="connsiteX2" fmla="*/ 14041 w 43256"/>
                      <a:gd name="connsiteY2" fmla="*/ 5061 h 49659"/>
                      <a:gd name="connsiteX3" fmla="*/ 22492 w 43256"/>
                      <a:gd name="connsiteY3" fmla="*/ 3291 h 49659"/>
                      <a:gd name="connsiteX4" fmla="*/ 25785 w 43256"/>
                      <a:gd name="connsiteY4" fmla="*/ 59 h 49659"/>
                      <a:gd name="connsiteX5" fmla="*/ 29869 w 43256"/>
                      <a:gd name="connsiteY5" fmla="*/ 2340 h 49659"/>
                      <a:gd name="connsiteX6" fmla="*/ 35499 w 43256"/>
                      <a:gd name="connsiteY6" fmla="*/ 549 h 49659"/>
                      <a:gd name="connsiteX7" fmla="*/ 38354 w 43256"/>
                      <a:gd name="connsiteY7" fmla="*/ 5435 h 49659"/>
                      <a:gd name="connsiteX8" fmla="*/ 42018 w 43256"/>
                      <a:gd name="connsiteY8" fmla="*/ 10177 h 49659"/>
                      <a:gd name="connsiteX9" fmla="*/ 41854 w 43256"/>
                      <a:gd name="connsiteY9" fmla="*/ 15319 h 49659"/>
                      <a:gd name="connsiteX10" fmla="*/ 43052 w 43256"/>
                      <a:gd name="connsiteY10" fmla="*/ 23181 h 49659"/>
                      <a:gd name="connsiteX11" fmla="*/ 37440 w 43256"/>
                      <a:gd name="connsiteY11" fmla="*/ 30063 h 49659"/>
                      <a:gd name="connsiteX12" fmla="*/ 35431 w 43256"/>
                      <a:gd name="connsiteY12" fmla="*/ 35960 h 49659"/>
                      <a:gd name="connsiteX13" fmla="*/ 28591 w 43256"/>
                      <a:gd name="connsiteY13" fmla="*/ 36674 h 49659"/>
                      <a:gd name="connsiteX14" fmla="*/ 23703 w 43256"/>
                      <a:gd name="connsiteY14" fmla="*/ 42965 h 49659"/>
                      <a:gd name="connsiteX15" fmla="*/ 16516 w 43256"/>
                      <a:gd name="connsiteY15" fmla="*/ 39125 h 49659"/>
                      <a:gd name="connsiteX16" fmla="*/ 5840 w 43256"/>
                      <a:gd name="connsiteY16" fmla="*/ 35331 h 49659"/>
                      <a:gd name="connsiteX17" fmla="*/ 1146 w 43256"/>
                      <a:gd name="connsiteY17" fmla="*/ 31109 h 49659"/>
                      <a:gd name="connsiteX18" fmla="*/ 2149 w 43256"/>
                      <a:gd name="connsiteY18" fmla="*/ 25410 h 49659"/>
                      <a:gd name="connsiteX19" fmla="*/ 31 w 43256"/>
                      <a:gd name="connsiteY19" fmla="*/ 19563 h 49659"/>
                      <a:gd name="connsiteX20" fmla="*/ 3899 w 43256"/>
                      <a:gd name="connsiteY20" fmla="*/ 14366 h 49659"/>
                      <a:gd name="connsiteX21" fmla="*/ 3936 w 43256"/>
                      <a:gd name="connsiteY21" fmla="*/ 14229 h 49659"/>
                      <a:gd name="connsiteX0" fmla="*/ 284483 w 915585"/>
                      <a:gd name="connsiteY0" fmla="*/ 687229 h 704247"/>
                      <a:gd name="connsiteX1" fmla="*/ 267465 w 915585"/>
                      <a:gd name="connsiteY1" fmla="*/ 704247 h 704247"/>
                      <a:gd name="connsiteX2" fmla="*/ 250447 w 915585"/>
                      <a:gd name="connsiteY2" fmla="*/ 687229 h 704247"/>
                      <a:gd name="connsiteX3" fmla="*/ 267465 w 915585"/>
                      <a:gd name="connsiteY3" fmla="*/ 670211 h 704247"/>
                      <a:gd name="connsiteX4" fmla="*/ 284483 w 915585"/>
                      <a:gd name="connsiteY4" fmla="*/ 687229 h 704247"/>
                      <a:gd name="connsiteX0" fmla="*/ 311754 w 915585"/>
                      <a:gd name="connsiteY0" fmla="*/ 666620 h 704247"/>
                      <a:gd name="connsiteX1" fmla="*/ 277718 w 915585"/>
                      <a:gd name="connsiteY1" fmla="*/ 632584 h 704247"/>
                      <a:gd name="connsiteX2" fmla="*/ 311754 w 915585"/>
                      <a:gd name="connsiteY2" fmla="*/ 666620 h 704247"/>
                      <a:gd name="connsiteX0" fmla="*/ 354186 w 915585"/>
                      <a:gd name="connsiteY0" fmla="*/ 615538 h 704247"/>
                      <a:gd name="connsiteX1" fmla="*/ 303132 w 915585"/>
                      <a:gd name="connsiteY1" fmla="*/ 666592 h 704247"/>
                      <a:gd name="connsiteX2" fmla="*/ 252078 w 915585"/>
                      <a:gd name="connsiteY2" fmla="*/ 615538 h 704247"/>
                      <a:gd name="connsiteX3" fmla="*/ 303132 w 915585"/>
                      <a:gd name="connsiteY3" fmla="*/ 564484 h 704247"/>
                      <a:gd name="connsiteX4" fmla="*/ 354186 w 915585"/>
                      <a:gd name="connsiteY4" fmla="*/ 615538 h 704247"/>
                      <a:gd name="connsiteX0" fmla="*/ 4729 w 43256"/>
                      <a:gd name="connsiteY0" fmla="*/ 26036 h 49659"/>
                      <a:gd name="connsiteX1" fmla="*/ 2196 w 43256"/>
                      <a:gd name="connsiteY1" fmla="*/ 25239 h 49659"/>
                      <a:gd name="connsiteX2" fmla="*/ 6964 w 43256"/>
                      <a:gd name="connsiteY2" fmla="*/ 34758 h 49659"/>
                      <a:gd name="connsiteX3" fmla="*/ 5856 w 43256"/>
                      <a:gd name="connsiteY3" fmla="*/ 35139 h 49659"/>
                      <a:gd name="connsiteX4" fmla="*/ 16514 w 43256"/>
                      <a:gd name="connsiteY4" fmla="*/ 38949 h 49659"/>
                      <a:gd name="connsiteX5" fmla="*/ 15846 w 43256"/>
                      <a:gd name="connsiteY5" fmla="*/ 37209 h 49659"/>
                      <a:gd name="connsiteX6" fmla="*/ 28863 w 43256"/>
                      <a:gd name="connsiteY6" fmla="*/ 34610 h 49659"/>
                      <a:gd name="connsiteX7" fmla="*/ 28596 w 43256"/>
                      <a:gd name="connsiteY7" fmla="*/ 36519 h 49659"/>
                      <a:gd name="connsiteX8" fmla="*/ 34165 w 43256"/>
                      <a:gd name="connsiteY8" fmla="*/ 22813 h 49659"/>
                      <a:gd name="connsiteX9" fmla="*/ 37416 w 43256"/>
                      <a:gd name="connsiteY9" fmla="*/ 29949 h 49659"/>
                      <a:gd name="connsiteX10" fmla="*/ 41834 w 43256"/>
                      <a:gd name="connsiteY10" fmla="*/ 15213 h 49659"/>
                      <a:gd name="connsiteX11" fmla="*/ 40386 w 43256"/>
                      <a:gd name="connsiteY11" fmla="*/ 17889 h 49659"/>
                      <a:gd name="connsiteX12" fmla="*/ 38360 w 43256"/>
                      <a:gd name="connsiteY12" fmla="*/ 5285 h 49659"/>
                      <a:gd name="connsiteX13" fmla="*/ 38436 w 43256"/>
                      <a:gd name="connsiteY13" fmla="*/ 6549 h 49659"/>
                      <a:gd name="connsiteX14" fmla="*/ 29114 w 43256"/>
                      <a:gd name="connsiteY14" fmla="*/ 3811 h 49659"/>
                      <a:gd name="connsiteX15" fmla="*/ 29856 w 43256"/>
                      <a:gd name="connsiteY15" fmla="*/ 2199 h 49659"/>
                      <a:gd name="connsiteX16" fmla="*/ 22177 w 43256"/>
                      <a:gd name="connsiteY16" fmla="*/ 4579 h 49659"/>
                      <a:gd name="connsiteX17" fmla="*/ 22536 w 43256"/>
                      <a:gd name="connsiteY17" fmla="*/ 3189 h 49659"/>
                      <a:gd name="connsiteX18" fmla="*/ 14036 w 43256"/>
                      <a:gd name="connsiteY18" fmla="*/ 5051 h 49659"/>
                      <a:gd name="connsiteX19" fmla="*/ 15336 w 43256"/>
                      <a:gd name="connsiteY19" fmla="*/ 6399 h 49659"/>
                      <a:gd name="connsiteX20" fmla="*/ 4163 w 43256"/>
                      <a:gd name="connsiteY20" fmla="*/ 15648 h 49659"/>
                      <a:gd name="connsiteX21" fmla="*/ 3936 w 43256"/>
                      <a:gd name="connsiteY21" fmla="*/ 14229 h 496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50447 w 915585"/>
                      <a:gd name="connsiteY1" fmla="*/ 687229 h 687229"/>
                      <a:gd name="connsiteX2" fmla="*/ 267465 w 915585"/>
                      <a:gd name="connsiteY2" fmla="*/ 670211 h 687229"/>
                      <a:gd name="connsiteX3" fmla="*/ 284483 w 915585"/>
                      <a:gd name="connsiteY3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54186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4" fmla="*/ 354186 w 915585"/>
                      <a:gd name="connsiteY4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54186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4" fmla="*/ 354186 w 915585"/>
                      <a:gd name="connsiteY4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03132 w 915585"/>
                      <a:gd name="connsiteY0" fmla="*/ 564484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252078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7259"/>
                      <a:gd name="connsiteX1" fmla="*/ 5659 w 43256"/>
                      <a:gd name="connsiteY1" fmla="*/ 6766 h 47259"/>
                      <a:gd name="connsiteX2" fmla="*/ 14041 w 43256"/>
                      <a:gd name="connsiteY2" fmla="*/ 5061 h 47259"/>
                      <a:gd name="connsiteX3" fmla="*/ 22492 w 43256"/>
                      <a:gd name="connsiteY3" fmla="*/ 3291 h 47259"/>
                      <a:gd name="connsiteX4" fmla="*/ 25785 w 43256"/>
                      <a:gd name="connsiteY4" fmla="*/ 59 h 47259"/>
                      <a:gd name="connsiteX5" fmla="*/ 29869 w 43256"/>
                      <a:gd name="connsiteY5" fmla="*/ 2340 h 47259"/>
                      <a:gd name="connsiteX6" fmla="*/ 35499 w 43256"/>
                      <a:gd name="connsiteY6" fmla="*/ 549 h 47259"/>
                      <a:gd name="connsiteX7" fmla="*/ 38354 w 43256"/>
                      <a:gd name="connsiteY7" fmla="*/ 5435 h 47259"/>
                      <a:gd name="connsiteX8" fmla="*/ 42018 w 43256"/>
                      <a:gd name="connsiteY8" fmla="*/ 10177 h 47259"/>
                      <a:gd name="connsiteX9" fmla="*/ 41854 w 43256"/>
                      <a:gd name="connsiteY9" fmla="*/ 15319 h 47259"/>
                      <a:gd name="connsiteX10" fmla="*/ 43052 w 43256"/>
                      <a:gd name="connsiteY10" fmla="*/ 23181 h 47259"/>
                      <a:gd name="connsiteX11" fmla="*/ 37440 w 43256"/>
                      <a:gd name="connsiteY11" fmla="*/ 30063 h 47259"/>
                      <a:gd name="connsiteX12" fmla="*/ 35431 w 43256"/>
                      <a:gd name="connsiteY12" fmla="*/ 35960 h 47259"/>
                      <a:gd name="connsiteX13" fmla="*/ 28591 w 43256"/>
                      <a:gd name="connsiteY13" fmla="*/ 36674 h 47259"/>
                      <a:gd name="connsiteX14" fmla="*/ 23703 w 43256"/>
                      <a:gd name="connsiteY14" fmla="*/ 42965 h 47259"/>
                      <a:gd name="connsiteX15" fmla="*/ 16516 w 43256"/>
                      <a:gd name="connsiteY15" fmla="*/ 39125 h 47259"/>
                      <a:gd name="connsiteX16" fmla="*/ 5840 w 43256"/>
                      <a:gd name="connsiteY16" fmla="*/ 35331 h 47259"/>
                      <a:gd name="connsiteX17" fmla="*/ 1146 w 43256"/>
                      <a:gd name="connsiteY17" fmla="*/ 31109 h 47259"/>
                      <a:gd name="connsiteX18" fmla="*/ 2149 w 43256"/>
                      <a:gd name="connsiteY18" fmla="*/ 25410 h 47259"/>
                      <a:gd name="connsiteX19" fmla="*/ 31 w 43256"/>
                      <a:gd name="connsiteY19" fmla="*/ 19563 h 47259"/>
                      <a:gd name="connsiteX20" fmla="*/ 3899 w 43256"/>
                      <a:gd name="connsiteY20" fmla="*/ 14366 h 47259"/>
                      <a:gd name="connsiteX21" fmla="*/ 3936 w 43256"/>
                      <a:gd name="connsiteY21" fmla="*/ 14229 h 47259"/>
                      <a:gd name="connsiteX0" fmla="*/ 459035 w 915585"/>
                      <a:gd name="connsiteY0" fmla="*/ 494479 h 670211"/>
                      <a:gd name="connsiteX1" fmla="*/ 267465 w 915585"/>
                      <a:gd name="connsiteY1" fmla="*/ 670211 h 670211"/>
                      <a:gd name="connsiteX2" fmla="*/ 459035 w 915585"/>
                      <a:gd name="connsiteY2" fmla="*/ 494479 h 670211"/>
                      <a:gd name="connsiteX0" fmla="*/ 311754 w 915585"/>
                      <a:gd name="connsiteY0" fmla="*/ 666620 h 670211"/>
                      <a:gd name="connsiteX1" fmla="*/ 277718 w 915585"/>
                      <a:gd name="connsiteY1" fmla="*/ 632584 h 670211"/>
                      <a:gd name="connsiteX2" fmla="*/ 311754 w 915585"/>
                      <a:gd name="connsiteY2" fmla="*/ 666620 h 670211"/>
                      <a:gd name="connsiteX0" fmla="*/ 252078 w 915585"/>
                      <a:gd name="connsiteY0" fmla="*/ 615538 h 670211"/>
                      <a:gd name="connsiteX1" fmla="*/ 303132 w 915585"/>
                      <a:gd name="connsiteY1" fmla="*/ 666592 h 670211"/>
                      <a:gd name="connsiteX2" fmla="*/ 252078 w 915585"/>
                      <a:gd name="connsiteY2" fmla="*/ 615538 h 670211"/>
                      <a:gd name="connsiteX0" fmla="*/ 4729 w 43256"/>
                      <a:gd name="connsiteY0" fmla="*/ 26036 h 47259"/>
                      <a:gd name="connsiteX1" fmla="*/ 2196 w 43256"/>
                      <a:gd name="connsiteY1" fmla="*/ 25239 h 47259"/>
                      <a:gd name="connsiteX2" fmla="*/ 6964 w 43256"/>
                      <a:gd name="connsiteY2" fmla="*/ 34758 h 47259"/>
                      <a:gd name="connsiteX3" fmla="*/ 5856 w 43256"/>
                      <a:gd name="connsiteY3" fmla="*/ 35139 h 47259"/>
                      <a:gd name="connsiteX4" fmla="*/ 16514 w 43256"/>
                      <a:gd name="connsiteY4" fmla="*/ 38949 h 47259"/>
                      <a:gd name="connsiteX5" fmla="*/ 15846 w 43256"/>
                      <a:gd name="connsiteY5" fmla="*/ 37209 h 47259"/>
                      <a:gd name="connsiteX6" fmla="*/ 28863 w 43256"/>
                      <a:gd name="connsiteY6" fmla="*/ 34610 h 47259"/>
                      <a:gd name="connsiteX7" fmla="*/ 28596 w 43256"/>
                      <a:gd name="connsiteY7" fmla="*/ 36519 h 47259"/>
                      <a:gd name="connsiteX8" fmla="*/ 34165 w 43256"/>
                      <a:gd name="connsiteY8" fmla="*/ 22813 h 47259"/>
                      <a:gd name="connsiteX9" fmla="*/ 37416 w 43256"/>
                      <a:gd name="connsiteY9" fmla="*/ 29949 h 47259"/>
                      <a:gd name="connsiteX10" fmla="*/ 41834 w 43256"/>
                      <a:gd name="connsiteY10" fmla="*/ 15213 h 47259"/>
                      <a:gd name="connsiteX11" fmla="*/ 40386 w 43256"/>
                      <a:gd name="connsiteY11" fmla="*/ 17889 h 47259"/>
                      <a:gd name="connsiteX12" fmla="*/ 38360 w 43256"/>
                      <a:gd name="connsiteY12" fmla="*/ 5285 h 47259"/>
                      <a:gd name="connsiteX13" fmla="*/ 38436 w 43256"/>
                      <a:gd name="connsiteY13" fmla="*/ 6549 h 47259"/>
                      <a:gd name="connsiteX14" fmla="*/ 29114 w 43256"/>
                      <a:gd name="connsiteY14" fmla="*/ 3811 h 47259"/>
                      <a:gd name="connsiteX15" fmla="*/ 29856 w 43256"/>
                      <a:gd name="connsiteY15" fmla="*/ 2199 h 47259"/>
                      <a:gd name="connsiteX16" fmla="*/ 22177 w 43256"/>
                      <a:gd name="connsiteY16" fmla="*/ 4579 h 47259"/>
                      <a:gd name="connsiteX17" fmla="*/ 22536 w 43256"/>
                      <a:gd name="connsiteY17" fmla="*/ 3189 h 47259"/>
                      <a:gd name="connsiteX18" fmla="*/ 14036 w 43256"/>
                      <a:gd name="connsiteY18" fmla="*/ 5051 h 47259"/>
                      <a:gd name="connsiteX19" fmla="*/ 15336 w 43256"/>
                      <a:gd name="connsiteY19" fmla="*/ 6399 h 47259"/>
                      <a:gd name="connsiteX20" fmla="*/ 4163 w 43256"/>
                      <a:gd name="connsiteY20" fmla="*/ 15648 h 47259"/>
                      <a:gd name="connsiteX21" fmla="*/ 3936 w 43256"/>
                      <a:gd name="connsiteY21" fmla="*/ 14229 h 47259"/>
                      <a:gd name="connsiteX0" fmla="*/ 3936 w 43256"/>
                      <a:gd name="connsiteY0" fmla="*/ 14229 h 47259"/>
                      <a:gd name="connsiteX1" fmla="*/ 5659 w 43256"/>
                      <a:gd name="connsiteY1" fmla="*/ 6766 h 47259"/>
                      <a:gd name="connsiteX2" fmla="*/ 14041 w 43256"/>
                      <a:gd name="connsiteY2" fmla="*/ 5061 h 47259"/>
                      <a:gd name="connsiteX3" fmla="*/ 22492 w 43256"/>
                      <a:gd name="connsiteY3" fmla="*/ 3291 h 47259"/>
                      <a:gd name="connsiteX4" fmla="*/ 25785 w 43256"/>
                      <a:gd name="connsiteY4" fmla="*/ 59 h 47259"/>
                      <a:gd name="connsiteX5" fmla="*/ 29869 w 43256"/>
                      <a:gd name="connsiteY5" fmla="*/ 2340 h 47259"/>
                      <a:gd name="connsiteX6" fmla="*/ 35499 w 43256"/>
                      <a:gd name="connsiteY6" fmla="*/ 549 h 47259"/>
                      <a:gd name="connsiteX7" fmla="*/ 38354 w 43256"/>
                      <a:gd name="connsiteY7" fmla="*/ 5435 h 47259"/>
                      <a:gd name="connsiteX8" fmla="*/ 42018 w 43256"/>
                      <a:gd name="connsiteY8" fmla="*/ 10177 h 47259"/>
                      <a:gd name="connsiteX9" fmla="*/ 41854 w 43256"/>
                      <a:gd name="connsiteY9" fmla="*/ 15319 h 47259"/>
                      <a:gd name="connsiteX10" fmla="*/ 43052 w 43256"/>
                      <a:gd name="connsiteY10" fmla="*/ 23181 h 47259"/>
                      <a:gd name="connsiteX11" fmla="*/ 37440 w 43256"/>
                      <a:gd name="connsiteY11" fmla="*/ 30063 h 47259"/>
                      <a:gd name="connsiteX12" fmla="*/ 35431 w 43256"/>
                      <a:gd name="connsiteY12" fmla="*/ 35960 h 47259"/>
                      <a:gd name="connsiteX13" fmla="*/ 28591 w 43256"/>
                      <a:gd name="connsiteY13" fmla="*/ 36674 h 47259"/>
                      <a:gd name="connsiteX14" fmla="*/ 23703 w 43256"/>
                      <a:gd name="connsiteY14" fmla="*/ 42965 h 47259"/>
                      <a:gd name="connsiteX15" fmla="*/ 16516 w 43256"/>
                      <a:gd name="connsiteY15" fmla="*/ 39125 h 47259"/>
                      <a:gd name="connsiteX16" fmla="*/ 5840 w 43256"/>
                      <a:gd name="connsiteY16" fmla="*/ 35331 h 47259"/>
                      <a:gd name="connsiteX17" fmla="*/ 1146 w 43256"/>
                      <a:gd name="connsiteY17" fmla="*/ 31109 h 47259"/>
                      <a:gd name="connsiteX18" fmla="*/ 2149 w 43256"/>
                      <a:gd name="connsiteY18" fmla="*/ 25410 h 47259"/>
                      <a:gd name="connsiteX19" fmla="*/ 31 w 43256"/>
                      <a:gd name="connsiteY19" fmla="*/ 19563 h 47259"/>
                      <a:gd name="connsiteX20" fmla="*/ 3899 w 43256"/>
                      <a:gd name="connsiteY20" fmla="*/ 14366 h 47259"/>
                      <a:gd name="connsiteX21" fmla="*/ 3936 w 43256"/>
                      <a:gd name="connsiteY21" fmla="*/ 14229 h 47259"/>
                      <a:gd name="connsiteX0" fmla="*/ 459035 w 915585"/>
                      <a:gd name="connsiteY0" fmla="*/ 494479 h 670211"/>
                      <a:gd name="connsiteX1" fmla="*/ 267465 w 915585"/>
                      <a:gd name="connsiteY1" fmla="*/ 670211 h 670211"/>
                      <a:gd name="connsiteX2" fmla="*/ 459035 w 915585"/>
                      <a:gd name="connsiteY2" fmla="*/ 494479 h 670211"/>
                      <a:gd name="connsiteX0" fmla="*/ 311754 w 915585"/>
                      <a:gd name="connsiteY0" fmla="*/ 666620 h 670211"/>
                      <a:gd name="connsiteX1" fmla="*/ 277718 w 915585"/>
                      <a:gd name="connsiteY1" fmla="*/ 632584 h 670211"/>
                      <a:gd name="connsiteX2" fmla="*/ 311754 w 915585"/>
                      <a:gd name="connsiteY2" fmla="*/ 666620 h 670211"/>
                      <a:gd name="connsiteX0" fmla="*/ 252078 w 915585"/>
                      <a:gd name="connsiteY0" fmla="*/ 615538 h 670211"/>
                      <a:gd name="connsiteX1" fmla="*/ 303131 w 915585"/>
                      <a:gd name="connsiteY1" fmla="*/ 466429 h 670211"/>
                      <a:gd name="connsiteX2" fmla="*/ 252078 w 915585"/>
                      <a:gd name="connsiteY2" fmla="*/ 615538 h 670211"/>
                      <a:gd name="connsiteX0" fmla="*/ 4729 w 43256"/>
                      <a:gd name="connsiteY0" fmla="*/ 26036 h 47259"/>
                      <a:gd name="connsiteX1" fmla="*/ 2196 w 43256"/>
                      <a:gd name="connsiteY1" fmla="*/ 25239 h 47259"/>
                      <a:gd name="connsiteX2" fmla="*/ 6964 w 43256"/>
                      <a:gd name="connsiteY2" fmla="*/ 34758 h 47259"/>
                      <a:gd name="connsiteX3" fmla="*/ 5856 w 43256"/>
                      <a:gd name="connsiteY3" fmla="*/ 35139 h 47259"/>
                      <a:gd name="connsiteX4" fmla="*/ 16514 w 43256"/>
                      <a:gd name="connsiteY4" fmla="*/ 38949 h 47259"/>
                      <a:gd name="connsiteX5" fmla="*/ 15846 w 43256"/>
                      <a:gd name="connsiteY5" fmla="*/ 37209 h 47259"/>
                      <a:gd name="connsiteX6" fmla="*/ 28863 w 43256"/>
                      <a:gd name="connsiteY6" fmla="*/ 34610 h 47259"/>
                      <a:gd name="connsiteX7" fmla="*/ 28596 w 43256"/>
                      <a:gd name="connsiteY7" fmla="*/ 36519 h 47259"/>
                      <a:gd name="connsiteX8" fmla="*/ 34165 w 43256"/>
                      <a:gd name="connsiteY8" fmla="*/ 22813 h 47259"/>
                      <a:gd name="connsiteX9" fmla="*/ 37416 w 43256"/>
                      <a:gd name="connsiteY9" fmla="*/ 29949 h 47259"/>
                      <a:gd name="connsiteX10" fmla="*/ 41834 w 43256"/>
                      <a:gd name="connsiteY10" fmla="*/ 15213 h 47259"/>
                      <a:gd name="connsiteX11" fmla="*/ 40386 w 43256"/>
                      <a:gd name="connsiteY11" fmla="*/ 17889 h 47259"/>
                      <a:gd name="connsiteX12" fmla="*/ 38360 w 43256"/>
                      <a:gd name="connsiteY12" fmla="*/ 5285 h 47259"/>
                      <a:gd name="connsiteX13" fmla="*/ 38436 w 43256"/>
                      <a:gd name="connsiteY13" fmla="*/ 6549 h 47259"/>
                      <a:gd name="connsiteX14" fmla="*/ 29114 w 43256"/>
                      <a:gd name="connsiteY14" fmla="*/ 3811 h 47259"/>
                      <a:gd name="connsiteX15" fmla="*/ 29856 w 43256"/>
                      <a:gd name="connsiteY15" fmla="*/ 2199 h 47259"/>
                      <a:gd name="connsiteX16" fmla="*/ 22177 w 43256"/>
                      <a:gd name="connsiteY16" fmla="*/ 4579 h 47259"/>
                      <a:gd name="connsiteX17" fmla="*/ 22536 w 43256"/>
                      <a:gd name="connsiteY17" fmla="*/ 3189 h 47259"/>
                      <a:gd name="connsiteX18" fmla="*/ 14036 w 43256"/>
                      <a:gd name="connsiteY18" fmla="*/ 5051 h 47259"/>
                      <a:gd name="connsiteX19" fmla="*/ 15336 w 43256"/>
                      <a:gd name="connsiteY19" fmla="*/ 6399 h 47259"/>
                      <a:gd name="connsiteX20" fmla="*/ 4163 w 43256"/>
                      <a:gd name="connsiteY20" fmla="*/ 15648 h 47259"/>
                      <a:gd name="connsiteX21" fmla="*/ 3936 w 43256"/>
                      <a:gd name="connsiteY21" fmla="*/ 14229 h 47259"/>
                      <a:gd name="connsiteX0" fmla="*/ 3936 w 43256"/>
                      <a:gd name="connsiteY0" fmla="*/ 14229 h 47006"/>
                      <a:gd name="connsiteX1" fmla="*/ 5659 w 43256"/>
                      <a:gd name="connsiteY1" fmla="*/ 6766 h 47006"/>
                      <a:gd name="connsiteX2" fmla="*/ 14041 w 43256"/>
                      <a:gd name="connsiteY2" fmla="*/ 5061 h 47006"/>
                      <a:gd name="connsiteX3" fmla="*/ 22492 w 43256"/>
                      <a:gd name="connsiteY3" fmla="*/ 3291 h 47006"/>
                      <a:gd name="connsiteX4" fmla="*/ 25785 w 43256"/>
                      <a:gd name="connsiteY4" fmla="*/ 59 h 47006"/>
                      <a:gd name="connsiteX5" fmla="*/ 29869 w 43256"/>
                      <a:gd name="connsiteY5" fmla="*/ 2340 h 47006"/>
                      <a:gd name="connsiteX6" fmla="*/ 35499 w 43256"/>
                      <a:gd name="connsiteY6" fmla="*/ 549 h 47006"/>
                      <a:gd name="connsiteX7" fmla="*/ 38354 w 43256"/>
                      <a:gd name="connsiteY7" fmla="*/ 5435 h 47006"/>
                      <a:gd name="connsiteX8" fmla="*/ 42018 w 43256"/>
                      <a:gd name="connsiteY8" fmla="*/ 10177 h 47006"/>
                      <a:gd name="connsiteX9" fmla="*/ 41854 w 43256"/>
                      <a:gd name="connsiteY9" fmla="*/ 15319 h 47006"/>
                      <a:gd name="connsiteX10" fmla="*/ 43052 w 43256"/>
                      <a:gd name="connsiteY10" fmla="*/ 23181 h 47006"/>
                      <a:gd name="connsiteX11" fmla="*/ 37440 w 43256"/>
                      <a:gd name="connsiteY11" fmla="*/ 30063 h 47006"/>
                      <a:gd name="connsiteX12" fmla="*/ 35431 w 43256"/>
                      <a:gd name="connsiteY12" fmla="*/ 35960 h 47006"/>
                      <a:gd name="connsiteX13" fmla="*/ 28591 w 43256"/>
                      <a:gd name="connsiteY13" fmla="*/ 36674 h 47006"/>
                      <a:gd name="connsiteX14" fmla="*/ 23703 w 43256"/>
                      <a:gd name="connsiteY14" fmla="*/ 42965 h 47006"/>
                      <a:gd name="connsiteX15" fmla="*/ 16516 w 43256"/>
                      <a:gd name="connsiteY15" fmla="*/ 39125 h 47006"/>
                      <a:gd name="connsiteX16" fmla="*/ 5840 w 43256"/>
                      <a:gd name="connsiteY16" fmla="*/ 35331 h 47006"/>
                      <a:gd name="connsiteX17" fmla="*/ 1146 w 43256"/>
                      <a:gd name="connsiteY17" fmla="*/ 31109 h 47006"/>
                      <a:gd name="connsiteX18" fmla="*/ 2149 w 43256"/>
                      <a:gd name="connsiteY18" fmla="*/ 25410 h 47006"/>
                      <a:gd name="connsiteX19" fmla="*/ 31 w 43256"/>
                      <a:gd name="connsiteY19" fmla="*/ 19563 h 47006"/>
                      <a:gd name="connsiteX20" fmla="*/ 3899 w 43256"/>
                      <a:gd name="connsiteY20" fmla="*/ 14366 h 47006"/>
                      <a:gd name="connsiteX21" fmla="*/ 3936 w 43256"/>
                      <a:gd name="connsiteY21" fmla="*/ 14229 h 47006"/>
                      <a:gd name="connsiteX0" fmla="*/ 459035 w 915585"/>
                      <a:gd name="connsiteY0" fmla="*/ 494479 h 666620"/>
                      <a:gd name="connsiteX1" fmla="*/ 354741 w 915585"/>
                      <a:gd name="connsiteY1" fmla="*/ 462634 h 666620"/>
                      <a:gd name="connsiteX2" fmla="*/ 459035 w 915585"/>
                      <a:gd name="connsiteY2" fmla="*/ 494479 h 666620"/>
                      <a:gd name="connsiteX0" fmla="*/ 311754 w 915585"/>
                      <a:gd name="connsiteY0" fmla="*/ 666620 h 666620"/>
                      <a:gd name="connsiteX1" fmla="*/ 277718 w 915585"/>
                      <a:gd name="connsiteY1" fmla="*/ 632584 h 666620"/>
                      <a:gd name="connsiteX2" fmla="*/ 311754 w 915585"/>
                      <a:gd name="connsiteY2" fmla="*/ 666620 h 666620"/>
                      <a:gd name="connsiteX0" fmla="*/ 252078 w 915585"/>
                      <a:gd name="connsiteY0" fmla="*/ 615538 h 666620"/>
                      <a:gd name="connsiteX1" fmla="*/ 303131 w 915585"/>
                      <a:gd name="connsiteY1" fmla="*/ 466429 h 666620"/>
                      <a:gd name="connsiteX2" fmla="*/ 252078 w 915585"/>
                      <a:gd name="connsiteY2" fmla="*/ 615538 h 666620"/>
                      <a:gd name="connsiteX0" fmla="*/ 4729 w 43256"/>
                      <a:gd name="connsiteY0" fmla="*/ 26036 h 47006"/>
                      <a:gd name="connsiteX1" fmla="*/ 2196 w 43256"/>
                      <a:gd name="connsiteY1" fmla="*/ 25239 h 47006"/>
                      <a:gd name="connsiteX2" fmla="*/ 6964 w 43256"/>
                      <a:gd name="connsiteY2" fmla="*/ 34758 h 47006"/>
                      <a:gd name="connsiteX3" fmla="*/ 5856 w 43256"/>
                      <a:gd name="connsiteY3" fmla="*/ 35139 h 47006"/>
                      <a:gd name="connsiteX4" fmla="*/ 16514 w 43256"/>
                      <a:gd name="connsiteY4" fmla="*/ 38949 h 47006"/>
                      <a:gd name="connsiteX5" fmla="*/ 15846 w 43256"/>
                      <a:gd name="connsiteY5" fmla="*/ 37209 h 47006"/>
                      <a:gd name="connsiteX6" fmla="*/ 28863 w 43256"/>
                      <a:gd name="connsiteY6" fmla="*/ 34610 h 47006"/>
                      <a:gd name="connsiteX7" fmla="*/ 28596 w 43256"/>
                      <a:gd name="connsiteY7" fmla="*/ 36519 h 47006"/>
                      <a:gd name="connsiteX8" fmla="*/ 34165 w 43256"/>
                      <a:gd name="connsiteY8" fmla="*/ 22813 h 47006"/>
                      <a:gd name="connsiteX9" fmla="*/ 37416 w 43256"/>
                      <a:gd name="connsiteY9" fmla="*/ 29949 h 47006"/>
                      <a:gd name="connsiteX10" fmla="*/ 41834 w 43256"/>
                      <a:gd name="connsiteY10" fmla="*/ 15213 h 47006"/>
                      <a:gd name="connsiteX11" fmla="*/ 40386 w 43256"/>
                      <a:gd name="connsiteY11" fmla="*/ 17889 h 47006"/>
                      <a:gd name="connsiteX12" fmla="*/ 38360 w 43256"/>
                      <a:gd name="connsiteY12" fmla="*/ 5285 h 47006"/>
                      <a:gd name="connsiteX13" fmla="*/ 38436 w 43256"/>
                      <a:gd name="connsiteY13" fmla="*/ 6549 h 47006"/>
                      <a:gd name="connsiteX14" fmla="*/ 29114 w 43256"/>
                      <a:gd name="connsiteY14" fmla="*/ 3811 h 47006"/>
                      <a:gd name="connsiteX15" fmla="*/ 29856 w 43256"/>
                      <a:gd name="connsiteY15" fmla="*/ 2199 h 47006"/>
                      <a:gd name="connsiteX16" fmla="*/ 22177 w 43256"/>
                      <a:gd name="connsiteY16" fmla="*/ 4579 h 47006"/>
                      <a:gd name="connsiteX17" fmla="*/ 22536 w 43256"/>
                      <a:gd name="connsiteY17" fmla="*/ 3189 h 47006"/>
                      <a:gd name="connsiteX18" fmla="*/ 14036 w 43256"/>
                      <a:gd name="connsiteY18" fmla="*/ 5051 h 47006"/>
                      <a:gd name="connsiteX19" fmla="*/ 15336 w 43256"/>
                      <a:gd name="connsiteY19" fmla="*/ 6399 h 47006"/>
                      <a:gd name="connsiteX20" fmla="*/ 4163 w 43256"/>
                      <a:gd name="connsiteY20" fmla="*/ 15648 h 47006"/>
                      <a:gd name="connsiteX21" fmla="*/ 3936 w 43256"/>
                      <a:gd name="connsiteY21" fmla="*/ 14229 h 47006"/>
                      <a:gd name="connsiteX0" fmla="*/ 3936 w 43256"/>
                      <a:gd name="connsiteY0" fmla="*/ 14229 h 44606"/>
                      <a:gd name="connsiteX1" fmla="*/ 5659 w 43256"/>
                      <a:gd name="connsiteY1" fmla="*/ 6766 h 44606"/>
                      <a:gd name="connsiteX2" fmla="*/ 14041 w 43256"/>
                      <a:gd name="connsiteY2" fmla="*/ 5061 h 44606"/>
                      <a:gd name="connsiteX3" fmla="*/ 22492 w 43256"/>
                      <a:gd name="connsiteY3" fmla="*/ 3291 h 44606"/>
                      <a:gd name="connsiteX4" fmla="*/ 25785 w 43256"/>
                      <a:gd name="connsiteY4" fmla="*/ 59 h 44606"/>
                      <a:gd name="connsiteX5" fmla="*/ 29869 w 43256"/>
                      <a:gd name="connsiteY5" fmla="*/ 2340 h 44606"/>
                      <a:gd name="connsiteX6" fmla="*/ 35499 w 43256"/>
                      <a:gd name="connsiteY6" fmla="*/ 549 h 44606"/>
                      <a:gd name="connsiteX7" fmla="*/ 38354 w 43256"/>
                      <a:gd name="connsiteY7" fmla="*/ 5435 h 44606"/>
                      <a:gd name="connsiteX8" fmla="*/ 42018 w 43256"/>
                      <a:gd name="connsiteY8" fmla="*/ 10177 h 44606"/>
                      <a:gd name="connsiteX9" fmla="*/ 41854 w 43256"/>
                      <a:gd name="connsiteY9" fmla="*/ 15319 h 44606"/>
                      <a:gd name="connsiteX10" fmla="*/ 43052 w 43256"/>
                      <a:gd name="connsiteY10" fmla="*/ 23181 h 44606"/>
                      <a:gd name="connsiteX11" fmla="*/ 37440 w 43256"/>
                      <a:gd name="connsiteY11" fmla="*/ 30063 h 44606"/>
                      <a:gd name="connsiteX12" fmla="*/ 35431 w 43256"/>
                      <a:gd name="connsiteY12" fmla="*/ 35960 h 44606"/>
                      <a:gd name="connsiteX13" fmla="*/ 28591 w 43256"/>
                      <a:gd name="connsiteY13" fmla="*/ 36674 h 44606"/>
                      <a:gd name="connsiteX14" fmla="*/ 23703 w 43256"/>
                      <a:gd name="connsiteY14" fmla="*/ 42965 h 44606"/>
                      <a:gd name="connsiteX15" fmla="*/ 16516 w 43256"/>
                      <a:gd name="connsiteY15" fmla="*/ 39125 h 44606"/>
                      <a:gd name="connsiteX16" fmla="*/ 5840 w 43256"/>
                      <a:gd name="connsiteY16" fmla="*/ 35331 h 44606"/>
                      <a:gd name="connsiteX17" fmla="*/ 1146 w 43256"/>
                      <a:gd name="connsiteY17" fmla="*/ 31109 h 44606"/>
                      <a:gd name="connsiteX18" fmla="*/ 2149 w 43256"/>
                      <a:gd name="connsiteY18" fmla="*/ 25410 h 44606"/>
                      <a:gd name="connsiteX19" fmla="*/ 31 w 43256"/>
                      <a:gd name="connsiteY19" fmla="*/ 19563 h 44606"/>
                      <a:gd name="connsiteX20" fmla="*/ 3899 w 43256"/>
                      <a:gd name="connsiteY20" fmla="*/ 14366 h 44606"/>
                      <a:gd name="connsiteX21" fmla="*/ 3936 w 43256"/>
                      <a:gd name="connsiteY21" fmla="*/ 14229 h 44606"/>
                      <a:gd name="connsiteX0" fmla="*/ 459035 w 915585"/>
                      <a:gd name="connsiteY0" fmla="*/ 494479 h 632584"/>
                      <a:gd name="connsiteX1" fmla="*/ 354741 w 915585"/>
                      <a:gd name="connsiteY1" fmla="*/ 462634 h 632584"/>
                      <a:gd name="connsiteX2" fmla="*/ 459035 w 915585"/>
                      <a:gd name="connsiteY2" fmla="*/ 494479 h 632584"/>
                      <a:gd name="connsiteX0" fmla="*/ 452737 w 915585"/>
                      <a:gd name="connsiteY0" fmla="*/ 599899 h 632584"/>
                      <a:gd name="connsiteX1" fmla="*/ 277718 w 915585"/>
                      <a:gd name="connsiteY1" fmla="*/ 632584 h 632584"/>
                      <a:gd name="connsiteX2" fmla="*/ 452737 w 915585"/>
                      <a:gd name="connsiteY2" fmla="*/ 599899 h 632584"/>
                      <a:gd name="connsiteX0" fmla="*/ 252078 w 915585"/>
                      <a:gd name="connsiteY0" fmla="*/ 615538 h 632584"/>
                      <a:gd name="connsiteX1" fmla="*/ 303131 w 915585"/>
                      <a:gd name="connsiteY1" fmla="*/ 466429 h 632584"/>
                      <a:gd name="connsiteX2" fmla="*/ 252078 w 915585"/>
                      <a:gd name="connsiteY2" fmla="*/ 615538 h 632584"/>
                      <a:gd name="connsiteX0" fmla="*/ 4729 w 43256"/>
                      <a:gd name="connsiteY0" fmla="*/ 26036 h 44606"/>
                      <a:gd name="connsiteX1" fmla="*/ 2196 w 43256"/>
                      <a:gd name="connsiteY1" fmla="*/ 25239 h 44606"/>
                      <a:gd name="connsiteX2" fmla="*/ 6964 w 43256"/>
                      <a:gd name="connsiteY2" fmla="*/ 34758 h 44606"/>
                      <a:gd name="connsiteX3" fmla="*/ 5856 w 43256"/>
                      <a:gd name="connsiteY3" fmla="*/ 35139 h 44606"/>
                      <a:gd name="connsiteX4" fmla="*/ 16514 w 43256"/>
                      <a:gd name="connsiteY4" fmla="*/ 38949 h 44606"/>
                      <a:gd name="connsiteX5" fmla="*/ 15846 w 43256"/>
                      <a:gd name="connsiteY5" fmla="*/ 37209 h 44606"/>
                      <a:gd name="connsiteX6" fmla="*/ 28863 w 43256"/>
                      <a:gd name="connsiteY6" fmla="*/ 34610 h 44606"/>
                      <a:gd name="connsiteX7" fmla="*/ 28596 w 43256"/>
                      <a:gd name="connsiteY7" fmla="*/ 36519 h 44606"/>
                      <a:gd name="connsiteX8" fmla="*/ 34165 w 43256"/>
                      <a:gd name="connsiteY8" fmla="*/ 22813 h 44606"/>
                      <a:gd name="connsiteX9" fmla="*/ 37416 w 43256"/>
                      <a:gd name="connsiteY9" fmla="*/ 29949 h 44606"/>
                      <a:gd name="connsiteX10" fmla="*/ 41834 w 43256"/>
                      <a:gd name="connsiteY10" fmla="*/ 15213 h 44606"/>
                      <a:gd name="connsiteX11" fmla="*/ 40386 w 43256"/>
                      <a:gd name="connsiteY11" fmla="*/ 17889 h 44606"/>
                      <a:gd name="connsiteX12" fmla="*/ 38360 w 43256"/>
                      <a:gd name="connsiteY12" fmla="*/ 5285 h 44606"/>
                      <a:gd name="connsiteX13" fmla="*/ 38436 w 43256"/>
                      <a:gd name="connsiteY13" fmla="*/ 6549 h 44606"/>
                      <a:gd name="connsiteX14" fmla="*/ 29114 w 43256"/>
                      <a:gd name="connsiteY14" fmla="*/ 3811 h 44606"/>
                      <a:gd name="connsiteX15" fmla="*/ 29856 w 43256"/>
                      <a:gd name="connsiteY15" fmla="*/ 2199 h 44606"/>
                      <a:gd name="connsiteX16" fmla="*/ 22177 w 43256"/>
                      <a:gd name="connsiteY16" fmla="*/ 4579 h 44606"/>
                      <a:gd name="connsiteX17" fmla="*/ 22536 w 43256"/>
                      <a:gd name="connsiteY17" fmla="*/ 3189 h 44606"/>
                      <a:gd name="connsiteX18" fmla="*/ 14036 w 43256"/>
                      <a:gd name="connsiteY18" fmla="*/ 5051 h 44606"/>
                      <a:gd name="connsiteX19" fmla="*/ 15336 w 43256"/>
                      <a:gd name="connsiteY19" fmla="*/ 6399 h 44606"/>
                      <a:gd name="connsiteX20" fmla="*/ 4163 w 43256"/>
                      <a:gd name="connsiteY20" fmla="*/ 15648 h 44606"/>
                      <a:gd name="connsiteX21" fmla="*/ 3936 w 43256"/>
                      <a:gd name="connsiteY21" fmla="*/ 14229 h 44606"/>
                      <a:gd name="connsiteX0" fmla="*/ 3936 w 43256"/>
                      <a:gd name="connsiteY0" fmla="*/ 14229 h 43404"/>
                      <a:gd name="connsiteX1" fmla="*/ 5659 w 43256"/>
                      <a:gd name="connsiteY1" fmla="*/ 6766 h 43404"/>
                      <a:gd name="connsiteX2" fmla="*/ 14041 w 43256"/>
                      <a:gd name="connsiteY2" fmla="*/ 5061 h 43404"/>
                      <a:gd name="connsiteX3" fmla="*/ 22492 w 43256"/>
                      <a:gd name="connsiteY3" fmla="*/ 3291 h 43404"/>
                      <a:gd name="connsiteX4" fmla="*/ 25785 w 43256"/>
                      <a:gd name="connsiteY4" fmla="*/ 59 h 43404"/>
                      <a:gd name="connsiteX5" fmla="*/ 29869 w 43256"/>
                      <a:gd name="connsiteY5" fmla="*/ 2340 h 43404"/>
                      <a:gd name="connsiteX6" fmla="*/ 35499 w 43256"/>
                      <a:gd name="connsiteY6" fmla="*/ 549 h 43404"/>
                      <a:gd name="connsiteX7" fmla="*/ 38354 w 43256"/>
                      <a:gd name="connsiteY7" fmla="*/ 5435 h 43404"/>
                      <a:gd name="connsiteX8" fmla="*/ 42018 w 43256"/>
                      <a:gd name="connsiteY8" fmla="*/ 10177 h 43404"/>
                      <a:gd name="connsiteX9" fmla="*/ 41854 w 43256"/>
                      <a:gd name="connsiteY9" fmla="*/ 15319 h 43404"/>
                      <a:gd name="connsiteX10" fmla="*/ 43052 w 43256"/>
                      <a:gd name="connsiteY10" fmla="*/ 23181 h 43404"/>
                      <a:gd name="connsiteX11" fmla="*/ 37440 w 43256"/>
                      <a:gd name="connsiteY11" fmla="*/ 30063 h 43404"/>
                      <a:gd name="connsiteX12" fmla="*/ 35431 w 43256"/>
                      <a:gd name="connsiteY12" fmla="*/ 35960 h 43404"/>
                      <a:gd name="connsiteX13" fmla="*/ 28591 w 43256"/>
                      <a:gd name="connsiteY13" fmla="*/ 36674 h 43404"/>
                      <a:gd name="connsiteX14" fmla="*/ 23703 w 43256"/>
                      <a:gd name="connsiteY14" fmla="*/ 42965 h 43404"/>
                      <a:gd name="connsiteX15" fmla="*/ 16516 w 43256"/>
                      <a:gd name="connsiteY15" fmla="*/ 39125 h 43404"/>
                      <a:gd name="connsiteX16" fmla="*/ 5840 w 43256"/>
                      <a:gd name="connsiteY16" fmla="*/ 35331 h 43404"/>
                      <a:gd name="connsiteX17" fmla="*/ 1146 w 43256"/>
                      <a:gd name="connsiteY17" fmla="*/ 31109 h 43404"/>
                      <a:gd name="connsiteX18" fmla="*/ 2149 w 43256"/>
                      <a:gd name="connsiteY18" fmla="*/ 25410 h 43404"/>
                      <a:gd name="connsiteX19" fmla="*/ 31 w 43256"/>
                      <a:gd name="connsiteY19" fmla="*/ 19563 h 43404"/>
                      <a:gd name="connsiteX20" fmla="*/ 3899 w 43256"/>
                      <a:gd name="connsiteY20" fmla="*/ 14366 h 43404"/>
                      <a:gd name="connsiteX21" fmla="*/ 3936 w 43256"/>
                      <a:gd name="connsiteY21" fmla="*/ 14229 h 43404"/>
                      <a:gd name="connsiteX0" fmla="*/ 459035 w 915585"/>
                      <a:gd name="connsiteY0" fmla="*/ 494479 h 615538"/>
                      <a:gd name="connsiteX1" fmla="*/ 354741 w 915585"/>
                      <a:gd name="connsiteY1" fmla="*/ 462634 h 615538"/>
                      <a:gd name="connsiteX2" fmla="*/ 459035 w 915585"/>
                      <a:gd name="connsiteY2" fmla="*/ 494479 h 615538"/>
                      <a:gd name="connsiteX0" fmla="*/ 452737 w 915585"/>
                      <a:gd name="connsiteY0" fmla="*/ 599899 h 615538"/>
                      <a:gd name="connsiteX1" fmla="*/ 512690 w 915585"/>
                      <a:gd name="connsiteY1" fmla="*/ 602931 h 615538"/>
                      <a:gd name="connsiteX2" fmla="*/ 452737 w 915585"/>
                      <a:gd name="connsiteY2" fmla="*/ 599899 h 615538"/>
                      <a:gd name="connsiteX0" fmla="*/ 252078 w 915585"/>
                      <a:gd name="connsiteY0" fmla="*/ 615538 h 615538"/>
                      <a:gd name="connsiteX1" fmla="*/ 303131 w 915585"/>
                      <a:gd name="connsiteY1" fmla="*/ 466429 h 615538"/>
                      <a:gd name="connsiteX2" fmla="*/ 252078 w 915585"/>
                      <a:gd name="connsiteY2" fmla="*/ 615538 h 615538"/>
                      <a:gd name="connsiteX0" fmla="*/ 4729 w 43256"/>
                      <a:gd name="connsiteY0" fmla="*/ 26036 h 43404"/>
                      <a:gd name="connsiteX1" fmla="*/ 2196 w 43256"/>
                      <a:gd name="connsiteY1" fmla="*/ 25239 h 43404"/>
                      <a:gd name="connsiteX2" fmla="*/ 6964 w 43256"/>
                      <a:gd name="connsiteY2" fmla="*/ 34758 h 43404"/>
                      <a:gd name="connsiteX3" fmla="*/ 5856 w 43256"/>
                      <a:gd name="connsiteY3" fmla="*/ 35139 h 43404"/>
                      <a:gd name="connsiteX4" fmla="*/ 16514 w 43256"/>
                      <a:gd name="connsiteY4" fmla="*/ 38949 h 43404"/>
                      <a:gd name="connsiteX5" fmla="*/ 15846 w 43256"/>
                      <a:gd name="connsiteY5" fmla="*/ 37209 h 43404"/>
                      <a:gd name="connsiteX6" fmla="*/ 28863 w 43256"/>
                      <a:gd name="connsiteY6" fmla="*/ 34610 h 43404"/>
                      <a:gd name="connsiteX7" fmla="*/ 28596 w 43256"/>
                      <a:gd name="connsiteY7" fmla="*/ 36519 h 43404"/>
                      <a:gd name="connsiteX8" fmla="*/ 34165 w 43256"/>
                      <a:gd name="connsiteY8" fmla="*/ 22813 h 43404"/>
                      <a:gd name="connsiteX9" fmla="*/ 37416 w 43256"/>
                      <a:gd name="connsiteY9" fmla="*/ 29949 h 43404"/>
                      <a:gd name="connsiteX10" fmla="*/ 41834 w 43256"/>
                      <a:gd name="connsiteY10" fmla="*/ 15213 h 43404"/>
                      <a:gd name="connsiteX11" fmla="*/ 40386 w 43256"/>
                      <a:gd name="connsiteY11" fmla="*/ 17889 h 43404"/>
                      <a:gd name="connsiteX12" fmla="*/ 38360 w 43256"/>
                      <a:gd name="connsiteY12" fmla="*/ 5285 h 43404"/>
                      <a:gd name="connsiteX13" fmla="*/ 38436 w 43256"/>
                      <a:gd name="connsiteY13" fmla="*/ 6549 h 43404"/>
                      <a:gd name="connsiteX14" fmla="*/ 29114 w 43256"/>
                      <a:gd name="connsiteY14" fmla="*/ 3811 h 43404"/>
                      <a:gd name="connsiteX15" fmla="*/ 29856 w 43256"/>
                      <a:gd name="connsiteY15" fmla="*/ 2199 h 43404"/>
                      <a:gd name="connsiteX16" fmla="*/ 22177 w 43256"/>
                      <a:gd name="connsiteY16" fmla="*/ 4579 h 43404"/>
                      <a:gd name="connsiteX17" fmla="*/ 22536 w 43256"/>
                      <a:gd name="connsiteY17" fmla="*/ 3189 h 43404"/>
                      <a:gd name="connsiteX18" fmla="*/ 14036 w 43256"/>
                      <a:gd name="connsiteY18" fmla="*/ 5051 h 43404"/>
                      <a:gd name="connsiteX19" fmla="*/ 15336 w 43256"/>
                      <a:gd name="connsiteY19" fmla="*/ 6399 h 43404"/>
                      <a:gd name="connsiteX20" fmla="*/ 4163 w 43256"/>
                      <a:gd name="connsiteY20" fmla="*/ 15648 h 43404"/>
                      <a:gd name="connsiteX21" fmla="*/ 3936 w 43256"/>
                      <a:gd name="connsiteY21" fmla="*/ 14229 h 43404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459035 w 915585"/>
                      <a:gd name="connsiteY0" fmla="*/ 494479 h 612914"/>
                      <a:gd name="connsiteX1" fmla="*/ 354741 w 915585"/>
                      <a:gd name="connsiteY1" fmla="*/ 462634 h 612914"/>
                      <a:gd name="connsiteX2" fmla="*/ 459035 w 915585"/>
                      <a:gd name="connsiteY2" fmla="*/ 494479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54741 w 915585"/>
                      <a:gd name="connsiteY1" fmla="*/ 462634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14460 w 915585"/>
                      <a:gd name="connsiteY1" fmla="*/ 551596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14460 w 915585"/>
                      <a:gd name="connsiteY1" fmla="*/ 551596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562804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</a:cxnLst>
                    <a:rect l="l" t="t" r="r" b="b"/>
                    <a:pathLst>
                      <a:path w="43256" h="43219">
                        <a:moveTo>
                          <a:pt x="3936" y="14229"/>
                        </a:moveTo>
                        <a:cubicBezTo>
                          <a:pt x="3665" y="11516"/>
                          <a:pt x="4297" y="8780"/>
                          <a:pt x="5659" y="6766"/>
                        </a:cubicBezTo>
                        <a:cubicBezTo>
                          <a:pt x="7811" y="3585"/>
                          <a:pt x="11300" y="2876"/>
                          <a:pt x="14041" y="5061"/>
                        </a:cubicBezTo>
                        <a:cubicBezTo>
                          <a:pt x="15714" y="768"/>
                          <a:pt x="19950" y="-119"/>
                          <a:pt x="22492" y="3291"/>
                        </a:cubicBezTo>
                        <a:cubicBezTo>
                          <a:pt x="23133" y="1542"/>
                          <a:pt x="24364" y="333"/>
                          <a:pt x="25785" y="59"/>
                        </a:cubicBezTo>
                        <a:cubicBezTo>
                          <a:pt x="27349" y="-243"/>
                          <a:pt x="28911" y="629"/>
                          <a:pt x="29869" y="2340"/>
                        </a:cubicBezTo>
                        <a:cubicBezTo>
                          <a:pt x="31251" y="126"/>
                          <a:pt x="33537" y="-601"/>
                          <a:pt x="35499" y="549"/>
                        </a:cubicBezTo>
                        <a:cubicBezTo>
                          <a:pt x="36994" y="1425"/>
                          <a:pt x="38066" y="3259"/>
                          <a:pt x="38354" y="5435"/>
                        </a:cubicBezTo>
                        <a:cubicBezTo>
                          <a:pt x="40082" y="6077"/>
                          <a:pt x="41458" y="7857"/>
                          <a:pt x="42018" y="10177"/>
                        </a:cubicBezTo>
                        <a:cubicBezTo>
                          <a:pt x="42425" y="11861"/>
                          <a:pt x="42367" y="13690"/>
                          <a:pt x="41854" y="15319"/>
                        </a:cubicBezTo>
                        <a:cubicBezTo>
                          <a:pt x="43115" y="17553"/>
                          <a:pt x="43556" y="20449"/>
                          <a:pt x="43052" y="23181"/>
                        </a:cubicBezTo>
                        <a:cubicBezTo>
                          <a:pt x="42382" y="26813"/>
                          <a:pt x="40164" y="29533"/>
                          <a:pt x="37440" y="30063"/>
                        </a:cubicBezTo>
                        <a:cubicBezTo>
                          <a:pt x="37427" y="32330"/>
                          <a:pt x="36694" y="34480"/>
                          <a:pt x="35431" y="35960"/>
                        </a:cubicBezTo>
                        <a:cubicBezTo>
                          <a:pt x="33512" y="38209"/>
                          <a:pt x="30740" y="38498"/>
                          <a:pt x="28591" y="36674"/>
                        </a:cubicBezTo>
                        <a:cubicBezTo>
                          <a:pt x="27896" y="39807"/>
                          <a:pt x="26035" y="42202"/>
                          <a:pt x="23703" y="42965"/>
                        </a:cubicBezTo>
                        <a:cubicBezTo>
                          <a:pt x="20955" y="43864"/>
                          <a:pt x="18087" y="42332"/>
                          <a:pt x="16516" y="39125"/>
                        </a:cubicBezTo>
                        <a:cubicBezTo>
                          <a:pt x="12808" y="42169"/>
                          <a:pt x="7992" y="40458"/>
                          <a:pt x="5840" y="35331"/>
                        </a:cubicBezTo>
                        <a:cubicBezTo>
                          <a:pt x="3726" y="35668"/>
                          <a:pt x="1741" y="33883"/>
                          <a:pt x="1146" y="31109"/>
                        </a:cubicBezTo>
                        <a:cubicBezTo>
                          <a:pt x="715" y="29102"/>
                          <a:pt x="1096" y="26936"/>
                          <a:pt x="2149" y="25410"/>
                        </a:cubicBezTo>
                        <a:cubicBezTo>
                          <a:pt x="655" y="24213"/>
                          <a:pt x="-177" y="21916"/>
                          <a:pt x="31" y="19563"/>
                        </a:cubicBezTo>
                        <a:cubicBezTo>
                          <a:pt x="275" y="16808"/>
                          <a:pt x="1881" y="14650"/>
                          <a:pt x="3899" y="14366"/>
                        </a:cubicBezTo>
                        <a:cubicBezTo>
                          <a:pt x="3911" y="14320"/>
                          <a:pt x="3924" y="14275"/>
                          <a:pt x="3936" y="14229"/>
                        </a:cubicBezTo>
                        <a:close/>
                      </a:path>
                      <a:path w="915585" h="612914">
                        <a:moveTo>
                          <a:pt x="365047" y="568613"/>
                        </a:moveTo>
                        <a:lnTo>
                          <a:pt x="314460" y="551596"/>
                        </a:lnTo>
                        <a:lnTo>
                          <a:pt x="365047" y="568613"/>
                        </a:lnTo>
                        <a:close/>
                      </a:path>
                      <a:path w="915585" h="612914">
                        <a:moveTo>
                          <a:pt x="452737" y="599899"/>
                        </a:moveTo>
                        <a:lnTo>
                          <a:pt x="512690" y="602931"/>
                        </a:lnTo>
                        <a:lnTo>
                          <a:pt x="452737" y="599899"/>
                        </a:lnTo>
                        <a:close/>
                      </a:path>
                      <a:path w="915585" h="612914">
                        <a:moveTo>
                          <a:pt x="252079" y="585885"/>
                        </a:moveTo>
                        <a:lnTo>
                          <a:pt x="303131" y="562804"/>
                        </a:lnTo>
                        <a:lnTo>
                          <a:pt x="252079" y="585885"/>
                        </a:lnTo>
                        <a:close/>
                      </a:path>
                      <a:path w="43256" h="43219" fill="none" extrusionOk="0">
                        <a:moveTo>
                          <a:pt x="4729" y="26036"/>
                        </a:moveTo>
                        <a:cubicBezTo>
                          <a:pt x="3845" y="26130"/>
                          <a:pt x="2961" y="25852"/>
                          <a:pt x="2196" y="25239"/>
                        </a:cubicBezTo>
                        <a:moveTo>
                          <a:pt x="6964" y="34758"/>
                        </a:moveTo>
                        <a:cubicBezTo>
                          <a:pt x="6609" y="34951"/>
                          <a:pt x="6236" y="35079"/>
                          <a:pt x="5856" y="35139"/>
                        </a:cubicBezTo>
                        <a:moveTo>
                          <a:pt x="16514" y="38949"/>
                        </a:moveTo>
                        <a:cubicBezTo>
                          <a:pt x="16247" y="38403"/>
                          <a:pt x="16023" y="37820"/>
                          <a:pt x="15846" y="37209"/>
                        </a:cubicBezTo>
                        <a:moveTo>
                          <a:pt x="28863" y="34610"/>
                        </a:moveTo>
                        <a:cubicBezTo>
                          <a:pt x="28824" y="35257"/>
                          <a:pt x="28734" y="35897"/>
                          <a:pt x="28596" y="36519"/>
                        </a:cubicBezTo>
                        <a:moveTo>
                          <a:pt x="34165" y="22813"/>
                        </a:moveTo>
                        <a:cubicBezTo>
                          <a:pt x="36169" y="24141"/>
                          <a:pt x="37434" y="26917"/>
                          <a:pt x="37416" y="29949"/>
                        </a:cubicBezTo>
                        <a:moveTo>
                          <a:pt x="41834" y="15213"/>
                        </a:moveTo>
                        <a:cubicBezTo>
                          <a:pt x="41509" y="16245"/>
                          <a:pt x="41014" y="17161"/>
                          <a:pt x="40386" y="17889"/>
                        </a:cubicBezTo>
                        <a:moveTo>
                          <a:pt x="38360" y="5285"/>
                        </a:moveTo>
                        <a:cubicBezTo>
                          <a:pt x="38415" y="5702"/>
                          <a:pt x="38441" y="6125"/>
                          <a:pt x="38436" y="6549"/>
                        </a:cubicBezTo>
                        <a:moveTo>
                          <a:pt x="29114" y="3811"/>
                        </a:moveTo>
                        <a:cubicBezTo>
                          <a:pt x="29303" y="3228"/>
                          <a:pt x="29552" y="2685"/>
                          <a:pt x="29856" y="2199"/>
                        </a:cubicBezTo>
                        <a:moveTo>
                          <a:pt x="22177" y="4579"/>
                        </a:moveTo>
                        <a:cubicBezTo>
                          <a:pt x="22254" y="4097"/>
                          <a:pt x="22375" y="3630"/>
                          <a:pt x="22536" y="3189"/>
                        </a:cubicBezTo>
                        <a:moveTo>
                          <a:pt x="14036" y="5051"/>
                        </a:moveTo>
                        <a:cubicBezTo>
                          <a:pt x="14508" y="5427"/>
                          <a:pt x="14944" y="5880"/>
                          <a:pt x="15336" y="6399"/>
                        </a:cubicBezTo>
                        <a:moveTo>
                          <a:pt x="4163" y="15648"/>
                        </a:moveTo>
                        <a:cubicBezTo>
                          <a:pt x="4060" y="15184"/>
                          <a:pt x="3984" y="14710"/>
                          <a:pt x="3936" y="14229"/>
                        </a:cubicBezTo>
                      </a:path>
                    </a:pathLst>
                  </a:custGeom>
                  <a:gradFill flip="none" rotWithShape="1">
                    <a:gsLst>
                      <a:gs pos="0">
                        <a:schemeClr val="bg1"/>
                      </a:gs>
                      <a:gs pos="50000">
                        <a:schemeClr val="bg1">
                          <a:lumMod val="75000"/>
                        </a:schemeClr>
                      </a:gs>
                      <a:gs pos="100000">
                        <a:schemeClr val="tx1">
                          <a:lumMod val="75000"/>
                          <a:lumOff val="25000"/>
                        </a:scheme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GB" dirty="0"/>
                  </a:p>
                </p:txBody>
              </p:sp>
              <p:sp>
                <p:nvSpPr>
                  <p:cNvPr id="92" name="Cloud Callout 3"/>
                  <p:cNvSpPr/>
                  <p:nvPr/>
                </p:nvSpPr>
                <p:spPr>
                  <a:xfrm>
                    <a:off x="2393571" y="3681599"/>
                    <a:ext cx="720842" cy="436989"/>
                  </a:xfrm>
                  <a:custGeom>
                    <a:avLst/>
                    <a:gdLst>
                      <a:gd name="connsiteX0" fmla="*/ 3900 w 43200"/>
                      <a:gd name="connsiteY0" fmla="*/ 14370 h 43200"/>
                      <a:gd name="connsiteX1" fmla="*/ 5623 w 43200"/>
                      <a:gd name="connsiteY1" fmla="*/ 6907 h 43200"/>
                      <a:gd name="connsiteX2" fmla="*/ 14005 w 43200"/>
                      <a:gd name="connsiteY2" fmla="*/ 5202 h 43200"/>
                      <a:gd name="connsiteX3" fmla="*/ 22456 w 43200"/>
                      <a:gd name="connsiteY3" fmla="*/ 3432 h 43200"/>
                      <a:gd name="connsiteX4" fmla="*/ 25749 w 43200"/>
                      <a:gd name="connsiteY4" fmla="*/ 200 h 43200"/>
                      <a:gd name="connsiteX5" fmla="*/ 29833 w 43200"/>
                      <a:gd name="connsiteY5" fmla="*/ 2481 h 43200"/>
                      <a:gd name="connsiteX6" fmla="*/ 35463 w 43200"/>
                      <a:gd name="connsiteY6" fmla="*/ 690 h 43200"/>
                      <a:gd name="connsiteX7" fmla="*/ 38318 w 43200"/>
                      <a:gd name="connsiteY7" fmla="*/ 5576 h 43200"/>
                      <a:gd name="connsiteX8" fmla="*/ 41982 w 43200"/>
                      <a:gd name="connsiteY8" fmla="*/ 10318 h 43200"/>
                      <a:gd name="connsiteX9" fmla="*/ 41818 w 43200"/>
                      <a:gd name="connsiteY9" fmla="*/ 15460 h 43200"/>
                      <a:gd name="connsiteX10" fmla="*/ 43016 w 43200"/>
                      <a:gd name="connsiteY10" fmla="*/ 23322 h 43200"/>
                      <a:gd name="connsiteX11" fmla="*/ 37404 w 43200"/>
                      <a:gd name="connsiteY11" fmla="*/ 30204 h 43200"/>
                      <a:gd name="connsiteX12" fmla="*/ 35395 w 43200"/>
                      <a:gd name="connsiteY12" fmla="*/ 36101 h 43200"/>
                      <a:gd name="connsiteX13" fmla="*/ 28555 w 43200"/>
                      <a:gd name="connsiteY13" fmla="*/ 36815 h 43200"/>
                      <a:gd name="connsiteX14" fmla="*/ 23667 w 43200"/>
                      <a:gd name="connsiteY14" fmla="*/ 43106 h 43200"/>
                      <a:gd name="connsiteX15" fmla="*/ 16480 w 43200"/>
                      <a:gd name="connsiteY15" fmla="*/ 39266 h 43200"/>
                      <a:gd name="connsiteX16" fmla="*/ 5804 w 43200"/>
                      <a:gd name="connsiteY16" fmla="*/ 35472 h 43200"/>
                      <a:gd name="connsiteX17" fmla="*/ 1110 w 43200"/>
                      <a:gd name="connsiteY17" fmla="*/ 31250 h 43200"/>
                      <a:gd name="connsiteX18" fmla="*/ 2113 w 43200"/>
                      <a:gd name="connsiteY18" fmla="*/ 25551 h 43200"/>
                      <a:gd name="connsiteX19" fmla="*/ -5 w 43200"/>
                      <a:gd name="connsiteY19" fmla="*/ 19704 h 43200"/>
                      <a:gd name="connsiteX20" fmla="*/ 3863 w 43200"/>
                      <a:gd name="connsiteY20" fmla="*/ 14507 h 43200"/>
                      <a:gd name="connsiteX21" fmla="*/ 3900 w 43200"/>
                      <a:gd name="connsiteY21" fmla="*/ 14370 h 43200"/>
                      <a:gd name="connsiteX0" fmla="*/ 283721 w 914400"/>
                      <a:gd name="connsiteY0" fmla="*/ 689229 h 612648"/>
                      <a:gd name="connsiteX1" fmla="*/ 266703 w 914400"/>
                      <a:gd name="connsiteY1" fmla="*/ 706247 h 612648"/>
                      <a:gd name="connsiteX2" fmla="*/ 249685 w 914400"/>
                      <a:gd name="connsiteY2" fmla="*/ 689229 h 612648"/>
                      <a:gd name="connsiteX3" fmla="*/ 266703 w 914400"/>
                      <a:gd name="connsiteY3" fmla="*/ 672211 h 612648"/>
                      <a:gd name="connsiteX4" fmla="*/ 283721 w 914400"/>
                      <a:gd name="connsiteY4" fmla="*/ 689229 h 612648"/>
                      <a:gd name="connsiteX0" fmla="*/ 310992 w 914400"/>
                      <a:gd name="connsiteY0" fmla="*/ 668620 h 612648"/>
                      <a:gd name="connsiteX1" fmla="*/ 276956 w 914400"/>
                      <a:gd name="connsiteY1" fmla="*/ 702656 h 612648"/>
                      <a:gd name="connsiteX2" fmla="*/ 242920 w 914400"/>
                      <a:gd name="connsiteY2" fmla="*/ 668620 h 612648"/>
                      <a:gd name="connsiteX3" fmla="*/ 276956 w 914400"/>
                      <a:gd name="connsiteY3" fmla="*/ 634584 h 612648"/>
                      <a:gd name="connsiteX4" fmla="*/ 310992 w 914400"/>
                      <a:gd name="connsiteY4" fmla="*/ 668620 h 612648"/>
                      <a:gd name="connsiteX0" fmla="*/ 353424 w 914400"/>
                      <a:gd name="connsiteY0" fmla="*/ 617538 h 612648"/>
                      <a:gd name="connsiteX1" fmla="*/ 302370 w 914400"/>
                      <a:gd name="connsiteY1" fmla="*/ 668592 h 612648"/>
                      <a:gd name="connsiteX2" fmla="*/ 251316 w 914400"/>
                      <a:gd name="connsiteY2" fmla="*/ 617538 h 612648"/>
                      <a:gd name="connsiteX3" fmla="*/ 302370 w 914400"/>
                      <a:gd name="connsiteY3" fmla="*/ 566484 h 612648"/>
                      <a:gd name="connsiteX4" fmla="*/ 353424 w 914400"/>
                      <a:gd name="connsiteY4" fmla="*/ 617538 h 612648"/>
                      <a:gd name="connsiteX0" fmla="*/ 4693 w 43200"/>
                      <a:gd name="connsiteY0" fmla="*/ 26177 h 43200"/>
                      <a:gd name="connsiteX1" fmla="*/ 2160 w 43200"/>
                      <a:gd name="connsiteY1" fmla="*/ 25380 h 43200"/>
                      <a:gd name="connsiteX2" fmla="*/ 6928 w 43200"/>
                      <a:gd name="connsiteY2" fmla="*/ 34899 h 43200"/>
                      <a:gd name="connsiteX3" fmla="*/ 5820 w 43200"/>
                      <a:gd name="connsiteY3" fmla="*/ 35280 h 43200"/>
                      <a:gd name="connsiteX4" fmla="*/ 16478 w 43200"/>
                      <a:gd name="connsiteY4" fmla="*/ 39090 h 43200"/>
                      <a:gd name="connsiteX5" fmla="*/ 15810 w 43200"/>
                      <a:gd name="connsiteY5" fmla="*/ 37350 h 43200"/>
                      <a:gd name="connsiteX6" fmla="*/ 28827 w 43200"/>
                      <a:gd name="connsiteY6" fmla="*/ 34751 h 43200"/>
                      <a:gd name="connsiteX7" fmla="*/ 28560 w 43200"/>
                      <a:gd name="connsiteY7" fmla="*/ 36660 h 43200"/>
                      <a:gd name="connsiteX8" fmla="*/ 34129 w 43200"/>
                      <a:gd name="connsiteY8" fmla="*/ 22954 h 43200"/>
                      <a:gd name="connsiteX9" fmla="*/ 37380 w 43200"/>
                      <a:gd name="connsiteY9" fmla="*/ 30090 h 43200"/>
                      <a:gd name="connsiteX10" fmla="*/ 41798 w 43200"/>
                      <a:gd name="connsiteY10" fmla="*/ 15354 h 43200"/>
                      <a:gd name="connsiteX11" fmla="*/ 40350 w 43200"/>
                      <a:gd name="connsiteY11" fmla="*/ 18030 h 43200"/>
                      <a:gd name="connsiteX12" fmla="*/ 38324 w 43200"/>
                      <a:gd name="connsiteY12" fmla="*/ 5426 h 43200"/>
                      <a:gd name="connsiteX13" fmla="*/ 38400 w 43200"/>
                      <a:gd name="connsiteY13" fmla="*/ 6690 h 43200"/>
                      <a:gd name="connsiteX14" fmla="*/ 29078 w 43200"/>
                      <a:gd name="connsiteY14" fmla="*/ 3952 h 43200"/>
                      <a:gd name="connsiteX15" fmla="*/ 29820 w 43200"/>
                      <a:gd name="connsiteY15" fmla="*/ 2340 h 43200"/>
                      <a:gd name="connsiteX16" fmla="*/ 22141 w 43200"/>
                      <a:gd name="connsiteY16" fmla="*/ 4720 h 43200"/>
                      <a:gd name="connsiteX17" fmla="*/ 22500 w 43200"/>
                      <a:gd name="connsiteY17" fmla="*/ 3330 h 43200"/>
                      <a:gd name="connsiteX18" fmla="*/ 14000 w 43200"/>
                      <a:gd name="connsiteY18" fmla="*/ 5192 h 43200"/>
                      <a:gd name="connsiteX19" fmla="*/ 15300 w 43200"/>
                      <a:gd name="connsiteY19" fmla="*/ 6540 h 43200"/>
                      <a:gd name="connsiteX20" fmla="*/ 4127 w 43200"/>
                      <a:gd name="connsiteY20" fmla="*/ 15789 h 43200"/>
                      <a:gd name="connsiteX21" fmla="*/ 3900 w 43200"/>
                      <a:gd name="connsiteY21" fmla="*/ 14370 h 43200"/>
                      <a:gd name="connsiteX0" fmla="*/ 3936 w 43256"/>
                      <a:gd name="connsiteY0" fmla="*/ 14229 h 49659"/>
                      <a:gd name="connsiteX1" fmla="*/ 5659 w 43256"/>
                      <a:gd name="connsiteY1" fmla="*/ 6766 h 49659"/>
                      <a:gd name="connsiteX2" fmla="*/ 14041 w 43256"/>
                      <a:gd name="connsiteY2" fmla="*/ 5061 h 49659"/>
                      <a:gd name="connsiteX3" fmla="*/ 22492 w 43256"/>
                      <a:gd name="connsiteY3" fmla="*/ 3291 h 49659"/>
                      <a:gd name="connsiteX4" fmla="*/ 25785 w 43256"/>
                      <a:gd name="connsiteY4" fmla="*/ 59 h 49659"/>
                      <a:gd name="connsiteX5" fmla="*/ 29869 w 43256"/>
                      <a:gd name="connsiteY5" fmla="*/ 2340 h 49659"/>
                      <a:gd name="connsiteX6" fmla="*/ 35499 w 43256"/>
                      <a:gd name="connsiteY6" fmla="*/ 549 h 49659"/>
                      <a:gd name="connsiteX7" fmla="*/ 38354 w 43256"/>
                      <a:gd name="connsiteY7" fmla="*/ 5435 h 49659"/>
                      <a:gd name="connsiteX8" fmla="*/ 42018 w 43256"/>
                      <a:gd name="connsiteY8" fmla="*/ 10177 h 49659"/>
                      <a:gd name="connsiteX9" fmla="*/ 41854 w 43256"/>
                      <a:gd name="connsiteY9" fmla="*/ 15319 h 49659"/>
                      <a:gd name="connsiteX10" fmla="*/ 43052 w 43256"/>
                      <a:gd name="connsiteY10" fmla="*/ 23181 h 49659"/>
                      <a:gd name="connsiteX11" fmla="*/ 37440 w 43256"/>
                      <a:gd name="connsiteY11" fmla="*/ 30063 h 49659"/>
                      <a:gd name="connsiteX12" fmla="*/ 35431 w 43256"/>
                      <a:gd name="connsiteY12" fmla="*/ 35960 h 49659"/>
                      <a:gd name="connsiteX13" fmla="*/ 28591 w 43256"/>
                      <a:gd name="connsiteY13" fmla="*/ 36674 h 49659"/>
                      <a:gd name="connsiteX14" fmla="*/ 23703 w 43256"/>
                      <a:gd name="connsiteY14" fmla="*/ 42965 h 49659"/>
                      <a:gd name="connsiteX15" fmla="*/ 16516 w 43256"/>
                      <a:gd name="connsiteY15" fmla="*/ 39125 h 49659"/>
                      <a:gd name="connsiteX16" fmla="*/ 5840 w 43256"/>
                      <a:gd name="connsiteY16" fmla="*/ 35331 h 49659"/>
                      <a:gd name="connsiteX17" fmla="*/ 1146 w 43256"/>
                      <a:gd name="connsiteY17" fmla="*/ 31109 h 49659"/>
                      <a:gd name="connsiteX18" fmla="*/ 2149 w 43256"/>
                      <a:gd name="connsiteY18" fmla="*/ 25410 h 49659"/>
                      <a:gd name="connsiteX19" fmla="*/ 31 w 43256"/>
                      <a:gd name="connsiteY19" fmla="*/ 19563 h 49659"/>
                      <a:gd name="connsiteX20" fmla="*/ 3899 w 43256"/>
                      <a:gd name="connsiteY20" fmla="*/ 14366 h 49659"/>
                      <a:gd name="connsiteX21" fmla="*/ 3936 w 43256"/>
                      <a:gd name="connsiteY21" fmla="*/ 14229 h 49659"/>
                      <a:gd name="connsiteX0" fmla="*/ 284483 w 915585"/>
                      <a:gd name="connsiteY0" fmla="*/ 687229 h 704247"/>
                      <a:gd name="connsiteX1" fmla="*/ 267465 w 915585"/>
                      <a:gd name="connsiteY1" fmla="*/ 704247 h 704247"/>
                      <a:gd name="connsiteX2" fmla="*/ 250447 w 915585"/>
                      <a:gd name="connsiteY2" fmla="*/ 687229 h 704247"/>
                      <a:gd name="connsiteX3" fmla="*/ 267465 w 915585"/>
                      <a:gd name="connsiteY3" fmla="*/ 670211 h 704247"/>
                      <a:gd name="connsiteX4" fmla="*/ 284483 w 915585"/>
                      <a:gd name="connsiteY4" fmla="*/ 687229 h 704247"/>
                      <a:gd name="connsiteX0" fmla="*/ 311754 w 915585"/>
                      <a:gd name="connsiteY0" fmla="*/ 666620 h 704247"/>
                      <a:gd name="connsiteX1" fmla="*/ 277718 w 915585"/>
                      <a:gd name="connsiteY1" fmla="*/ 700656 h 704247"/>
                      <a:gd name="connsiteX2" fmla="*/ 277718 w 915585"/>
                      <a:gd name="connsiteY2" fmla="*/ 632584 h 704247"/>
                      <a:gd name="connsiteX3" fmla="*/ 311754 w 915585"/>
                      <a:gd name="connsiteY3" fmla="*/ 666620 h 704247"/>
                      <a:gd name="connsiteX0" fmla="*/ 354186 w 915585"/>
                      <a:gd name="connsiteY0" fmla="*/ 615538 h 704247"/>
                      <a:gd name="connsiteX1" fmla="*/ 303132 w 915585"/>
                      <a:gd name="connsiteY1" fmla="*/ 666592 h 704247"/>
                      <a:gd name="connsiteX2" fmla="*/ 252078 w 915585"/>
                      <a:gd name="connsiteY2" fmla="*/ 615538 h 704247"/>
                      <a:gd name="connsiteX3" fmla="*/ 303132 w 915585"/>
                      <a:gd name="connsiteY3" fmla="*/ 564484 h 704247"/>
                      <a:gd name="connsiteX4" fmla="*/ 354186 w 915585"/>
                      <a:gd name="connsiteY4" fmla="*/ 615538 h 704247"/>
                      <a:gd name="connsiteX0" fmla="*/ 4729 w 43256"/>
                      <a:gd name="connsiteY0" fmla="*/ 26036 h 49659"/>
                      <a:gd name="connsiteX1" fmla="*/ 2196 w 43256"/>
                      <a:gd name="connsiteY1" fmla="*/ 25239 h 49659"/>
                      <a:gd name="connsiteX2" fmla="*/ 6964 w 43256"/>
                      <a:gd name="connsiteY2" fmla="*/ 34758 h 49659"/>
                      <a:gd name="connsiteX3" fmla="*/ 5856 w 43256"/>
                      <a:gd name="connsiteY3" fmla="*/ 35139 h 49659"/>
                      <a:gd name="connsiteX4" fmla="*/ 16514 w 43256"/>
                      <a:gd name="connsiteY4" fmla="*/ 38949 h 49659"/>
                      <a:gd name="connsiteX5" fmla="*/ 15846 w 43256"/>
                      <a:gd name="connsiteY5" fmla="*/ 37209 h 49659"/>
                      <a:gd name="connsiteX6" fmla="*/ 28863 w 43256"/>
                      <a:gd name="connsiteY6" fmla="*/ 34610 h 49659"/>
                      <a:gd name="connsiteX7" fmla="*/ 28596 w 43256"/>
                      <a:gd name="connsiteY7" fmla="*/ 36519 h 49659"/>
                      <a:gd name="connsiteX8" fmla="*/ 34165 w 43256"/>
                      <a:gd name="connsiteY8" fmla="*/ 22813 h 49659"/>
                      <a:gd name="connsiteX9" fmla="*/ 37416 w 43256"/>
                      <a:gd name="connsiteY9" fmla="*/ 29949 h 49659"/>
                      <a:gd name="connsiteX10" fmla="*/ 41834 w 43256"/>
                      <a:gd name="connsiteY10" fmla="*/ 15213 h 49659"/>
                      <a:gd name="connsiteX11" fmla="*/ 40386 w 43256"/>
                      <a:gd name="connsiteY11" fmla="*/ 17889 h 49659"/>
                      <a:gd name="connsiteX12" fmla="*/ 38360 w 43256"/>
                      <a:gd name="connsiteY12" fmla="*/ 5285 h 49659"/>
                      <a:gd name="connsiteX13" fmla="*/ 38436 w 43256"/>
                      <a:gd name="connsiteY13" fmla="*/ 6549 h 49659"/>
                      <a:gd name="connsiteX14" fmla="*/ 29114 w 43256"/>
                      <a:gd name="connsiteY14" fmla="*/ 3811 h 49659"/>
                      <a:gd name="connsiteX15" fmla="*/ 29856 w 43256"/>
                      <a:gd name="connsiteY15" fmla="*/ 2199 h 49659"/>
                      <a:gd name="connsiteX16" fmla="*/ 22177 w 43256"/>
                      <a:gd name="connsiteY16" fmla="*/ 4579 h 49659"/>
                      <a:gd name="connsiteX17" fmla="*/ 22536 w 43256"/>
                      <a:gd name="connsiteY17" fmla="*/ 3189 h 49659"/>
                      <a:gd name="connsiteX18" fmla="*/ 14036 w 43256"/>
                      <a:gd name="connsiteY18" fmla="*/ 5051 h 49659"/>
                      <a:gd name="connsiteX19" fmla="*/ 15336 w 43256"/>
                      <a:gd name="connsiteY19" fmla="*/ 6399 h 49659"/>
                      <a:gd name="connsiteX20" fmla="*/ 4163 w 43256"/>
                      <a:gd name="connsiteY20" fmla="*/ 15648 h 49659"/>
                      <a:gd name="connsiteX21" fmla="*/ 3936 w 43256"/>
                      <a:gd name="connsiteY21" fmla="*/ 14229 h 49659"/>
                      <a:gd name="connsiteX0" fmla="*/ 3936 w 43256"/>
                      <a:gd name="connsiteY0" fmla="*/ 14229 h 49659"/>
                      <a:gd name="connsiteX1" fmla="*/ 5659 w 43256"/>
                      <a:gd name="connsiteY1" fmla="*/ 6766 h 49659"/>
                      <a:gd name="connsiteX2" fmla="*/ 14041 w 43256"/>
                      <a:gd name="connsiteY2" fmla="*/ 5061 h 49659"/>
                      <a:gd name="connsiteX3" fmla="*/ 22492 w 43256"/>
                      <a:gd name="connsiteY3" fmla="*/ 3291 h 49659"/>
                      <a:gd name="connsiteX4" fmla="*/ 25785 w 43256"/>
                      <a:gd name="connsiteY4" fmla="*/ 59 h 49659"/>
                      <a:gd name="connsiteX5" fmla="*/ 29869 w 43256"/>
                      <a:gd name="connsiteY5" fmla="*/ 2340 h 49659"/>
                      <a:gd name="connsiteX6" fmla="*/ 35499 w 43256"/>
                      <a:gd name="connsiteY6" fmla="*/ 549 h 49659"/>
                      <a:gd name="connsiteX7" fmla="*/ 38354 w 43256"/>
                      <a:gd name="connsiteY7" fmla="*/ 5435 h 49659"/>
                      <a:gd name="connsiteX8" fmla="*/ 42018 w 43256"/>
                      <a:gd name="connsiteY8" fmla="*/ 10177 h 49659"/>
                      <a:gd name="connsiteX9" fmla="*/ 41854 w 43256"/>
                      <a:gd name="connsiteY9" fmla="*/ 15319 h 49659"/>
                      <a:gd name="connsiteX10" fmla="*/ 43052 w 43256"/>
                      <a:gd name="connsiteY10" fmla="*/ 23181 h 49659"/>
                      <a:gd name="connsiteX11" fmla="*/ 37440 w 43256"/>
                      <a:gd name="connsiteY11" fmla="*/ 30063 h 49659"/>
                      <a:gd name="connsiteX12" fmla="*/ 35431 w 43256"/>
                      <a:gd name="connsiteY12" fmla="*/ 35960 h 49659"/>
                      <a:gd name="connsiteX13" fmla="*/ 28591 w 43256"/>
                      <a:gd name="connsiteY13" fmla="*/ 36674 h 49659"/>
                      <a:gd name="connsiteX14" fmla="*/ 23703 w 43256"/>
                      <a:gd name="connsiteY14" fmla="*/ 42965 h 49659"/>
                      <a:gd name="connsiteX15" fmla="*/ 16516 w 43256"/>
                      <a:gd name="connsiteY15" fmla="*/ 39125 h 49659"/>
                      <a:gd name="connsiteX16" fmla="*/ 5840 w 43256"/>
                      <a:gd name="connsiteY16" fmla="*/ 35331 h 49659"/>
                      <a:gd name="connsiteX17" fmla="*/ 1146 w 43256"/>
                      <a:gd name="connsiteY17" fmla="*/ 31109 h 49659"/>
                      <a:gd name="connsiteX18" fmla="*/ 2149 w 43256"/>
                      <a:gd name="connsiteY18" fmla="*/ 25410 h 49659"/>
                      <a:gd name="connsiteX19" fmla="*/ 31 w 43256"/>
                      <a:gd name="connsiteY19" fmla="*/ 19563 h 49659"/>
                      <a:gd name="connsiteX20" fmla="*/ 3899 w 43256"/>
                      <a:gd name="connsiteY20" fmla="*/ 14366 h 49659"/>
                      <a:gd name="connsiteX21" fmla="*/ 3936 w 43256"/>
                      <a:gd name="connsiteY21" fmla="*/ 14229 h 49659"/>
                      <a:gd name="connsiteX0" fmla="*/ 284483 w 915585"/>
                      <a:gd name="connsiteY0" fmla="*/ 687229 h 704247"/>
                      <a:gd name="connsiteX1" fmla="*/ 267465 w 915585"/>
                      <a:gd name="connsiteY1" fmla="*/ 704247 h 704247"/>
                      <a:gd name="connsiteX2" fmla="*/ 250447 w 915585"/>
                      <a:gd name="connsiteY2" fmla="*/ 687229 h 704247"/>
                      <a:gd name="connsiteX3" fmla="*/ 267465 w 915585"/>
                      <a:gd name="connsiteY3" fmla="*/ 670211 h 704247"/>
                      <a:gd name="connsiteX4" fmla="*/ 284483 w 915585"/>
                      <a:gd name="connsiteY4" fmla="*/ 687229 h 704247"/>
                      <a:gd name="connsiteX0" fmla="*/ 311754 w 915585"/>
                      <a:gd name="connsiteY0" fmla="*/ 666620 h 704247"/>
                      <a:gd name="connsiteX1" fmla="*/ 277718 w 915585"/>
                      <a:gd name="connsiteY1" fmla="*/ 632584 h 704247"/>
                      <a:gd name="connsiteX2" fmla="*/ 311754 w 915585"/>
                      <a:gd name="connsiteY2" fmla="*/ 666620 h 704247"/>
                      <a:gd name="connsiteX0" fmla="*/ 354186 w 915585"/>
                      <a:gd name="connsiteY0" fmla="*/ 615538 h 704247"/>
                      <a:gd name="connsiteX1" fmla="*/ 303132 w 915585"/>
                      <a:gd name="connsiteY1" fmla="*/ 666592 h 704247"/>
                      <a:gd name="connsiteX2" fmla="*/ 252078 w 915585"/>
                      <a:gd name="connsiteY2" fmla="*/ 615538 h 704247"/>
                      <a:gd name="connsiteX3" fmla="*/ 303132 w 915585"/>
                      <a:gd name="connsiteY3" fmla="*/ 564484 h 704247"/>
                      <a:gd name="connsiteX4" fmla="*/ 354186 w 915585"/>
                      <a:gd name="connsiteY4" fmla="*/ 615538 h 704247"/>
                      <a:gd name="connsiteX0" fmla="*/ 4729 w 43256"/>
                      <a:gd name="connsiteY0" fmla="*/ 26036 h 49659"/>
                      <a:gd name="connsiteX1" fmla="*/ 2196 w 43256"/>
                      <a:gd name="connsiteY1" fmla="*/ 25239 h 49659"/>
                      <a:gd name="connsiteX2" fmla="*/ 6964 w 43256"/>
                      <a:gd name="connsiteY2" fmla="*/ 34758 h 49659"/>
                      <a:gd name="connsiteX3" fmla="*/ 5856 w 43256"/>
                      <a:gd name="connsiteY3" fmla="*/ 35139 h 49659"/>
                      <a:gd name="connsiteX4" fmla="*/ 16514 w 43256"/>
                      <a:gd name="connsiteY4" fmla="*/ 38949 h 49659"/>
                      <a:gd name="connsiteX5" fmla="*/ 15846 w 43256"/>
                      <a:gd name="connsiteY5" fmla="*/ 37209 h 49659"/>
                      <a:gd name="connsiteX6" fmla="*/ 28863 w 43256"/>
                      <a:gd name="connsiteY6" fmla="*/ 34610 h 49659"/>
                      <a:gd name="connsiteX7" fmla="*/ 28596 w 43256"/>
                      <a:gd name="connsiteY7" fmla="*/ 36519 h 49659"/>
                      <a:gd name="connsiteX8" fmla="*/ 34165 w 43256"/>
                      <a:gd name="connsiteY8" fmla="*/ 22813 h 49659"/>
                      <a:gd name="connsiteX9" fmla="*/ 37416 w 43256"/>
                      <a:gd name="connsiteY9" fmla="*/ 29949 h 49659"/>
                      <a:gd name="connsiteX10" fmla="*/ 41834 w 43256"/>
                      <a:gd name="connsiteY10" fmla="*/ 15213 h 49659"/>
                      <a:gd name="connsiteX11" fmla="*/ 40386 w 43256"/>
                      <a:gd name="connsiteY11" fmla="*/ 17889 h 49659"/>
                      <a:gd name="connsiteX12" fmla="*/ 38360 w 43256"/>
                      <a:gd name="connsiteY12" fmla="*/ 5285 h 49659"/>
                      <a:gd name="connsiteX13" fmla="*/ 38436 w 43256"/>
                      <a:gd name="connsiteY13" fmla="*/ 6549 h 49659"/>
                      <a:gd name="connsiteX14" fmla="*/ 29114 w 43256"/>
                      <a:gd name="connsiteY14" fmla="*/ 3811 h 49659"/>
                      <a:gd name="connsiteX15" fmla="*/ 29856 w 43256"/>
                      <a:gd name="connsiteY15" fmla="*/ 2199 h 49659"/>
                      <a:gd name="connsiteX16" fmla="*/ 22177 w 43256"/>
                      <a:gd name="connsiteY16" fmla="*/ 4579 h 49659"/>
                      <a:gd name="connsiteX17" fmla="*/ 22536 w 43256"/>
                      <a:gd name="connsiteY17" fmla="*/ 3189 h 49659"/>
                      <a:gd name="connsiteX18" fmla="*/ 14036 w 43256"/>
                      <a:gd name="connsiteY18" fmla="*/ 5051 h 49659"/>
                      <a:gd name="connsiteX19" fmla="*/ 15336 w 43256"/>
                      <a:gd name="connsiteY19" fmla="*/ 6399 h 49659"/>
                      <a:gd name="connsiteX20" fmla="*/ 4163 w 43256"/>
                      <a:gd name="connsiteY20" fmla="*/ 15648 h 49659"/>
                      <a:gd name="connsiteX21" fmla="*/ 3936 w 43256"/>
                      <a:gd name="connsiteY21" fmla="*/ 14229 h 496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50447 w 915585"/>
                      <a:gd name="connsiteY1" fmla="*/ 687229 h 687229"/>
                      <a:gd name="connsiteX2" fmla="*/ 267465 w 915585"/>
                      <a:gd name="connsiteY2" fmla="*/ 670211 h 687229"/>
                      <a:gd name="connsiteX3" fmla="*/ 284483 w 915585"/>
                      <a:gd name="connsiteY3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54186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4" fmla="*/ 354186 w 915585"/>
                      <a:gd name="connsiteY4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54186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4" fmla="*/ 354186 w 915585"/>
                      <a:gd name="connsiteY4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03132 w 915585"/>
                      <a:gd name="connsiteY0" fmla="*/ 564484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252078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7259"/>
                      <a:gd name="connsiteX1" fmla="*/ 5659 w 43256"/>
                      <a:gd name="connsiteY1" fmla="*/ 6766 h 47259"/>
                      <a:gd name="connsiteX2" fmla="*/ 14041 w 43256"/>
                      <a:gd name="connsiteY2" fmla="*/ 5061 h 47259"/>
                      <a:gd name="connsiteX3" fmla="*/ 22492 w 43256"/>
                      <a:gd name="connsiteY3" fmla="*/ 3291 h 47259"/>
                      <a:gd name="connsiteX4" fmla="*/ 25785 w 43256"/>
                      <a:gd name="connsiteY4" fmla="*/ 59 h 47259"/>
                      <a:gd name="connsiteX5" fmla="*/ 29869 w 43256"/>
                      <a:gd name="connsiteY5" fmla="*/ 2340 h 47259"/>
                      <a:gd name="connsiteX6" fmla="*/ 35499 w 43256"/>
                      <a:gd name="connsiteY6" fmla="*/ 549 h 47259"/>
                      <a:gd name="connsiteX7" fmla="*/ 38354 w 43256"/>
                      <a:gd name="connsiteY7" fmla="*/ 5435 h 47259"/>
                      <a:gd name="connsiteX8" fmla="*/ 42018 w 43256"/>
                      <a:gd name="connsiteY8" fmla="*/ 10177 h 47259"/>
                      <a:gd name="connsiteX9" fmla="*/ 41854 w 43256"/>
                      <a:gd name="connsiteY9" fmla="*/ 15319 h 47259"/>
                      <a:gd name="connsiteX10" fmla="*/ 43052 w 43256"/>
                      <a:gd name="connsiteY10" fmla="*/ 23181 h 47259"/>
                      <a:gd name="connsiteX11" fmla="*/ 37440 w 43256"/>
                      <a:gd name="connsiteY11" fmla="*/ 30063 h 47259"/>
                      <a:gd name="connsiteX12" fmla="*/ 35431 w 43256"/>
                      <a:gd name="connsiteY12" fmla="*/ 35960 h 47259"/>
                      <a:gd name="connsiteX13" fmla="*/ 28591 w 43256"/>
                      <a:gd name="connsiteY13" fmla="*/ 36674 h 47259"/>
                      <a:gd name="connsiteX14" fmla="*/ 23703 w 43256"/>
                      <a:gd name="connsiteY14" fmla="*/ 42965 h 47259"/>
                      <a:gd name="connsiteX15" fmla="*/ 16516 w 43256"/>
                      <a:gd name="connsiteY15" fmla="*/ 39125 h 47259"/>
                      <a:gd name="connsiteX16" fmla="*/ 5840 w 43256"/>
                      <a:gd name="connsiteY16" fmla="*/ 35331 h 47259"/>
                      <a:gd name="connsiteX17" fmla="*/ 1146 w 43256"/>
                      <a:gd name="connsiteY17" fmla="*/ 31109 h 47259"/>
                      <a:gd name="connsiteX18" fmla="*/ 2149 w 43256"/>
                      <a:gd name="connsiteY18" fmla="*/ 25410 h 47259"/>
                      <a:gd name="connsiteX19" fmla="*/ 31 w 43256"/>
                      <a:gd name="connsiteY19" fmla="*/ 19563 h 47259"/>
                      <a:gd name="connsiteX20" fmla="*/ 3899 w 43256"/>
                      <a:gd name="connsiteY20" fmla="*/ 14366 h 47259"/>
                      <a:gd name="connsiteX21" fmla="*/ 3936 w 43256"/>
                      <a:gd name="connsiteY21" fmla="*/ 14229 h 47259"/>
                      <a:gd name="connsiteX0" fmla="*/ 459035 w 915585"/>
                      <a:gd name="connsiteY0" fmla="*/ 494479 h 670211"/>
                      <a:gd name="connsiteX1" fmla="*/ 267465 w 915585"/>
                      <a:gd name="connsiteY1" fmla="*/ 670211 h 670211"/>
                      <a:gd name="connsiteX2" fmla="*/ 459035 w 915585"/>
                      <a:gd name="connsiteY2" fmla="*/ 494479 h 670211"/>
                      <a:gd name="connsiteX0" fmla="*/ 311754 w 915585"/>
                      <a:gd name="connsiteY0" fmla="*/ 666620 h 670211"/>
                      <a:gd name="connsiteX1" fmla="*/ 277718 w 915585"/>
                      <a:gd name="connsiteY1" fmla="*/ 632584 h 670211"/>
                      <a:gd name="connsiteX2" fmla="*/ 311754 w 915585"/>
                      <a:gd name="connsiteY2" fmla="*/ 666620 h 670211"/>
                      <a:gd name="connsiteX0" fmla="*/ 252078 w 915585"/>
                      <a:gd name="connsiteY0" fmla="*/ 615538 h 670211"/>
                      <a:gd name="connsiteX1" fmla="*/ 303132 w 915585"/>
                      <a:gd name="connsiteY1" fmla="*/ 666592 h 670211"/>
                      <a:gd name="connsiteX2" fmla="*/ 252078 w 915585"/>
                      <a:gd name="connsiteY2" fmla="*/ 615538 h 670211"/>
                      <a:gd name="connsiteX0" fmla="*/ 4729 w 43256"/>
                      <a:gd name="connsiteY0" fmla="*/ 26036 h 47259"/>
                      <a:gd name="connsiteX1" fmla="*/ 2196 w 43256"/>
                      <a:gd name="connsiteY1" fmla="*/ 25239 h 47259"/>
                      <a:gd name="connsiteX2" fmla="*/ 6964 w 43256"/>
                      <a:gd name="connsiteY2" fmla="*/ 34758 h 47259"/>
                      <a:gd name="connsiteX3" fmla="*/ 5856 w 43256"/>
                      <a:gd name="connsiteY3" fmla="*/ 35139 h 47259"/>
                      <a:gd name="connsiteX4" fmla="*/ 16514 w 43256"/>
                      <a:gd name="connsiteY4" fmla="*/ 38949 h 47259"/>
                      <a:gd name="connsiteX5" fmla="*/ 15846 w 43256"/>
                      <a:gd name="connsiteY5" fmla="*/ 37209 h 47259"/>
                      <a:gd name="connsiteX6" fmla="*/ 28863 w 43256"/>
                      <a:gd name="connsiteY6" fmla="*/ 34610 h 47259"/>
                      <a:gd name="connsiteX7" fmla="*/ 28596 w 43256"/>
                      <a:gd name="connsiteY7" fmla="*/ 36519 h 47259"/>
                      <a:gd name="connsiteX8" fmla="*/ 34165 w 43256"/>
                      <a:gd name="connsiteY8" fmla="*/ 22813 h 47259"/>
                      <a:gd name="connsiteX9" fmla="*/ 37416 w 43256"/>
                      <a:gd name="connsiteY9" fmla="*/ 29949 h 47259"/>
                      <a:gd name="connsiteX10" fmla="*/ 41834 w 43256"/>
                      <a:gd name="connsiteY10" fmla="*/ 15213 h 47259"/>
                      <a:gd name="connsiteX11" fmla="*/ 40386 w 43256"/>
                      <a:gd name="connsiteY11" fmla="*/ 17889 h 47259"/>
                      <a:gd name="connsiteX12" fmla="*/ 38360 w 43256"/>
                      <a:gd name="connsiteY12" fmla="*/ 5285 h 47259"/>
                      <a:gd name="connsiteX13" fmla="*/ 38436 w 43256"/>
                      <a:gd name="connsiteY13" fmla="*/ 6549 h 47259"/>
                      <a:gd name="connsiteX14" fmla="*/ 29114 w 43256"/>
                      <a:gd name="connsiteY14" fmla="*/ 3811 h 47259"/>
                      <a:gd name="connsiteX15" fmla="*/ 29856 w 43256"/>
                      <a:gd name="connsiteY15" fmla="*/ 2199 h 47259"/>
                      <a:gd name="connsiteX16" fmla="*/ 22177 w 43256"/>
                      <a:gd name="connsiteY16" fmla="*/ 4579 h 47259"/>
                      <a:gd name="connsiteX17" fmla="*/ 22536 w 43256"/>
                      <a:gd name="connsiteY17" fmla="*/ 3189 h 47259"/>
                      <a:gd name="connsiteX18" fmla="*/ 14036 w 43256"/>
                      <a:gd name="connsiteY18" fmla="*/ 5051 h 47259"/>
                      <a:gd name="connsiteX19" fmla="*/ 15336 w 43256"/>
                      <a:gd name="connsiteY19" fmla="*/ 6399 h 47259"/>
                      <a:gd name="connsiteX20" fmla="*/ 4163 w 43256"/>
                      <a:gd name="connsiteY20" fmla="*/ 15648 h 47259"/>
                      <a:gd name="connsiteX21" fmla="*/ 3936 w 43256"/>
                      <a:gd name="connsiteY21" fmla="*/ 14229 h 47259"/>
                      <a:gd name="connsiteX0" fmla="*/ 3936 w 43256"/>
                      <a:gd name="connsiteY0" fmla="*/ 14229 h 47259"/>
                      <a:gd name="connsiteX1" fmla="*/ 5659 w 43256"/>
                      <a:gd name="connsiteY1" fmla="*/ 6766 h 47259"/>
                      <a:gd name="connsiteX2" fmla="*/ 14041 w 43256"/>
                      <a:gd name="connsiteY2" fmla="*/ 5061 h 47259"/>
                      <a:gd name="connsiteX3" fmla="*/ 22492 w 43256"/>
                      <a:gd name="connsiteY3" fmla="*/ 3291 h 47259"/>
                      <a:gd name="connsiteX4" fmla="*/ 25785 w 43256"/>
                      <a:gd name="connsiteY4" fmla="*/ 59 h 47259"/>
                      <a:gd name="connsiteX5" fmla="*/ 29869 w 43256"/>
                      <a:gd name="connsiteY5" fmla="*/ 2340 h 47259"/>
                      <a:gd name="connsiteX6" fmla="*/ 35499 w 43256"/>
                      <a:gd name="connsiteY6" fmla="*/ 549 h 47259"/>
                      <a:gd name="connsiteX7" fmla="*/ 38354 w 43256"/>
                      <a:gd name="connsiteY7" fmla="*/ 5435 h 47259"/>
                      <a:gd name="connsiteX8" fmla="*/ 42018 w 43256"/>
                      <a:gd name="connsiteY8" fmla="*/ 10177 h 47259"/>
                      <a:gd name="connsiteX9" fmla="*/ 41854 w 43256"/>
                      <a:gd name="connsiteY9" fmla="*/ 15319 h 47259"/>
                      <a:gd name="connsiteX10" fmla="*/ 43052 w 43256"/>
                      <a:gd name="connsiteY10" fmla="*/ 23181 h 47259"/>
                      <a:gd name="connsiteX11" fmla="*/ 37440 w 43256"/>
                      <a:gd name="connsiteY11" fmla="*/ 30063 h 47259"/>
                      <a:gd name="connsiteX12" fmla="*/ 35431 w 43256"/>
                      <a:gd name="connsiteY12" fmla="*/ 35960 h 47259"/>
                      <a:gd name="connsiteX13" fmla="*/ 28591 w 43256"/>
                      <a:gd name="connsiteY13" fmla="*/ 36674 h 47259"/>
                      <a:gd name="connsiteX14" fmla="*/ 23703 w 43256"/>
                      <a:gd name="connsiteY14" fmla="*/ 42965 h 47259"/>
                      <a:gd name="connsiteX15" fmla="*/ 16516 w 43256"/>
                      <a:gd name="connsiteY15" fmla="*/ 39125 h 47259"/>
                      <a:gd name="connsiteX16" fmla="*/ 5840 w 43256"/>
                      <a:gd name="connsiteY16" fmla="*/ 35331 h 47259"/>
                      <a:gd name="connsiteX17" fmla="*/ 1146 w 43256"/>
                      <a:gd name="connsiteY17" fmla="*/ 31109 h 47259"/>
                      <a:gd name="connsiteX18" fmla="*/ 2149 w 43256"/>
                      <a:gd name="connsiteY18" fmla="*/ 25410 h 47259"/>
                      <a:gd name="connsiteX19" fmla="*/ 31 w 43256"/>
                      <a:gd name="connsiteY19" fmla="*/ 19563 h 47259"/>
                      <a:gd name="connsiteX20" fmla="*/ 3899 w 43256"/>
                      <a:gd name="connsiteY20" fmla="*/ 14366 h 47259"/>
                      <a:gd name="connsiteX21" fmla="*/ 3936 w 43256"/>
                      <a:gd name="connsiteY21" fmla="*/ 14229 h 47259"/>
                      <a:gd name="connsiteX0" fmla="*/ 459035 w 915585"/>
                      <a:gd name="connsiteY0" fmla="*/ 494479 h 670211"/>
                      <a:gd name="connsiteX1" fmla="*/ 267465 w 915585"/>
                      <a:gd name="connsiteY1" fmla="*/ 670211 h 670211"/>
                      <a:gd name="connsiteX2" fmla="*/ 459035 w 915585"/>
                      <a:gd name="connsiteY2" fmla="*/ 494479 h 670211"/>
                      <a:gd name="connsiteX0" fmla="*/ 311754 w 915585"/>
                      <a:gd name="connsiteY0" fmla="*/ 666620 h 670211"/>
                      <a:gd name="connsiteX1" fmla="*/ 277718 w 915585"/>
                      <a:gd name="connsiteY1" fmla="*/ 632584 h 670211"/>
                      <a:gd name="connsiteX2" fmla="*/ 311754 w 915585"/>
                      <a:gd name="connsiteY2" fmla="*/ 666620 h 670211"/>
                      <a:gd name="connsiteX0" fmla="*/ 252078 w 915585"/>
                      <a:gd name="connsiteY0" fmla="*/ 615538 h 670211"/>
                      <a:gd name="connsiteX1" fmla="*/ 303131 w 915585"/>
                      <a:gd name="connsiteY1" fmla="*/ 466429 h 670211"/>
                      <a:gd name="connsiteX2" fmla="*/ 252078 w 915585"/>
                      <a:gd name="connsiteY2" fmla="*/ 615538 h 670211"/>
                      <a:gd name="connsiteX0" fmla="*/ 4729 w 43256"/>
                      <a:gd name="connsiteY0" fmla="*/ 26036 h 47259"/>
                      <a:gd name="connsiteX1" fmla="*/ 2196 w 43256"/>
                      <a:gd name="connsiteY1" fmla="*/ 25239 h 47259"/>
                      <a:gd name="connsiteX2" fmla="*/ 6964 w 43256"/>
                      <a:gd name="connsiteY2" fmla="*/ 34758 h 47259"/>
                      <a:gd name="connsiteX3" fmla="*/ 5856 w 43256"/>
                      <a:gd name="connsiteY3" fmla="*/ 35139 h 47259"/>
                      <a:gd name="connsiteX4" fmla="*/ 16514 w 43256"/>
                      <a:gd name="connsiteY4" fmla="*/ 38949 h 47259"/>
                      <a:gd name="connsiteX5" fmla="*/ 15846 w 43256"/>
                      <a:gd name="connsiteY5" fmla="*/ 37209 h 47259"/>
                      <a:gd name="connsiteX6" fmla="*/ 28863 w 43256"/>
                      <a:gd name="connsiteY6" fmla="*/ 34610 h 47259"/>
                      <a:gd name="connsiteX7" fmla="*/ 28596 w 43256"/>
                      <a:gd name="connsiteY7" fmla="*/ 36519 h 47259"/>
                      <a:gd name="connsiteX8" fmla="*/ 34165 w 43256"/>
                      <a:gd name="connsiteY8" fmla="*/ 22813 h 47259"/>
                      <a:gd name="connsiteX9" fmla="*/ 37416 w 43256"/>
                      <a:gd name="connsiteY9" fmla="*/ 29949 h 47259"/>
                      <a:gd name="connsiteX10" fmla="*/ 41834 w 43256"/>
                      <a:gd name="connsiteY10" fmla="*/ 15213 h 47259"/>
                      <a:gd name="connsiteX11" fmla="*/ 40386 w 43256"/>
                      <a:gd name="connsiteY11" fmla="*/ 17889 h 47259"/>
                      <a:gd name="connsiteX12" fmla="*/ 38360 w 43256"/>
                      <a:gd name="connsiteY12" fmla="*/ 5285 h 47259"/>
                      <a:gd name="connsiteX13" fmla="*/ 38436 w 43256"/>
                      <a:gd name="connsiteY13" fmla="*/ 6549 h 47259"/>
                      <a:gd name="connsiteX14" fmla="*/ 29114 w 43256"/>
                      <a:gd name="connsiteY14" fmla="*/ 3811 h 47259"/>
                      <a:gd name="connsiteX15" fmla="*/ 29856 w 43256"/>
                      <a:gd name="connsiteY15" fmla="*/ 2199 h 47259"/>
                      <a:gd name="connsiteX16" fmla="*/ 22177 w 43256"/>
                      <a:gd name="connsiteY16" fmla="*/ 4579 h 47259"/>
                      <a:gd name="connsiteX17" fmla="*/ 22536 w 43256"/>
                      <a:gd name="connsiteY17" fmla="*/ 3189 h 47259"/>
                      <a:gd name="connsiteX18" fmla="*/ 14036 w 43256"/>
                      <a:gd name="connsiteY18" fmla="*/ 5051 h 47259"/>
                      <a:gd name="connsiteX19" fmla="*/ 15336 w 43256"/>
                      <a:gd name="connsiteY19" fmla="*/ 6399 h 47259"/>
                      <a:gd name="connsiteX20" fmla="*/ 4163 w 43256"/>
                      <a:gd name="connsiteY20" fmla="*/ 15648 h 47259"/>
                      <a:gd name="connsiteX21" fmla="*/ 3936 w 43256"/>
                      <a:gd name="connsiteY21" fmla="*/ 14229 h 47259"/>
                      <a:gd name="connsiteX0" fmla="*/ 3936 w 43256"/>
                      <a:gd name="connsiteY0" fmla="*/ 14229 h 47006"/>
                      <a:gd name="connsiteX1" fmla="*/ 5659 w 43256"/>
                      <a:gd name="connsiteY1" fmla="*/ 6766 h 47006"/>
                      <a:gd name="connsiteX2" fmla="*/ 14041 w 43256"/>
                      <a:gd name="connsiteY2" fmla="*/ 5061 h 47006"/>
                      <a:gd name="connsiteX3" fmla="*/ 22492 w 43256"/>
                      <a:gd name="connsiteY3" fmla="*/ 3291 h 47006"/>
                      <a:gd name="connsiteX4" fmla="*/ 25785 w 43256"/>
                      <a:gd name="connsiteY4" fmla="*/ 59 h 47006"/>
                      <a:gd name="connsiteX5" fmla="*/ 29869 w 43256"/>
                      <a:gd name="connsiteY5" fmla="*/ 2340 h 47006"/>
                      <a:gd name="connsiteX6" fmla="*/ 35499 w 43256"/>
                      <a:gd name="connsiteY6" fmla="*/ 549 h 47006"/>
                      <a:gd name="connsiteX7" fmla="*/ 38354 w 43256"/>
                      <a:gd name="connsiteY7" fmla="*/ 5435 h 47006"/>
                      <a:gd name="connsiteX8" fmla="*/ 42018 w 43256"/>
                      <a:gd name="connsiteY8" fmla="*/ 10177 h 47006"/>
                      <a:gd name="connsiteX9" fmla="*/ 41854 w 43256"/>
                      <a:gd name="connsiteY9" fmla="*/ 15319 h 47006"/>
                      <a:gd name="connsiteX10" fmla="*/ 43052 w 43256"/>
                      <a:gd name="connsiteY10" fmla="*/ 23181 h 47006"/>
                      <a:gd name="connsiteX11" fmla="*/ 37440 w 43256"/>
                      <a:gd name="connsiteY11" fmla="*/ 30063 h 47006"/>
                      <a:gd name="connsiteX12" fmla="*/ 35431 w 43256"/>
                      <a:gd name="connsiteY12" fmla="*/ 35960 h 47006"/>
                      <a:gd name="connsiteX13" fmla="*/ 28591 w 43256"/>
                      <a:gd name="connsiteY13" fmla="*/ 36674 h 47006"/>
                      <a:gd name="connsiteX14" fmla="*/ 23703 w 43256"/>
                      <a:gd name="connsiteY14" fmla="*/ 42965 h 47006"/>
                      <a:gd name="connsiteX15" fmla="*/ 16516 w 43256"/>
                      <a:gd name="connsiteY15" fmla="*/ 39125 h 47006"/>
                      <a:gd name="connsiteX16" fmla="*/ 5840 w 43256"/>
                      <a:gd name="connsiteY16" fmla="*/ 35331 h 47006"/>
                      <a:gd name="connsiteX17" fmla="*/ 1146 w 43256"/>
                      <a:gd name="connsiteY17" fmla="*/ 31109 h 47006"/>
                      <a:gd name="connsiteX18" fmla="*/ 2149 w 43256"/>
                      <a:gd name="connsiteY18" fmla="*/ 25410 h 47006"/>
                      <a:gd name="connsiteX19" fmla="*/ 31 w 43256"/>
                      <a:gd name="connsiteY19" fmla="*/ 19563 h 47006"/>
                      <a:gd name="connsiteX20" fmla="*/ 3899 w 43256"/>
                      <a:gd name="connsiteY20" fmla="*/ 14366 h 47006"/>
                      <a:gd name="connsiteX21" fmla="*/ 3936 w 43256"/>
                      <a:gd name="connsiteY21" fmla="*/ 14229 h 47006"/>
                      <a:gd name="connsiteX0" fmla="*/ 459035 w 915585"/>
                      <a:gd name="connsiteY0" fmla="*/ 494479 h 666620"/>
                      <a:gd name="connsiteX1" fmla="*/ 354741 w 915585"/>
                      <a:gd name="connsiteY1" fmla="*/ 462634 h 666620"/>
                      <a:gd name="connsiteX2" fmla="*/ 459035 w 915585"/>
                      <a:gd name="connsiteY2" fmla="*/ 494479 h 666620"/>
                      <a:gd name="connsiteX0" fmla="*/ 311754 w 915585"/>
                      <a:gd name="connsiteY0" fmla="*/ 666620 h 666620"/>
                      <a:gd name="connsiteX1" fmla="*/ 277718 w 915585"/>
                      <a:gd name="connsiteY1" fmla="*/ 632584 h 666620"/>
                      <a:gd name="connsiteX2" fmla="*/ 311754 w 915585"/>
                      <a:gd name="connsiteY2" fmla="*/ 666620 h 666620"/>
                      <a:gd name="connsiteX0" fmla="*/ 252078 w 915585"/>
                      <a:gd name="connsiteY0" fmla="*/ 615538 h 666620"/>
                      <a:gd name="connsiteX1" fmla="*/ 303131 w 915585"/>
                      <a:gd name="connsiteY1" fmla="*/ 466429 h 666620"/>
                      <a:gd name="connsiteX2" fmla="*/ 252078 w 915585"/>
                      <a:gd name="connsiteY2" fmla="*/ 615538 h 666620"/>
                      <a:gd name="connsiteX0" fmla="*/ 4729 w 43256"/>
                      <a:gd name="connsiteY0" fmla="*/ 26036 h 47006"/>
                      <a:gd name="connsiteX1" fmla="*/ 2196 w 43256"/>
                      <a:gd name="connsiteY1" fmla="*/ 25239 h 47006"/>
                      <a:gd name="connsiteX2" fmla="*/ 6964 w 43256"/>
                      <a:gd name="connsiteY2" fmla="*/ 34758 h 47006"/>
                      <a:gd name="connsiteX3" fmla="*/ 5856 w 43256"/>
                      <a:gd name="connsiteY3" fmla="*/ 35139 h 47006"/>
                      <a:gd name="connsiteX4" fmla="*/ 16514 w 43256"/>
                      <a:gd name="connsiteY4" fmla="*/ 38949 h 47006"/>
                      <a:gd name="connsiteX5" fmla="*/ 15846 w 43256"/>
                      <a:gd name="connsiteY5" fmla="*/ 37209 h 47006"/>
                      <a:gd name="connsiteX6" fmla="*/ 28863 w 43256"/>
                      <a:gd name="connsiteY6" fmla="*/ 34610 h 47006"/>
                      <a:gd name="connsiteX7" fmla="*/ 28596 w 43256"/>
                      <a:gd name="connsiteY7" fmla="*/ 36519 h 47006"/>
                      <a:gd name="connsiteX8" fmla="*/ 34165 w 43256"/>
                      <a:gd name="connsiteY8" fmla="*/ 22813 h 47006"/>
                      <a:gd name="connsiteX9" fmla="*/ 37416 w 43256"/>
                      <a:gd name="connsiteY9" fmla="*/ 29949 h 47006"/>
                      <a:gd name="connsiteX10" fmla="*/ 41834 w 43256"/>
                      <a:gd name="connsiteY10" fmla="*/ 15213 h 47006"/>
                      <a:gd name="connsiteX11" fmla="*/ 40386 w 43256"/>
                      <a:gd name="connsiteY11" fmla="*/ 17889 h 47006"/>
                      <a:gd name="connsiteX12" fmla="*/ 38360 w 43256"/>
                      <a:gd name="connsiteY12" fmla="*/ 5285 h 47006"/>
                      <a:gd name="connsiteX13" fmla="*/ 38436 w 43256"/>
                      <a:gd name="connsiteY13" fmla="*/ 6549 h 47006"/>
                      <a:gd name="connsiteX14" fmla="*/ 29114 w 43256"/>
                      <a:gd name="connsiteY14" fmla="*/ 3811 h 47006"/>
                      <a:gd name="connsiteX15" fmla="*/ 29856 w 43256"/>
                      <a:gd name="connsiteY15" fmla="*/ 2199 h 47006"/>
                      <a:gd name="connsiteX16" fmla="*/ 22177 w 43256"/>
                      <a:gd name="connsiteY16" fmla="*/ 4579 h 47006"/>
                      <a:gd name="connsiteX17" fmla="*/ 22536 w 43256"/>
                      <a:gd name="connsiteY17" fmla="*/ 3189 h 47006"/>
                      <a:gd name="connsiteX18" fmla="*/ 14036 w 43256"/>
                      <a:gd name="connsiteY18" fmla="*/ 5051 h 47006"/>
                      <a:gd name="connsiteX19" fmla="*/ 15336 w 43256"/>
                      <a:gd name="connsiteY19" fmla="*/ 6399 h 47006"/>
                      <a:gd name="connsiteX20" fmla="*/ 4163 w 43256"/>
                      <a:gd name="connsiteY20" fmla="*/ 15648 h 47006"/>
                      <a:gd name="connsiteX21" fmla="*/ 3936 w 43256"/>
                      <a:gd name="connsiteY21" fmla="*/ 14229 h 47006"/>
                      <a:gd name="connsiteX0" fmla="*/ 3936 w 43256"/>
                      <a:gd name="connsiteY0" fmla="*/ 14229 h 44606"/>
                      <a:gd name="connsiteX1" fmla="*/ 5659 w 43256"/>
                      <a:gd name="connsiteY1" fmla="*/ 6766 h 44606"/>
                      <a:gd name="connsiteX2" fmla="*/ 14041 w 43256"/>
                      <a:gd name="connsiteY2" fmla="*/ 5061 h 44606"/>
                      <a:gd name="connsiteX3" fmla="*/ 22492 w 43256"/>
                      <a:gd name="connsiteY3" fmla="*/ 3291 h 44606"/>
                      <a:gd name="connsiteX4" fmla="*/ 25785 w 43256"/>
                      <a:gd name="connsiteY4" fmla="*/ 59 h 44606"/>
                      <a:gd name="connsiteX5" fmla="*/ 29869 w 43256"/>
                      <a:gd name="connsiteY5" fmla="*/ 2340 h 44606"/>
                      <a:gd name="connsiteX6" fmla="*/ 35499 w 43256"/>
                      <a:gd name="connsiteY6" fmla="*/ 549 h 44606"/>
                      <a:gd name="connsiteX7" fmla="*/ 38354 w 43256"/>
                      <a:gd name="connsiteY7" fmla="*/ 5435 h 44606"/>
                      <a:gd name="connsiteX8" fmla="*/ 42018 w 43256"/>
                      <a:gd name="connsiteY8" fmla="*/ 10177 h 44606"/>
                      <a:gd name="connsiteX9" fmla="*/ 41854 w 43256"/>
                      <a:gd name="connsiteY9" fmla="*/ 15319 h 44606"/>
                      <a:gd name="connsiteX10" fmla="*/ 43052 w 43256"/>
                      <a:gd name="connsiteY10" fmla="*/ 23181 h 44606"/>
                      <a:gd name="connsiteX11" fmla="*/ 37440 w 43256"/>
                      <a:gd name="connsiteY11" fmla="*/ 30063 h 44606"/>
                      <a:gd name="connsiteX12" fmla="*/ 35431 w 43256"/>
                      <a:gd name="connsiteY12" fmla="*/ 35960 h 44606"/>
                      <a:gd name="connsiteX13" fmla="*/ 28591 w 43256"/>
                      <a:gd name="connsiteY13" fmla="*/ 36674 h 44606"/>
                      <a:gd name="connsiteX14" fmla="*/ 23703 w 43256"/>
                      <a:gd name="connsiteY14" fmla="*/ 42965 h 44606"/>
                      <a:gd name="connsiteX15" fmla="*/ 16516 w 43256"/>
                      <a:gd name="connsiteY15" fmla="*/ 39125 h 44606"/>
                      <a:gd name="connsiteX16" fmla="*/ 5840 w 43256"/>
                      <a:gd name="connsiteY16" fmla="*/ 35331 h 44606"/>
                      <a:gd name="connsiteX17" fmla="*/ 1146 w 43256"/>
                      <a:gd name="connsiteY17" fmla="*/ 31109 h 44606"/>
                      <a:gd name="connsiteX18" fmla="*/ 2149 w 43256"/>
                      <a:gd name="connsiteY18" fmla="*/ 25410 h 44606"/>
                      <a:gd name="connsiteX19" fmla="*/ 31 w 43256"/>
                      <a:gd name="connsiteY19" fmla="*/ 19563 h 44606"/>
                      <a:gd name="connsiteX20" fmla="*/ 3899 w 43256"/>
                      <a:gd name="connsiteY20" fmla="*/ 14366 h 44606"/>
                      <a:gd name="connsiteX21" fmla="*/ 3936 w 43256"/>
                      <a:gd name="connsiteY21" fmla="*/ 14229 h 44606"/>
                      <a:gd name="connsiteX0" fmla="*/ 459035 w 915585"/>
                      <a:gd name="connsiteY0" fmla="*/ 494479 h 632584"/>
                      <a:gd name="connsiteX1" fmla="*/ 354741 w 915585"/>
                      <a:gd name="connsiteY1" fmla="*/ 462634 h 632584"/>
                      <a:gd name="connsiteX2" fmla="*/ 459035 w 915585"/>
                      <a:gd name="connsiteY2" fmla="*/ 494479 h 632584"/>
                      <a:gd name="connsiteX0" fmla="*/ 452737 w 915585"/>
                      <a:gd name="connsiteY0" fmla="*/ 599899 h 632584"/>
                      <a:gd name="connsiteX1" fmla="*/ 277718 w 915585"/>
                      <a:gd name="connsiteY1" fmla="*/ 632584 h 632584"/>
                      <a:gd name="connsiteX2" fmla="*/ 452737 w 915585"/>
                      <a:gd name="connsiteY2" fmla="*/ 599899 h 632584"/>
                      <a:gd name="connsiteX0" fmla="*/ 252078 w 915585"/>
                      <a:gd name="connsiteY0" fmla="*/ 615538 h 632584"/>
                      <a:gd name="connsiteX1" fmla="*/ 303131 w 915585"/>
                      <a:gd name="connsiteY1" fmla="*/ 466429 h 632584"/>
                      <a:gd name="connsiteX2" fmla="*/ 252078 w 915585"/>
                      <a:gd name="connsiteY2" fmla="*/ 615538 h 632584"/>
                      <a:gd name="connsiteX0" fmla="*/ 4729 w 43256"/>
                      <a:gd name="connsiteY0" fmla="*/ 26036 h 44606"/>
                      <a:gd name="connsiteX1" fmla="*/ 2196 w 43256"/>
                      <a:gd name="connsiteY1" fmla="*/ 25239 h 44606"/>
                      <a:gd name="connsiteX2" fmla="*/ 6964 w 43256"/>
                      <a:gd name="connsiteY2" fmla="*/ 34758 h 44606"/>
                      <a:gd name="connsiteX3" fmla="*/ 5856 w 43256"/>
                      <a:gd name="connsiteY3" fmla="*/ 35139 h 44606"/>
                      <a:gd name="connsiteX4" fmla="*/ 16514 w 43256"/>
                      <a:gd name="connsiteY4" fmla="*/ 38949 h 44606"/>
                      <a:gd name="connsiteX5" fmla="*/ 15846 w 43256"/>
                      <a:gd name="connsiteY5" fmla="*/ 37209 h 44606"/>
                      <a:gd name="connsiteX6" fmla="*/ 28863 w 43256"/>
                      <a:gd name="connsiteY6" fmla="*/ 34610 h 44606"/>
                      <a:gd name="connsiteX7" fmla="*/ 28596 w 43256"/>
                      <a:gd name="connsiteY7" fmla="*/ 36519 h 44606"/>
                      <a:gd name="connsiteX8" fmla="*/ 34165 w 43256"/>
                      <a:gd name="connsiteY8" fmla="*/ 22813 h 44606"/>
                      <a:gd name="connsiteX9" fmla="*/ 37416 w 43256"/>
                      <a:gd name="connsiteY9" fmla="*/ 29949 h 44606"/>
                      <a:gd name="connsiteX10" fmla="*/ 41834 w 43256"/>
                      <a:gd name="connsiteY10" fmla="*/ 15213 h 44606"/>
                      <a:gd name="connsiteX11" fmla="*/ 40386 w 43256"/>
                      <a:gd name="connsiteY11" fmla="*/ 17889 h 44606"/>
                      <a:gd name="connsiteX12" fmla="*/ 38360 w 43256"/>
                      <a:gd name="connsiteY12" fmla="*/ 5285 h 44606"/>
                      <a:gd name="connsiteX13" fmla="*/ 38436 w 43256"/>
                      <a:gd name="connsiteY13" fmla="*/ 6549 h 44606"/>
                      <a:gd name="connsiteX14" fmla="*/ 29114 w 43256"/>
                      <a:gd name="connsiteY14" fmla="*/ 3811 h 44606"/>
                      <a:gd name="connsiteX15" fmla="*/ 29856 w 43256"/>
                      <a:gd name="connsiteY15" fmla="*/ 2199 h 44606"/>
                      <a:gd name="connsiteX16" fmla="*/ 22177 w 43256"/>
                      <a:gd name="connsiteY16" fmla="*/ 4579 h 44606"/>
                      <a:gd name="connsiteX17" fmla="*/ 22536 w 43256"/>
                      <a:gd name="connsiteY17" fmla="*/ 3189 h 44606"/>
                      <a:gd name="connsiteX18" fmla="*/ 14036 w 43256"/>
                      <a:gd name="connsiteY18" fmla="*/ 5051 h 44606"/>
                      <a:gd name="connsiteX19" fmla="*/ 15336 w 43256"/>
                      <a:gd name="connsiteY19" fmla="*/ 6399 h 44606"/>
                      <a:gd name="connsiteX20" fmla="*/ 4163 w 43256"/>
                      <a:gd name="connsiteY20" fmla="*/ 15648 h 44606"/>
                      <a:gd name="connsiteX21" fmla="*/ 3936 w 43256"/>
                      <a:gd name="connsiteY21" fmla="*/ 14229 h 44606"/>
                      <a:gd name="connsiteX0" fmla="*/ 3936 w 43256"/>
                      <a:gd name="connsiteY0" fmla="*/ 14229 h 43404"/>
                      <a:gd name="connsiteX1" fmla="*/ 5659 w 43256"/>
                      <a:gd name="connsiteY1" fmla="*/ 6766 h 43404"/>
                      <a:gd name="connsiteX2" fmla="*/ 14041 w 43256"/>
                      <a:gd name="connsiteY2" fmla="*/ 5061 h 43404"/>
                      <a:gd name="connsiteX3" fmla="*/ 22492 w 43256"/>
                      <a:gd name="connsiteY3" fmla="*/ 3291 h 43404"/>
                      <a:gd name="connsiteX4" fmla="*/ 25785 w 43256"/>
                      <a:gd name="connsiteY4" fmla="*/ 59 h 43404"/>
                      <a:gd name="connsiteX5" fmla="*/ 29869 w 43256"/>
                      <a:gd name="connsiteY5" fmla="*/ 2340 h 43404"/>
                      <a:gd name="connsiteX6" fmla="*/ 35499 w 43256"/>
                      <a:gd name="connsiteY6" fmla="*/ 549 h 43404"/>
                      <a:gd name="connsiteX7" fmla="*/ 38354 w 43256"/>
                      <a:gd name="connsiteY7" fmla="*/ 5435 h 43404"/>
                      <a:gd name="connsiteX8" fmla="*/ 42018 w 43256"/>
                      <a:gd name="connsiteY8" fmla="*/ 10177 h 43404"/>
                      <a:gd name="connsiteX9" fmla="*/ 41854 w 43256"/>
                      <a:gd name="connsiteY9" fmla="*/ 15319 h 43404"/>
                      <a:gd name="connsiteX10" fmla="*/ 43052 w 43256"/>
                      <a:gd name="connsiteY10" fmla="*/ 23181 h 43404"/>
                      <a:gd name="connsiteX11" fmla="*/ 37440 w 43256"/>
                      <a:gd name="connsiteY11" fmla="*/ 30063 h 43404"/>
                      <a:gd name="connsiteX12" fmla="*/ 35431 w 43256"/>
                      <a:gd name="connsiteY12" fmla="*/ 35960 h 43404"/>
                      <a:gd name="connsiteX13" fmla="*/ 28591 w 43256"/>
                      <a:gd name="connsiteY13" fmla="*/ 36674 h 43404"/>
                      <a:gd name="connsiteX14" fmla="*/ 23703 w 43256"/>
                      <a:gd name="connsiteY14" fmla="*/ 42965 h 43404"/>
                      <a:gd name="connsiteX15" fmla="*/ 16516 w 43256"/>
                      <a:gd name="connsiteY15" fmla="*/ 39125 h 43404"/>
                      <a:gd name="connsiteX16" fmla="*/ 5840 w 43256"/>
                      <a:gd name="connsiteY16" fmla="*/ 35331 h 43404"/>
                      <a:gd name="connsiteX17" fmla="*/ 1146 w 43256"/>
                      <a:gd name="connsiteY17" fmla="*/ 31109 h 43404"/>
                      <a:gd name="connsiteX18" fmla="*/ 2149 w 43256"/>
                      <a:gd name="connsiteY18" fmla="*/ 25410 h 43404"/>
                      <a:gd name="connsiteX19" fmla="*/ 31 w 43256"/>
                      <a:gd name="connsiteY19" fmla="*/ 19563 h 43404"/>
                      <a:gd name="connsiteX20" fmla="*/ 3899 w 43256"/>
                      <a:gd name="connsiteY20" fmla="*/ 14366 h 43404"/>
                      <a:gd name="connsiteX21" fmla="*/ 3936 w 43256"/>
                      <a:gd name="connsiteY21" fmla="*/ 14229 h 43404"/>
                      <a:gd name="connsiteX0" fmla="*/ 459035 w 915585"/>
                      <a:gd name="connsiteY0" fmla="*/ 494479 h 615538"/>
                      <a:gd name="connsiteX1" fmla="*/ 354741 w 915585"/>
                      <a:gd name="connsiteY1" fmla="*/ 462634 h 615538"/>
                      <a:gd name="connsiteX2" fmla="*/ 459035 w 915585"/>
                      <a:gd name="connsiteY2" fmla="*/ 494479 h 615538"/>
                      <a:gd name="connsiteX0" fmla="*/ 452737 w 915585"/>
                      <a:gd name="connsiteY0" fmla="*/ 599899 h 615538"/>
                      <a:gd name="connsiteX1" fmla="*/ 512690 w 915585"/>
                      <a:gd name="connsiteY1" fmla="*/ 602931 h 615538"/>
                      <a:gd name="connsiteX2" fmla="*/ 452737 w 915585"/>
                      <a:gd name="connsiteY2" fmla="*/ 599899 h 615538"/>
                      <a:gd name="connsiteX0" fmla="*/ 252078 w 915585"/>
                      <a:gd name="connsiteY0" fmla="*/ 615538 h 615538"/>
                      <a:gd name="connsiteX1" fmla="*/ 303131 w 915585"/>
                      <a:gd name="connsiteY1" fmla="*/ 466429 h 615538"/>
                      <a:gd name="connsiteX2" fmla="*/ 252078 w 915585"/>
                      <a:gd name="connsiteY2" fmla="*/ 615538 h 615538"/>
                      <a:gd name="connsiteX0" fmla="*/ 4729 w 43256"/>
                      <a:gd name="connsiteY0" fmla="*/ 26036 h 43404"/>
                      <a:gd name="connsiteX1" fmla="*/ 2196 w 43256"/>
                      <a:gd name="connsiteY1" fmla="*/ 25239 h 43404"/>
                      <a:gd name="connsiteX2" fmla="*/ 6964 w 43256"/>
                      <a:gd name="connsiteY2" fmla="*/ 34758 h 43404"/>
                      <a:gd name="connsiteX3" fmla="*/ 5856 w 43256"/>
                      <a:gd name="connsiteY3" fmla="*/ 35139 h 43404"/>
                      <a:gd name="connsiteX4" fmla="*/ 16514 w 43256"/>
                      <a:gd name="connsiteY4" fmla="*/ 38949 h 43404"/>
                      <a:gd name="connsiteX5" fmla="*/ 15846 w 43256"/>
                      <a:gd name="connsiteY5" fmla="*/ 37209 h 43404"/>
                      <a:gd name="connsiteX6" fmla="*/ 28863 w 43256"/>
                      <a:gd name="connsiteY6" fmla="*/ 34610 h 43404"/>
                      <a:gd name="connsiteX7" fmla="*/ 28596 w 43256"/>
                      <a:gd name="connsiteY7" fmla="*/ 36519 h 43404"/>
                      <a:gd name="connsiteX8" fmla="*/ 34165 w 43256"/>
                      <a:gd name="connsiteY8" fmla="*/ 22813 h 43404"/>
                      <a:gd name="connsiteX9" fmla="*/ 37416 w 43256"/>
                      <a:gd name="connsiteY9" fmla="*/ 29949 h 43404"/>
                      <a:gd name="connsiteX10" fmla="*/ 41834 w 43256"/>
                      <a:gd name="connsiteY10" fmla="*/ 15213 h 43404"/>
                      <a:gd name="connsiteX11" fmla="*/ 40386 w 43256"/>
                      <a:gd name="connsiteY11" fmla="*/ 17889 h 43404"/>
                      <a:gd name="connsiteX12" fmla="*/ 38360 w 43256"/>
                      <a:gd name="connsiteY12" fmla="*/ 5285 h 43404"/>
                      <a:gd name="connsiteX13" fmla="*/ 38436 w 43256"/>
                      <a:gd name="connsiteY13" fmla="*/ 6549 h 43404"/>
                      <a:gd name="connsiteX14" fmla="*/ 29114 w 43256"/>
                      <a:gd name="connsiteY14" fmla="*/ 3811 h 43404"/>
                      <a:gd name="connsiteX15" fmla="*/ 29856 w 43256"/>
                      <a:gd name="connsiteY15" fmla="*/ 2199 h 43404"/>
                      <a:gd name="connsiteX16" fmla="*/ 22177 w 43256"/>
                      <a:gd name="connsiteY16" fmla="*/ 4579 h 43404"/>
                      <a:gd name="connsiteX17" fmla="*/ 22536 w 43256"/>
                      <a:gd name="connsiteY17" fmla="*/ 3189 h 43404"/>
                      <a:gd name="connsiteX18" fmla="*/ 14036 w 43256"/>
                      <a:gd name="connsiteY18" fmla="*/ 5051 h 43404"/>
                      <a:gd name="connsiteX19" fmla="*/ 15336 w 43256"/>
                      <a:gd name="connsiteY19" fmla="*/ 6399 h 43404"/>
                      <a:gd name="connsiteX20" fmla="*/ 4163 w 43256"/>
                      <a:gd name="connsiteY20" fmla="*/ 15648 h 43404"/>
                      <a:gd name="connsiteX21" fmla="*/ 3936 w 43256"/>
                      <a:gd name="connsiteY21" fmla="*/ 14229 h 43404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459035 w 915585"/>
                      <a:gd name="connsiteY0" fmla="*/ 494479 h 612914"/>
                      <a:gd name="connsiteX1" fmla="*/ 354741 w 915585"/>
                      <a:gd name="connsiteY1" fmla="*/ 462634 h 612914"/>
                      <a:gd name="connsiteX2" fmla="*/ 459035 w 915585"/>
                      <a:gd name="connsiteY2" fmla="*/ 494479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54741 w 915585"/>
                      <a:gd name="connsiteY1" fmla="*/ 462634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14460 w 915585"/>
                      <a:gd name="connsiteY1" fmla="*/ 551596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14460 w 915585"/>
                      <a:gd name="connsiteY1" fmla="*/ 551596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562804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</a:cxnLst>
                    <a:rect l="l" t="t" r="r" b="b"/>
                    <a:pathLst>
                      <a:path w="43256" h="43219">
                        <a:moveTo>
                          <a:pt x="3936" y="14229"/>
                        </a:moveTo>
                        <a:cubicBezTo>
                          <a:pt x="3665" y="11516"/>
                          <a:pt x="4297" y="8780"/>
                          <a:pt x="5659" y="6766"/>
                        </a:cubicBezTo>
                        <a:cubicBezTo>
                          <a:pt x="7811" y="3585"/>
                          <a:pt x="11300" y="2876"/>
                          <a:pt x="14041" y="5061"/>
                        </a:cubicBezTo>
                        <a:cubicBezTo>
                          <a:pt x="15714" y="768"/>
                          <a:pt x="19950" y="-119"/>
                          <a:pt x="22492" y="3291"/>
                        </a:cubicBezTo>
                        <a:cubicBezTo>
                          <a:pt x="23133" y="1542"/>
                          <a:pt x="24364" y="333"/>
                          <a:pt x="25785" y="59"/>
                        </a:cubicBezTo>
                        <a:cubicBezTo>
                          <a:pt x="27349" y="-243"/>
                          <a:pt x="28911" y="629"/>
                          <a:pt x="29869" y="2340"/>
                        </a:cubicBezTo>
                        <a:cubicBezTo>
                          <a:pt x="31251" y="126"/>
                          <a:pt x="33537" y="-601"/>
                          <a:pt x="35499" y="549"/>
                        </a:cubicBezTo>
                        <a:cubicBezTo>
                          <a:pt x="36994" y="1425"/>
                          <a:pt x="38066" y="3259"/>
                          <a:pt x="38354" y="5435"/>
                        </a:cubicBezTo>
                        <a:cubicBezTo>
                          <a:pt x="40082" y="6077"/>
                          <a:pt x="41458" y="7857"/>
                          <a:pt x="42018" y="10177"/>
                        </a:cubicBezTo>
                        <a:cubicBezTo>
                          <a:pt x="42425" y="11861"/>
                          <a:pt x="42367" y="13690"/>
                          <a:pt x="41854" y="15319"/>
                        </a:cubicBezTo>
                        <a:cubicBezTo>
                          <a:pt x="43115" y="17553"/>
                          <a:pt x="43556" y="20449"/>
                          <a:pt x="43052" y="23181"/>
                        </a:cubicBezTo>
                        <a:cubicBezTo>
                          <a:pt x="42382" y="26813"/>
                          <a:pt x="40164" y="29533"/>
                          <a:pt x="37440" y="30063"/>
                        </a:cubicBezTo>
                        <a:cubicBezTo>
                          <a:pt x="37427" y="32330"/>
                          <a:pt x="36694" y="34480"/>
                          <a:pt x="35431" y="35960"/>
                        </a:cubicBezTo>
                        <a:cubicBezTo>
                          <a:pt x="33512" y="38209"/>
                          <a:pt x="30740" y="38498"/>
                          <a:pt x="28591" y="36674"/>
                        </a:cubicBezTo>
                        <a:cubicBezTo>
                          <a:pt x="27896" y="39807"/>
                          <a:pt x="26035" y="42202"/>
                          <a:pt x="23703" y="42965"/>
                        </a:cubicBezTo>
                        <a:cubicBezTo>
                          <a:pt x="20955" y="43864"/>
                          <a:pt x="18087" y="42332"/>
                          <a:pt x="16516" y="39125"/>
                        </a:cubicBezTo>
                        <a:cubicBezTo>
                          <a:pt x="12808" y="42169"/>
                          <a:pt x="7992" y="40458"/>
                          <a:pt x="5840" y="35331"/>
                        </a:cubicBezTo>
                        <a:cubicBezTo>
                          <a:pt x="3726" y="35668"/>
                          <a:pt x="1741" y="33883"/>
                          <a:pt x="1146" y="31109"/>
                        </a:cubicBezTo>
                        <a:cubicBezTo>
                          <a:pt x="715" y="29102"/>
                          <a:pt x="1096" y="26936"/>
                          <a:pt x="2149" y="25410"/>
                        </a:cubicBezTo>
                        <a:cubicBezTo>
                          <a:pt x="655" y="24213"/>
                          <a:pt x="-177" y="21916"/>
                          <a:pt x="31" y="19563"/>
                        </a:cubicBezTo>
                        <a:cubicBezTo>
                          <a:pt x="275" y="16808"/>
                          <a:pt x="1881" y="14650"/>
                          <a:pt x="3899" y="14366"/>
                        </a:cubicBezTo>
                        <a:cubicBezTo>
                          <a:pt x="3911" y="14320"/>
                          <a:pt x="3924" y="14275"/>
                          <a:pt x="3936" y="14229"/>
                        </a:cubicBezTo>
                        <a:close/>
                      </a:path>
                      <a:path w="915585" h="612914">
                        <a:moveTo>
                          <a:pt x="365047" y="568613"/>
                        </a:moveTo>
                        <a:lnTo>
                          <a:pt x="314460" y="551596"/>
                        </a:lnTo>
                        <a:lnTo>
                          <a:pt x="365047" y="568613"/>
                        </a:lnTo>
                        <a:close/>
                      </a:path>
                      <a:path w="915585" h="612914">
                        <a:moveTo>
                          <a:pt x="452737" y="599899"/>
                        </a:moveTo>
                        <a:lnTo>
                          <a:pt x="512690" y="602931"/>
                        </a:lnTo>
                        <a:lnTo>
                          <a:pt x="452737" y="599899"/>
                        </a:lnTo>
                        <a:close/>
                      </a:path>
                      <a:path w="915585" h="612914">
                        <a:moveTo>
                          <a:pt x="252079" y="585885"/>
                        </a:moveTo>
                        <a:lnTo>
                          <a:pt x="303131" y="562804"/>
                        </a:lnTo>
                        <a:lnTo>
                          <a:pt x="252079" y="585885"/>
                        </a:lnTo>
                        <a:close/>
                      </a:path>
                      <a:path w="43256" h="43219" fill="none" extrusionOk="0">
                        <a:moveTo>
                          <a:pt x="4729" y="26036"/>
                        </a:moveTo>
                        <a:cubicBezTo>
                          <a:pt x="3845" y="26130"/>
                          <a:pt x="2961" y="25852"/>
                          <a:pt x="2196" y="25239"/>
                        </a:cubicBezTo>
                        <a:moveTo>
                          <a:pt x="6964" y="34758"/>
                        </a:moveTo>
                        <a:cubicBezTo>
                          <a:pt x="6609" y="34951"/>
                          <a:pt x="6236" y="35079"/>
                          <a:pt x="5856" y="35139"/>
                        </a:cubicBezTo>
                        <a:moveTo>
                          <a:pt x="16514" y="38949"/>
                        </a:moveTo>
                        <a:cubicBezTo>
                          <a:pt x="16247" y="38403"/>
                          <a:pt x="16023" y="37820"/>
                          <a:pt x="15846" y="37209"/>
                        </a:cubicBezTo>
                        <a:moveTo>
                          <a:pt x="28863" y="34610"/>
                        </a:moveTo>
                        <a:cubicBezTo>
                          <a:pt x="28824" y="35257"/>
                          <a:pt x="28734" y="35897"/>
                          <a:pt x="28596" y="36519"/>
                        </a:cubicBezTo>
                        <a:moveTo>
                          <a:pt x="34165" y="22813"/>
                        </a:moveTo>
                        <a:cubicBezTo>
                          <a:pt x="36169" y="24141"/>
                          <a:pt x="37434" y="26917"/>
                          <a:pt x="37416" y="29949"/>
                        </a:cubicBezTo>
                        <a:moveTo>
                          <a:pt x="41834" y="15213"/>
                        </a:moveTo>
                        <a:cubicBezTo>
                          <a:pt x="41509" y="16245"/>
                          <a:pt x="41014" y="17161"/>
                          <a:pt x="40386" y="17889"/>
                        </a:cubicBezTo>
                        <a:moveTo>
                          <a:pt x="38360" y="5285"/>
                        </a:moveTo>
                        <a:cubicBezTo>
                          <a:pt x="38415" y="5702"/>
                          <a:pt x="38441" y="6125"/>
                          <a:pt x="38436" y="6549"/>
                        </a:cubicBezTo>
                        <a:moveTo>
                          <a:pt x="29114" y="3811"/>
                        </a:moveTo>
                        <a:cubicBezTo>
                          <a:pt x="29303" y="3228"/>
                          <a:pt x="29552" y="2685"/>
                          <a:pt x="29856" y="2199"/>
                        </a:cubicBezTo>
                        <a:moveTo>
                          <a:pt x="22177" y="4579"/>
                        </a:moveTo>
                        <a:cubicBezTo>
                          <a:pt x="22254" y="4097"/>
                          <a:pt x="22375" y="3630"/>
                          <a:pt x="22536" y="3189"/>
                        </a:cubicBezTo>
                        <a:moveTo>
                          <a:pt x="14036" y="5051"/>
                        </a:moveTo>
                        <a:cubicBezTo>
                          <a:pt x="14508" y="5427"/>
                          <a:pt x="14944" y="5880"/>
                          <a:pt x="15336" y="6399"/>
                        </a:cubicBezTo>
                        <a:moveTo>
                          <a:pt x="4163" y="15648"/>
                        </a:moveTo>
                        <a:cubicBezTo>
                          <a:pt x="4060" y="15184"/>
                          <a:pt x="3984" y="14710"/>
                          <a:pt x="3936" y="14229"/>
                        </a:cubicBezTo>
                      </a:path>
                    </a:pathLst>
                  </a:custGeom>
                  <a:gradFill flip="none" rotWithShape="1">
                    <a:gsLst>
                      <a:gs pos="0">
                        <a:schemeClr val="bg1"/>
                      </a:gs>
                      <a:gs pos="50000">
                        <a:schemeClr val="bg1">
                          <a:lumMod val="75000"/>
                        </a:schemeClr>
                      </a:gs>
                      <a:gs pos="100000">
                        <a:schemeClr val="tx1">
                          <a:lumMod val="75000"/>
                          <a:lumOff val="25000"/>
                        </a:scheme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GB" dirty="0"/>
                  </a:p>
                </p:txBody>
              </p:sp>
              <p:sp>
                <p:nvSpPr>
                  <p:cNvPr id="93" name="Cloud Callout 3"/>
                  <p:cNvSpPr/>
                  <p:nvPr/>
                </p:nvSpPr>
                <p:spPr>
                  <a:xfrm>
                    <a:off x="2403698" y="3935451"/>
                    <a:ext cx="720842" cy="436989"/>
                  </a:xfrm>
                  <a:custGeom>
                    <a:avLst/>
                    <a:gdLst>
                      <a:gd name="connsiteX0" fmla="*/ 3900 w 43200"/>
                      <a:gd name="connsiteY0" fmla="*/ 14370 h 43200"/>
                      <a:gd name="connsiteX1" fmla="*/ 5623 w 43200"/>
                      <a:gd name="connsiteY1" fmla="*/ 6907 h 43200"/>
                      <a:gd name="connsiteX2" fmla="*/ 14005 w 43200"/>
                      <a:gd name="connsiteY2" fmla="*/ 5202 h 43200"/>
                      <a:gd name="connsiteX3" fmla="*/ 22456 w 43200"/>
                      <a:gd name="connsiteY3" fmla="*/ 3432 h 43200"/>
                      <a:gd name="connsiteX4" fmla="*/ 25749 w 43200"/>
                      <a:gd name="connsiteY4" fmla="*/ 200 h 43200"/>
                      <a:gd name="connsiteX5" fmla="*/ 29833 w 43200"/>
                      <a:gd name="connsiteY5" fmla="*/ 2481 h 43200"/>
                      <a:gd name="connsiteX6" fmla="*/ 35463 w 43200"/>
                      <a:gd name="connsiteY6" fmla="*/ 690 h 43200"/>
                      <a:gd name="connsiteX7" fmla="*/ 38318 w 43200"/>
                      <a:gd name="connsiteY7" fmla="*/ 5576 h 43200"/>
                      <a:gd name="connsiteX8" fmla="*/ 41982 w 43200"/>
                      <a:gd name="connsiteY8" fmla="*/ 10318 h 43200"/>
                      <a:gd name="connsiteX9" fmla="*/ 41818 w 43200"/>
                      <a:gd name="connsiteY9" fmla="*/ 15460 h 43200"/>
                      <a:gd name="connsiteX10" fmla="*/ 43016 w 43200"/>
                      <a:gd name="connsiteY10" fmla="*/ 23322 h 43200"/>
                      <a:gd name="connsiteX11" fmla="*/ 37404 w 43200"/>
                      <a:gd name="connsiteY11" fmla="*/ 30204 h 43200"/>
                      <a:gd name="connsiteX12" fmla="*/ 35395 w 43200"/>
                      <a:gd name="connsiteY12" fmla="*/ 36101 h 43200"/>
                      <a:gd name="connsiteX13" fmla="*/ 28555 w 43200"/>
                      <a:gd name="connsiteY13" fmla="*/ 36815 h 43200"/>
                      <a:gd name="connsiteX14" fmla="*/ 23667 w 43200"/>
                      <a:gd name="connsiteY14" fmla="*/ 43106 h 43200"/>
                      <a:gd name="connsiteX15" fmla="*/ 16480 w 43200"/>
                      <a:gd name="connsiteY15" fmla="*/ 39266 h 43200"/>
                      <a:gd name="connsiteX16" fmla="*/ 5804 w 43200"/>
                      <a:gd name="connsiteY16" fmla="*/ 35472 h 43200"/>
                      <a:gd name="connsiteX17" fmla="*/ 1110 w 43200"/>
                      <a:gd name="connsiteY17" fmla="*/ 31250 h 43200"/>
                      <a:gd name="connsiteX18" fmla="*/ 2113 w 43200"/>
                      <a:gd name="connsiteY18" fmla="*/ 25551 h 43200"/>
                      <a:gd name="connsiteX19" fmla="*/ -5 w 43200"/>
                      <a:gd name="connsiteY19" fmla="*/ 19704 h 43200"/>
                      <a:gd name="connsiteX20" fmla="*/ 3863 w 43200"/>
                      <a:gd name="connsiteY20" fmla="*/ 14507 h 43200"/>
                      <a:gd name="connsiteX21" fmla="*/ 3900 w 43200"/>
                      <a:gd name="connsiteY21" fmla="*/ 14370 h 43200"/>
                      <a:gd name="connsiteX0" fmla="*/ 283721 w 914400"/>
                      <a:gd name="connsiteY0" fmla="*/ 689229 h 612648"/>
                      <a:gd name="connsiteX1" fmla="*/ 266703 w 914400"/>
                      <a:gd name="connsiteY1" fmla="*/ 706247 h 612648"/>
                      <a:gd name="connsiteX2" fmla="*/ 249685 w 914400"/>
                      <a:gd name="connsiteY2" fmla="*/ 689229 h 612648"/>
                      <a:gd name="connsiteX3" fmla="*/ 266703 w 914400"/>
                      <a:gd name="connsiteY3" fmla="*/ 672211 h 612648"/>
                      <a:gd name="connsiteX4" fmla="*/ 283721 w 914400"/>
                      <a:gd name="connsiteY4" fmla="*/ 689229 h 612648"/>
                      <a:gd name="connsiteX0" fmla="*/ 310992 w 914400"/>
                      <a:gd name="connsiteY0" fmla="*/ 668620 h 612648"/>
                      <a:gd name="connsiteX1" fmla="*/ 276956 w 914400"/>
                      <a:gd name="connsiteY1" fmla="*/ 702656 h 612648"/>
                      <a:gd name="connsiteX2" fmla="*/ 242920 w 914400"/>
                      <a:gd name="connsiteY2" fmla="*/ 668620 h 612648"/>
                      <a:gd name="connsiteX3" fmla="*/ 276956 w 914400"/>
                      <a:gd name="connsiteY3" fmla="*/ 634584 h 612648"/>
                      <a:gd name="connsiteX4" fmla="*/ 310992 w 914400"/>
                      <a:gd name="connsiteY4" fmla="*/ 668620 h 612648"/>
                      <a:gd name="connsiteX0" fmla="*/ 353424 w 914400"/>
                      <a:gd name="connsiteY0" fmla="*/ 617538 h 612648"/>
                      <a:gd name="connsiteX1" fmla="*/ 302370 w 914400"/>
                      <a:gd name="connsiteY1" fmla="*/ 668592 h 612648"/>
                      <a:gd name="connsiteX2" fmla="*/ 251316 w 914400"/>
                      <a:gd name="connsiteY2" fmla="*/ 617538 h 612648"/>
                      <a:gd name="connsiteX3" fmla="*/ 302370 w 914400"/>
                      <a:gd name="connsiteY3" fmla="*/ 566484 h 612648"/>
                      <a:gd name="connsiteX4" fmla="*/ 353424 w 914400"/>
                      <a:gd name="connsiteY4" fmla="*/ 617538 h 612648"/>
                      <a:gd name="connsiteX0" fmla="*/ 4693 w 43200"/>
                      <a:gd name="connsiteY0" fmla="*/ 26177 h 43200"/>
                      <a:gd name="connsiteX1" fmla="*/ 2160 w 43200"/>
                      <a:gd name="connsiteY1" fmla="*/ 25380 h 43200"/>
                      <a:gd name="connsiteX2" fmla="*/ 6928 w 43200"/>
                      <a:gd name="connsiteY2" fmla="*/ 34899 h 43200"/>
                      <a:gd name="connsiteX3" fmla="*/ 5820 w 43200"/>
                      <a:gd name="connsiteY3" fmla="*/ 35280 h 43200"/>
                      <a:gd name="connsiteX4" fmla="*/ 16478 w 43200"/>
                      <a:gd name="connsiteY4" fmla="*/ 39090 h 43200"/>
                      <a:gd name="connsiteX5" fmla="*/ 15810 w 43200"/>
                      <a:gd name="connsiteY5" fmla="*/ 37350 h 43200"/>
                      <a:gd name="connsiteX6" fmla="*/ 28827 w 43200"/>
                      <a:gd name="connsiteY6" fmla="*/ 34751 h 43200"/>
                      <a:gd name="connsiteX7" fmla="*/ 28560 w 43200"/>
                      <a:gd name="connsiteY7" fmla="*/ 36660 h 43200"/>
                      <a:gd name="connsiteX8" fmla="*/ 34129 w 43200"/>
                      <a:gd name="connsiteY8" fmla="*/ 22954 h 43200"/>
                      <a:gd name="connsiteX9" fmla="*/ 37380 w 43200"/>
                      <a:gd name="connsiteY9" fmla="*/ 30090 h 43200"/>
                      <a:gd name="connsiteX10" fmla="*/ 41798 w 43200"/>
                      <a:gd name="connsiteY10" fmla="*/ 15354 h 43200"/>
                      <a:gd name="connsiteX11" fmla="*/ 40350 w 43200"/>
                      <a:gd name="connsiteY11" fmla="*/ 18030 h 43200"/>
                      <a:gd name="connsiteX12" fmla="*/ 38324 w 43200"/>
                      <a:gd name="connsiteY12" fmla="*/ 5426 h 43200"/>
                      <a:gd name="connsiteX13" fmla="*/ 38400 w 43200"/>
                      <a:gd name="connsiteY13" fmla="*/ 6690 h 43200"/>
                      <a:gd name="connsiteX14" fmla="*/ 29078 w 43200"/>
                      <a:gd name="connsiteY14" fmla="*/ 3952 h 43200"/>
                      <a:gd name="connsiteX15" fmla="*/ 29820 w 43200"/>
                      <a:gd name="connsiteY15" fmla="*/ 2340 h 43200"/>
                      <a:gd name="connsiteX16" fmla="*/ 22141 w 43200"/>
                      <a:gd name="connsiteY16" fmla="*/ 4720 h 43200"/>
                      <a:gd name="connsiteX17" fmla="*/ 22500 w 43200"/>
                      <a:gd name="connsiteY17" fmla="*/ 3330 h 43200"/>
                      <a:gd name="connsiteX18" fmla="*/ 14000 w 43200"/>
                      <a:gd name="connsiteY18" fmla="*/ 5192 h 43200"/>
                      <a:gd name="connsiteX19" fmla="*/ 15300 w 43200"/>
                      <a:gd name="connsiteY19" fmla="*/ 6540 h 43200"/>
                      <a:gd name="connsiteX20" fmla="*/ 4127 w 43200"/>
                      <a:gd name="connsiteY20" fmla="*/ 15789 h 43200"/>
                      <a:gd name="connsiteX21" fmla="*/ 3900 w 43200"/>
                      <a:gd name="connsiteY21" fmla="*/ 14370 h 43200"/>
                      <a:gd name="connsiteX0" fmla="*/ 3936 w 43256"/>
                      <a:gd name="connsiteY0" fmla="*/ 14229 h 49659"/>
                      <a:gd name="connsiteX1" fmla="*/ 5659 w 43256"/>
                      <a:gd name="connsiteY1" fmla="*/ 6766 h 49659"/>
                      <a:gd name="connsiteX2" fmla="*/ 14041 w 43256"/>
                      <a:gd name="connsiteY2" fmla="*/ 5061 h 49659"/>
                      <a:gd name="connsiteX3" fmla="*/ 22492 w 43256"/>
                      <a:gd name="connsiteY3" fmla="*/ 3291 h 49659"/>
                      <a:gd name="connsiteX4" fmla="*/ 25785 w 43256"/>
                      <a:gd name="connsiteY4" fmla="*/ 59 h 49659"/>
                      <a:gd name="connsiteX5" fmla="*/ 29869 w 43256"/>
                      <a:gd name="connsiteY5" fmla="*/ 2340 h 49659"/>
                      <a:gd name="connsiteX6" fmla="*/ 35499 w 43256"/>
                      <a:gd name="connsiteY6" fmla="*/ 549 h 49659"/>
                      <a:gd name="connsiteX7" fmla="*/ 38354 w 43256"/>
                      <a:gd name="connsiteY7" fmla="*/ 5435 h 49659"/>
                      <a:gd name="connsiteX8" fmla="*/ 42018 w 43256"/>
                      <a:gd name="connsiteY8" fmla="*/ 10177 h 49659"/>
                      <a:gd name="connsiteX9" fmla="*/ 41854 w 43256"/>
                      <a:gd name="connsiteY9" fmla="*/ 15319 h 49659"/>
                      <a:gd name="connsiteX10" fmla="*/ 43052 w 43256"/>
                      <a:gd name="connsiteY10" fmla="*/ 23181 h 49659"/>
                      <a:gd name="connsiteX11" fmla="*/ 37440 w 43256"/>
                      <a:gd name="connsiteY11" fmla="*/ 30063 h 49659"/>
                      <a:gd name="connsiteX12" fmla="*/ 35431 w 43256"/>
                      <a:gd name="connsiteY12" fmla="*/ 35960 h 49659"/>
                      <a:gd name="connsiteX13" fmla="*/ 28591 w 43256"/>
                      <a:gd name="connsiteY13" fmla="*/ 36674 h 49659"/>
                      <a:gd name="connsiteX14" fmla="*/ 23703 w 43256"/>
                      <a:gd name="connsiteY14" fmla="*/ 42965 h 49659"/>
                      <a:gd name="connsiteX15" fmla="*/ 16516 w 43256"/>
                      <a:gd name="connsiteY15" fmla="*/ 39125 h 49659"/>
                      <a:gd name="connsiteX16" fmla="*/ 5840 w 43256"/>
                      <a:gd name="connsiteY16" fmla="*/ 35331 h 49659"/>
                      <a:gd name="connsiteX17" fmla="*/ 1146 w 43256"/>
                      <a:gd name="connsiteY17" fmla="*/ 31109 h 49659"/>
                      <a:gd name="connsiteX18" fmla="*/ 2149 w 43256"/>
                      <a:gd name="connsiteY18" fmla="*/ 25410 h 49659"/>
                      <a:gd name="connsiteX19" fmla="*/ 31 w 43256"/>
                      <a:gd name="connsiteY19" fmla="*/ 19563 h 49659"/>
                      <a:gd name="connsiteX20" fmla="*/ 3899 w 43256"/>
                      <a:gd name="connsiteY20" fmla="*/ 14366 h 49659"/>
                      <a:gd name="connsiteX21" fmla="*/ 3936 w 43256"/>
                      <a:gd name="connsiteY21" fmla="*/ 14229 h 49659"/>
                      <a:gd name="connsiteX0" fmla="*/ 284483 w 915585"/>
                      <a:gd name="connsiteY0" fmla="*/ 687229 h 704247"/>
                      <a:gd name="connsiteX1" fmla="*/ 267465 w 915585"/>
                      <a:gd name="connsiteY1" fmla="*/ 704247 h 704247"/>
                      <a:gd name="connsiteX2" fmla="*/ 250447 w 915585"/>
                      <a:gd name="connsiteY2" fmla="*/ 687229 h 704247"/>
                      <a:gd name="connsiteX3" fmla="*/ 267465 w 915585"/>
                      <a:gd name="connsiteY3" fmla="*/ 670211 h 704247"/>
                      <a:gd name="connsiteX4" fmla="*/ 284483 w 915585"/>
                      <a:gd name="connsiteY4" fmla="*/ 687229 h 704247"/>
                      <a:gd name="connsiteX0" fmla="*/ 311754 w 915585"/>
                      <a:gd name="connsiteY0" fmla="*/ 666620 h 704247"/>
                      <a:gd name="connsiteX1" fmla="*/ 277718 w 915585"/>
                      <a:gd name="connsiteY1" fmla="*/ 700656 h 704247"/>
                      <a:gd name="connsiteX2" fmla="*/ 277718 w 915585"/>
                      <a:gd name="connsiteY2" fmla="*/ 632584 h 704247"/>
                      <a:gd name="connsiteX3" fmla="*/ 311754 w 915585"/>
                      <a:gd name="connsiteY3" fmla="*/ 666620 h 704247"/>
                      <a:gd name="connsiteX0" fmla="*/ 354186 w 915585"/>
                      <a:gd name="connsiteY0" fmla="*/ 615538 h 704247"/>
                      <a:gd name="connsiteX1" fmla="*/ 303132 w 915585"/>
                      <a:gd name="connsiteY1" fmla="*/ 666592 h 704247"/>
                      <a:gd name="connsiteX2" fmla="*/ 252078 w 915585"/>
                      <a:gd name="connsiteY2" fmla="*/ 615538 h 704247"/>
                      <a:gd name="connsiteX3" fmla="*/ 303132 w 915585"/>
                      <a:gd name="connsiteY3" fmla="*/ 564484 h 704247"/>
                      <a:gd name="connsiteX4" fmla="*/ 354186 w 915585"/>
                      <a:gd name="connsiteY4" fmla="*/ 615538 h 704247"/>
                      <a:gd name="connsiteX0" fmla="*/ 4729 w 43256"/>
                      <a:gd name="connsiteY0" fmla="*/ 26036 h 49659"/>
                      <a:gd name="connsiteX1" fmla="*/ 2196 w 43256"/>
                      <a:gd name="connsiteY1" fmla="*/ 25239 h 49659"/>
                      <a:gd name="connsiteX2" fmla="*/ 6964 w 43256"/>
                      <a:gd name="connsiteY2" fmla="*/ 34758 h 49659"/>
                      <a:gd name="connsiteX3" fmla="*/ 5856 w 43256"/>
                      <a:gd name="connsiteY3" fmla="*/ 35139 h 49659"/>
                      <a:gd name="connsiteX4" fmla="*/ 16514 w 43256"/>
                      <a:gd name="connsiteY4" fmla="*/ 38949 h 49659"/>
                      <a:gd name="connsiteX5" fmla="*/ 15846 w 43256"/>
                      <a:gd name="connsiteY5" fmla="*/ 37209 h 49659"/>
                      <a:gd name="connsiteX6" fmla="*/ 28863 w 43256"/>
                      <a:gd name="connsiteY6" fmla="*/ 34610 h 49659"/>
                      <a:gd name="connsiteX7" fmla="*/ 28596 w 43256"/>
                      <a:gd name="connsiteY7" fmla="*/ 36519 h 49659"/>
                      <a:gd name="connsiteX8" fmla="*/ 34165 w 43256"/>
                      <a:gd name="connsiteY8" fmla="*/ 22813 h 49659"/>
                      <a:gd name="connsiteX9" fmla="*/ 37416 w 43256"/>
                      <a:gd name="connsiteY9" fmla="*/ 29949 h 49659"/>
                      <a:gd name="connsiteX10" fmla="*/ 41834 w 43256"/>
                      <a:gd name="connsiteY10" fmla="*/ 15213 h 49659"/>
                      <a:gd name="connsiteX11" fmla="*/ 40386 w 43256"/>
                      <a:gd name="connsiteY11" fmla="*/ 17889 h 49659"/>
                      <a:gd name="connsiteX12" fmla="*/ 38360 w 43256"/>
                      <a:gd name="connsiteY12" fmla="*/ 5285 h 49659"/>
                      <a:gd name="connsiteX13" fmla="*/ 38436 w 43256"/>
                      <a:gd name="connsiteY13" fmla="*/ 6549 h 49659"/>
                      <a:gd name="connsiteX14" fmla="*/ 29114 w 43256"/>
                      <a:gd name="connsiteY14" fmla="*/ 3811 h 49659"/>
                      <a:gd name="connsiteX15" fmla="*/ 29856 w 43256"/>
                      <a:gd name="connsiteY15" fmla="*/ 2199 h 49659"/>
                      <a:gd name="connsiteX16" fmla="*/ 22177 w 43256"/>
                      <a:gd name="connsiteY16" fmla="*/ 4579 h 49659"/>
                      <a:gd name="connsiteX17" fmla="*/ 22536 w 43256"/>
                      <a:gd name="connsiteY17" fmla="*/ 3189 h 49659"/>
                      <a:gd name="connsiteX18" fmla="*/ 14036 w 43256"/>
                      <a:gd name="connsiteY18" fmla="*/ 5051 h 49659"/>
                      <a:gd name="connsiteX19" fmla="*/ 15336 w 43256"/>
                      <a:gd name="connsiteY19" fmla="*/ 6399 h 49659"/>
                      <a:gd name="connsiteX20" fmla="*/ 4163 w 43256"/>
                      <a:gd name="connsiteY20" fmla="*/ 15648 h 49659"/>
                      <a:gd name="connsiteX21" fmla="*/ 3936 w 43256"/>
                      <a:gd name="connsiteY21" fmla="*/ 14229 h 49659"/>
                      <a:gd name="connsiteX0" fmla="*/ 3936 w 43256"/>
                      <a:gd name="connsiteY0" fmla="*/ 14229 h 49659"/>
                      <a:gd name="connsiteX1" fmla="*/ 5659 w 43256"/>
                      <a:gd name="connsiteY1" fmla="*/ 6766 h 49659"/>
                      <a:gd name="connsiteX2" fmla="*/ 14041 w 43256"/>
                      <a:gd name="connsiteY2" fmla="*/ 5061 h 49659"/>
                      <a:gd name="connsiteX3" fmla="*/ 22492 w 43256"/>
                      <a:gd name="connsiteY3" fmla="*/ 3291 h 49659"/>
                      <a:gd name="connsiteX4" fmla="*/ 25785 w 43256"/>
                      <a:gd name="connsiteY4" fmla="*/ 59 h 49659"/>
                      <a:gd name="connsiteX5" fmla="*/ 29869 w 43256"/>
                      <a:gd name="connsiteY5" fmla="*/ 2340 h 49659"/>
                      <a:gd name="connsiteX6" fmla="*/ 35499 w 43256"/>
                      <a:gd name="connsiteY6" fmla="*/ 549 h 49659"/>
                      <a:gd name="connsiteX7" fmla="*/ 38354 w 43256"/>
                      <a:gd name="connsiteY7" fmla="*/ 5435 h 49659"/>
                      <a:gd name="connsiteX8" fmla="*/ 42018 w 43256"/>
                      <a:gd name="connsiteY8" fmla="*/ 10177 h 49659"/>
                      <a:gd name="connsiteX9" fmla="*/ 41854 w 43256"/>
                      <a:gd name="connsiteY9" fmla="*/ 15319 h 49659"/>
                      <a:gd name="connsiteX10" fmla="*/ 43052 w 43256"/>
                      <a:gd name="connsiteY10" fmla="*/ 23181 h 49659"/>
                      <a:gd name="connsiteX11" fmla="*/ 37440 w 43256"/>
                      <a:gd name="connsiteY11" fmla="*/ 30063 h 49659"/>
                      <a:gd name="connsiteX12" fmla="*/ 35431 w 43256"/>
                      <a:gd name="connsiteY12" fmla="*/ 35960 h 49659"/>
                      <a:gd name="connsiteX13" fmla="*/ 28591 w 43256"/>
                      <a:gd name="connsiteY13" fmla="*/ 36674 h 49659"/>
                      <a:gd name="connsiteX14" fmla="*/ 23703 w 43256"/>
                      <a:gd name="connsiteY14" fmla="*/ 42965 h 49659"/>
                      <a:gd name="connsiteX15" fmla="*/ 16516 w 43256"/>
                      <a:gd name="connsiteY15" fmla="*/ 39125 h 49659"/>
                      <a:gd name="connsiteX16" fmla="*/ 5840 w 43256"/>
                      <a:gd name="connsiteY16" fmla="*/ 35331 h 49659"/>
                      <a:gd name="connsiteX17" fmla="*/ 1146 w 43256"/>
                      <a:gd name="connsiteY17" fmla="*/ 31109 h 49659"/>
                      <a:gd name="connsiteX18" fmla="*/ 2149 w 43256"/>
                      <a:gd name="connsiteY18" fmla="*/ 25410 h 49659"/>
                      <a:gd name="connsiteX19" fmla="*/ 31 w 43256"/>
                      <a:gd name="connsiteY19" fmla="*/ 19563 h 49659"/>
                      <a:gd name="connsiteX20" fmla="*/ 3899 w 43256"/>
                      <a:gd name="connsiteY20" fmla="*/ 14366 h 49659"/>
                      <a:gd name="connsiteX21" fmla="*/ 3936 w 43256"/>
                      <a:gd name="connsiteY21" fmla="*/ 14229 h 49659"/>
                      <a:gd name="connsiteX0" fmla="*/ 284483 w 915585"/>
                      <a:gd name="connsiteY0" fmla="*/ 687229 h 704247"/>
                      <a:gd name="connsiteX1" fmla="*/ 267465 w 915585"/>
                      <a:gd name="connsiteY1" fmla="*/ 704247 h 704247"/>
                      <a:gd name="connsiteX2" fmla="*/ 250447 w 915585"/>
                      <a:gd name="connsiteY2" fmla="*/ 687229 h 704247"/>
                      <a:gd name="connsiteX3" fmla="*/ 267465 w 915585"/>
                      <a:gd name="connsiteY3" fmla="*/ 670211 h 704247"/>
                      <a:gd name="connsiteX4" fmla="*/ 284483 w 915585"/>
                      <a:gd name="connsiteY4" fmla="*/ 687229 h 704247"/>
                      <a:gd name="connsiteX0" fmla="*/ 311754 w 915585"/>
                      <a:gd name="connsiteY0" fmla="*/ 666620 h 704247"/>
                      <a:gd name="connsiteX1" fmla="*/ 277718 w 915585"/>
                      <a:gd name="connsiteY1" fmla="*/ 632584 h 704247"/>
                      <a:gd name="connsiteX2" fmla="*/ 311754 w 915585"/>
                      <a:gd name="connsiteY2" fmla="*/ 666620 h 704247"/>
                      <a:gd name="connsiteX0" fmla="*/ 354186 w 915585"/>
                      <a:gd name="connsiteY0" fmla="*/ 615538 h 704247"/>
                      <a:gd name="connsiteX1" fmla="*/ 303132 w 915585"/>
                      <a:gd name="connsiteY1" fmla="*/ 666592 h 704247"/>
                      <a:gd name="connsiteX2" fmla="*/ 252078 w 915585"/>
                      <a:gd name="connsiteY2" fmla="*/ 615538 h 704247"/>
                      <a:gd name="connsiteX3" fmla="*/ 303132 w 915585"/>
                      <a:gd name="connsiteY3" fmla="*/ 564484 h 704247"/>
                      <a:gd name="connsiteX4" fmla="*/ 354186 w 915585"/>
                      <a:gd name="connsiteY4" fmla="*/ 615538 h 704247"/>
                      <a:gd name="connsiteX0" fmla="*/ 4729 w 43256"/>
                      <a:gd name="connsiteY0" fmla="*/ 26036 h 49659"/>
                      <a:gd name="connsiteX1" fmla="*/ 2196 w 43256"/>
                      <a:gd name="connsiteY1" fmla="*/ 25239 h 49659"/>
                      <a:gd name="connsiteX2" fmla="*/ 6964 w 43256"/>
                      <a:gd name="connsiteY2" fmla="*/ 34758 h 49659"/>
                      <a:gd name="connsiteX3" fmla="*/ 5856 w 43256"/>
                      <a:gd name="connsiteY3" fmla="*/ 35139 h 49659"/>
                      <a:gd name="connsiteX4" fmla="*/ 16514 w 43256"/>
                      <a:gd name="connsiteY4" fmla="*/ 38949 h 49659"/>
                      <a:gd name="connsiteX5" fmla="*/ 15846 w 43256"/>
                      <a:gd name="connsiteY5" fmla="*/ 37209 h 49659"/>
                      <a:gd name="connsiteX6" fmla="*/ 28863 w 43256"/>
                      <a:gd name="connsiteY6" fmla="*/ 34610 h 49659"/>
                      <a:gd name="connsiteX7" fmla="*/ 28596 w 43256"/>
                      <a:gd name="connsiteY7" fmla="*/ 36519 h 49659"/>
                      <a:gd name="connsiteX8" fmla="*/ 34165 w 43256"/>
                      <a:gd name="connsiteY8" fmla="*/ 22813 h 49659"/>
                      <a:gd name="connsiteX9" fmla="*/ 37416 w 43256"/>
                      <a:gd name="connsiteY9" fmla="*/ 29949 h 49659"/>
                      <a:gd name="connsiteX10" fmla="*/ 41834 w 43256"/>
                      <a:gd name="connsiteY10" fmla="*/ 15213 h 49659"/>
                      <a:gd name="connsiteX11" fmla="*/ 40386 w 43256"/>
                      <a:gd name="connsiteY11" fmla="*/ 17889 h 49659"/>
                      <a:gd name="connsiteX12" fmla="*/ 38360 w 43256"/>
                      <a:gd name="connsiteY12" fmla="*/ 5285 h 49659"/>
                      <a:gd name="connsiteX13" fmla="*/ 38436 w 43256"/>
                      <a:gd name="connsiteY13" fmla="*/ 6549 h 49659"/>
                      <a:gd name="connsiteX14" fmla="*/ 29114 w 43256"/>
                      <a:gd name="connsiteY14" fmla="*/ 3811 h 49659"/>
                      <a:gd name="connsiteX15" fmla="*/ 29856 w 43256"/>
                      <a:gd name="connsiteY15" fmla="*/ 2199 h 49659"/>
                      <a:gd name="connsiteX16" fmla="*/ 22177 w 43256"/>
                      <a:gd name="connsiteY16" fmla="*/ 4579 h 49659"/>
                      <a:gd name="connsiteX17" fmla="*/ 22536 w 43256"/>
                      <a:gd name="connsiteY17" fmla="*/ 3189 h 49659"/>
                      <a:gd name="connsiteX18" fmla="*/ 14036 w 43256"/>
                      <a:gd name="connsiteY18" fmla="*/ 5051 h 49659"/>
                      <a:gd name="connsiteX19" fmla="*/ 15336 w 43256"/>
                      <a:gd name="connsiteY19" fmla="*/ 6399 h 49659"/>
                      <a:gd name="connsiteX20" fmla="*/ 4163 w 43256"/>
                      <a:gd name="connsiteY20" fmla="*/ 15648 h 49659"/>
                      <a:gd name="connsiteX21" fmla="*/ 3936 w 43256"/>
                      <a:gd name="connsiteY21" fmla="*/ 14229 h 496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50447 w 915585"/>
                      <a:gd name="connsiteY1" fmla="*/ 687229 h 687229"/>
                      <a:gd name="connsiteX2" fmla="*/ 267465 w 915585"/>
                      <a:gd name="connsiteY2" fmla="*/ 670211 h 687229"/>
                      <a:gd name="connsiteX3" fmla="*/ 284483 w 915585"/>
                      <a:gd name="connsiteY3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54186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4" fmla="*/ 354186 w 915585"/>
                      <a:gd name="connsiteY4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54186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4" fmla="*/ 354186 w 915585"/>
                      <a:gd name="connsiteY4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03132 w 915585"/>
                      <a:gd name="connsiteY0" fmla="*/ 564484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252078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7259"/>
                      <a:gd name="connsiteX1" fmla="*/ 5659 w 43256"/>
                      <a:gd name="connsiteY1" fmla="*/ 6766 h 47259"/>
                      <a:gd name="connsiteX2" fmla="*/ 14041 w 43256"/>
                      <a:gd name="connsiteY2" fmla="*/ 5061 h 47259"/>
                      <a:gd name="connsiteX3" fmla="*/ 22492 w 43256"/>
                      <a:gd name="connsiteY3" fmla="*/ 3291 h 47259"/>
                      <a:gd name="connsiteX4" fmla="*/ 25785 w 43256"/>
                      <a:gd name="connsiteY4" fmla="*/ 59 h 47259"/>
                      <a:gd name="connsiteX5" fmla="*/ 29869 w 43256"/>
                      <a:gd name="connsiteY5" fmla="*/ 2340 h 47259"/>
                      <a:gd name="connsiteX6" fmla="*/ 35499 w 43256"/>
                      <a:gd name="connsiteY6" fmla="*/ 549 h 47259"/>
                      <a:gd name="connsiteX7" fmla="*/ 38354 w 43256"/>
                      <a:gd name="connsiteY7" fmla="*/ 5435 h 47259"/>
                      <a:gd name="connsiteX8" fmla="*/ 42018 w 43256"/>
                      <a:gd name="connsiteY8" fmla="*/ 10177 h 47259"/>
                      <a:gd name="connsiteX9" fmla="*/ 41854 w 43256"/>
                      <a:gd name="connsiteY9" fmla="*/ 15319 h 47259"/>
                      <a:gd name="connsiteX10" fmla="*/ 43052 w 43256"/>
                      <a:gd name="connsiteY10" fmla="*/ 23181 h 47259"/>
                      <a:gd name="connsiteX11" fmla="*/ 37440 w 43256"/>
                      <a:gd name="connsiteY11" fmla="*/ 30063 h 47259"/>
                      <a:gd name="connsiteX12" fmla="*/ 35431 w 43256"/>
                      <a:gd name="connsiteY12" fmla="*/ 35960 h 47259"/>
                      <a:gd name="connsiteX13" fmla="*/ 28591 w 43256"/>
                      <a:gd name="connsiteY13" fmla="*/ 36674 h 47259"/>
                      <a:gd name="connsiteX14" fmla="*/ 23703 w 43256"/>
                      <a:gd name="connsiteY14" fmla="*/ 42965 h 47259"/>
                      <a:gd name="connsiteX15" fmla="*/ 16516 w 43256"/>
                      <a:gd name="connsiteY15" fmla="*/ 39125 h 47259"/>
                      <a:gd name="connsiteX16" fmla="*/ 5840 w 43256"/>
                      <a:gd name="connsiteY16" fmla="*/ 35331 h 47259"/>
                      <a:gd name="connsiteX17" fmla="*/ 1146 w 43256"/>
                      <a:gd name="connsiteY17" fmla="*/ 31109 h 47259"/>
                      <a:gd name="connsiteX18" fmla="*/ 2149 w 43256"/>
                      <a:gd name="connsiteY18" fmla="*/ 25410 h 47259"/>
                      <a:gd name="connsiteX19" fmla="*/ 31 w 43256"/>
                      <a:gd name="connsiteY19" fmla="*/ 19563 h 47259"/>
                      <a:gd name="connsiteX20" fmla="*/ 3899 w 43256"/>
                      <a:gd name="connsiteY20" fmla="*/ 14366 h 47259"/>
                      <a:gd name="connsiteX21" fmla="*/ 3936 w 43256"/>
                      <a:gd name="connsiteY21" fmla="*/ 14229 h 47259"/>
                      <a:gd name="connsiteX0" fmla="*/ 459035 w 915585"/>
                      <a:gd name="connsiteY0" fmla="*/ 494479 h 670211"/>
                      <a:gd name="connsiteX1" fmla="*/ 267465 w 915585"/>
                      <a:gd name="connsiteY1" fmla="*/ 670211 h 670211"/>
                      <a:gd name="connsiteX2" fmla="*/ 459035 w 915585"/>
                      <a:gd name="connsiteY2" fmla="*/ 494479 h 670211"/>
                      <a:gd name="connsiteX0" fmla="*/ 311754 w 915585"/>
                      <a:gd name="connsiteY0" fmla="*/ 666620 h 670211"/>
                      <a:gd name="connsiteX1" fmla="*/ 277718 w 915585"/>
                      <a:gd name="connsiteY1" fmla="*/ 632584 h 670211"/>
                      <a:gd name="connsiteX2" fmla="*/ 311754 w 915585"/>
                      <a:gd name="connsiteY2" fmla="*/ 666620 h 670211"/>
                      <a:gd name="connsiteX0" fmla="*/ 252078 w 915585"/>
                      <a:gd name="connsiteY0" fmla="*/ 615538 h 670211"/>
                      <a:gd name="connsiteX1" fmla="*/ 303132 w 915585"/>
                      <a:gd name="connsiteY1" fmla="*/ 666592 h 670211"/>
                      <a:gd name="connsiteX2" fmla="*/ 252078 w 915585"/>
                      <a:gd name="connsiteY2" fmla="*/ 615538 h 670211"/>
                      <a:gd name="connsiteX0" fmla="*/ 4729 w 43256"/>
                      <a:gd name="connsiteY0" fmla="*/ 26036 h 47259"/>
                      <a:gd name="connsiteX1" fmla="*/ 2196 w 43256"/>
                      <a:gd name="connsiteY1" fmla="*/ 25239 h 47259"/>
                      <a:gd name="connsiteX2" fmla="*/ 6964 w 43256"/>
                      <a:gd name="connsiteY2" fmla="*/ 34758 h 47259"/>
                      <a:gd name="connsiteX3" fmla="*/ 5856 w 43256"/>
                      <a:gd name="connsiteY3" fmla="*/ 35139 h 47259"/>
                      <a:gd name="connsiteX4" fmla="*/ 16514 w 43256"/>
                      <a:gd name="connsiteY4" fmla="*/ 38949 h 47259"/>
                      <a:gd name="connsiteX5" fmla="*/ 15846 w 43256"/>
                      <a:gd name="connsiteY5" fmla="*/ 37209 h 47259"/>
                      <a:gd name="connsiteX6" fmla="*/ 28863 w 43256"/>
                      <a:gd name="connsiteY6" fmla="*/ 34610 h 47259"/>
                      <a:gd name="connsiteX7" fmla="*/ 28596 w 43256"/>
                      <a:gd name="connsiteY7" fmla="*/ 36519 h 47259"/>
                      <a:gd name="connsiteX8" fmla="*/ 34165 w 43256"/>
                      <a:gd name="connsiteY8" fmla="*/ 22813 h 47259"/>
                      <a:gd name="connsiteX9" fmla="*/ 37416 w 43256"/>
                      <a:gd name="connsiteY9" fmla="*/ 29949 h 47259"/>
                      <a:gd name="connsiteX10" fmla="*/ 41834 w 43256"/>
                      <a:gd name="connsiteY10" fmla="*/ 15213 h 47259"/>
                      <a:gd name="connsiteX11" fmla="*/ 40386 w 43256"/>
                      <a:gd name="connsiteY11" fmla="*/ 17889 h 47259"/>
                      <a:gd name="connsiteX12" fmla="*/ 38360 w 43256"/>
                      <a:gd name="connsiteY12" fmla="*/ 5285 h 47259"/>
                      <a:gd name="connsiteX13" fmla="*/ 38436 w 43256"/>
                      <a:gd name="connsiteY13" fmla="*/ 6549 h 47259"/>
                      <a:gd name="connsiteX14" fmla="*/ 29114 w 43256"/>
                      <a:gd name="connsiteY14" fmla="*/ 3811 h 47259"/>
                      <a:gd name="connsiteX15" fmla="*/ 29856 w 43256"/>
                      <a:gd name="connsiteY15" fmla="*/ 2199 h 47259"/>
                      <a:gd name="connsiteX16" fmla="*/ 22177 w 43256"/>
                      <a:gd name="connsiteY16" fmla="*/ 4579 h 47259"/>
                      <a:gd name="connsiteX17" fmla="*/ 22536 w 43256"/>
                      <a:gd name="connsiteY17" fmla="*/ 3189 h 47259"/>
                      <a:gd name="connsiteX18" fmla="*/ 14036 w 43256"/>
                      <a:gd name="connsiteY18" fmla="*/ 5051 h 47259"/>
                      <a:gd name="connsiteX19" fmla="*/ 15336 w 43256"/>
                      <a:gd name="connsiteY19" fmla="*/ 6399 h 47259"/>
                      <a:gd name="connsiteX20" fmla="*/ 4163 w 43256"/>
                      <a:gd name="connsiteY20" fmla="*/ 15648 h 47259"/>
                      <a:gd name="connsiteX21" fmla="*/ 3936 w 43256"/>
                      <a:gd name="connsiteY21" fmla="*/ 14229 h 47259"/>
                      <a:gd name="connsiteX0" fmla="*/ 3936 w 43256"/>
                      <a:gd name="connsiteY0" fmla="*/ 14229 h 47259"/>
                      <a:gd name="connsiteX1" fmla="*/ 5659 w 43256"/>
                      <a:gd name="connsiteY1" fmla="*/ 6766 h 47259"/>
                      <a:gd name="connsiteX2" fmla="*/ 14041 w 43256"/>
                      <a:gd name="connsiteY2" fmla="*/ 5061 h 47259"/>
                      <a:gd name="connsiteX3" fmla="*/ 22492 w 43256"/>
                      <a:gd name="connsiteY3" fmla="*/ 3291 h 47259"/>
                      <a:gd name="connsiteX4" fmla="*/ 25785 w 43256"/>
                      <a:gd name="connsiteY4" fmla="*/ 59 h 47259"/>
                      <a:gd name="connsiteX5" fmla="*/ 29869 w 43256"/>
                      <a:gd name="connsiteY5" fmla="*/ 2340 h 47259"/>
                      <a:gd name="connsiteX6" fmla="*/ 35499 w 43256"/>
                      <a:gd name="connsiteY6" fmla="*/ 549 h 47259"/>
                      <a:gd name="connsiteX7" fmla="*/ 38354 w 43256"/>
                      <a:gd name="connsiteY7" fmla="*/ 5435 h 47259"/>
                      <a:gd name="connsiteX8" fmla="*/ 42018 w 43256"/>
                      <a:gd name="connsiteY8" fmla="*/ 10177 h 47259"/>
                      <a:gd name="connsiteX9" fmla="*/ 41854 w 43256"/>
                      <a:gd name="connsiteY9" fmla="*/ 15319 h 47259"/>
                      <a:gd name="connsiteX10" fmla="*/ 43052 w 43256"/>
                      <a:gd name="connsiteY10" fmla="*/ 23181 h 47259"/>
                      <a:gd name="connsiteX11" fmla="*/ 37440 w 43256"/>
                      <a:gd name="connsiteY11" fmla="*/ 30063 h 47259"/>
                      <a:gd name="connsiteX12" fmla="*/ 35431 w 43256"/>
                      <a:gd name="connsiteY12" fmla="*/ 35960 h 47259"/>
                      <a:gd name="connsiteX13" fmla="*/ 28591 w 43256"/>
                      <a:gd name="connsiteY13" fmla="*/ 36674 h 47259"/>
                      <a:gd name="connsiteX14" fmla="*/ 23703 w 43256"/>
                      <a:gd name="connsiteY14" fmla="*/ 42965 h 47259"/>
                      <a:gd name="connsiteX15" fmla="*/ 16516 w 43256"/>
                      <a:gd name="connsiteY15" fmla="*/ 39125 h 47259"/>
                      <a:gd name="connsiteX16" fmla="*/ 5840 w 43256"/>
                      <a:gd name="connsiteY16" fmla="*/ 35331 h 47259"/>
                      <a:gd name="connsiteX17" fmla="*/ 1146 w 43256"/>
                      <a:gd name="connsiteY17" fmla="*/ 31109 h 47259"/>
                      <a:gd name="connsiteX18" fmla="*/ 2149 w 43256"/>
                      <a:gd name="connsiteY18" fmla="*/ 25410 h 47259"/>
                      <a:gd name="connsiteX19" fmla="*/ 31 w 43256"/>
                      <a:gd name="connsiteY19" fmla="*/ 19563 h 47259"/>
                      <a:gd name="connsiteX20" fmla="*/ 3899 w 43256"/>
                      <a:gd name="connsiteY20" fmla="*/ 14366 h 47259"/>
                      <a:gd name="connsiteX21" fmla="*/ 3936 w 43256"/>
                      <a:gd name="connsiteY21" fmla="*/ 14229 h 47259"/>
                      <a:gd name="connsiteX0" fmla="*/ 459035 w 915585"/>
                      <a:gd name="connsiteY0" fmla="*/ 494479 h 670211"/>
                      <a:gd name="connsiteX1" fmla="*/ 267465 w 915585"/>
                      <a:gd name="connsiteY1" fmla="*/ 670211 h 670211"/>
                      <a:gd name="connsiteX2" fmla="*/ 459035 w 915585"/>
                      <a:gd name="connsiteY2" fmla="*/ 494479 h 670211"/>
                      <a:gd name="connsiteX0" fmla="*/ 311754 w 915585"/>
                      <a:gd name="connsiteY0" fmla="*/ 666620 h 670211"/>
                      <a:gd name="connsiteX1" fmla="*/ 277718 w 915585"/>
                      <a:gd name="connsiteY1" fmla="*/ 632584 h 670211"/>
                      <a:gd name="connsiteX2" fmla="*/ 311754 w 915585"/>
                      <a:gd name="connsiteY2" fmla="*/ 666620 h 670211"/>
                      <a:gd name="connsiteX0" fmla="*/ 252078 w 915585"/>
                      <a:gd name="connsiteY0" fmla="*/ 615538 h 670211"/>
                      <a:gd name="connsiteX1" fmla="*/ 303131 w 915585"/>
                      <a:gd name="connsiteY1" fmla="*/ 466429 h 670211"/>
                      <a:gd name="connsiteX2" fmla="*/ 252078 w 915585"/>
                      <a:gd name="connsiteY2" fmla="*/ 615538 h 670211"/>
                      <a:gd name="connsiteX0" fmla="*/ 4729 w 43256"/>
                      <a:gd name="connsiteY0" fmla="*/ 26036 h 47259"/>
                      <a:gd name="connsiteX1" fmla="*/ 2196 w 43256"/>
                      <a:gd name="connsiteY1" fmla="*/ 25239 h 47259"/>
                      <a:gd name="connsiteX2" fmla="*/ 6964 w 43256"/>
                      <a:gd name="connsiteY2" fmla="*/ 34758 h 47259"/>
                      <a:gd name="connsiteX3" fmla="*/ 5856 w 43256"/>
                      <a:gd name="connsiteY3" fmla="*/ 35139 h 47259"/>
                      <a:gd name="connsiteX4" fmla="*/ 16514 w 43256"/>
                      <a:gd name="connsiteY4" fmla="*/ 38949 h 47259"/>
                      <a:gd name="connsiteX5" fmla="*/ 15846 w 43256"/>
                      <a:gd name="connsiteY5" fmla="*/ 37209 h 47259"/>
                      <a:gd name="connsiteX6" fmla="*/ 28863 w 43256"/>
                      <a:gd name="connsiteY6" fmla="*/ 34610 h 47259"/>
                      <a:gd name="connsiteX7" fmla="*/ 28596 w 43256"/>
                      <a:gd name="connsiteY7" fmla="*/ 36519 h 47259"/>
                      <a:gd name="connsiteX8" fmla="*/ 34165 w 43256"/>
                      <a:gd name="connsiteY8" fmla="*/ 22813 h 47259"/>
                      <a:gd name="connsiteX9" fmla="*/ 37416 w 43256"/>
                      <a:gd name="connsiteY9" fmla="*/ 29949 h 47259"/>
                      <a:gd name="connsiteX10" fmla="*/ 41834 w 43256"/>
                      <a:gd name="connsiteY10" fmla="*/ 15213 h 47259"/>
                      <a:gd name="connsiteX11" fmla="*/ 40386 w 43256"/>
                      <a:gd name="connsiteY11" fmla="*/ 17889 h 47259"/>
                      <a:gd name="connsiteX12" fmla="*/ 38360 w 43256"/>
                      <a:gd name="connsiteY12" fmla="*/ 5285 h 47259"/>
                      <a:gd name="connsiteX13" fmla="*/ 38436 w 43256"/>
                      <a:gd name="connsiteY13" fmla="*/ 6549 h 47259"/>
                      <a:gd name="connsiteX14" fmla="*/ 29114 w 43256"/>
                      <a:gd name="connsiteY14" fmla="*/ 3811 h 47259"/>
                      <a:gd name="connsiteX15" fmla="*/ 29856 w 43256"/>
                      <a:gd name="connsiteY15" fmla="*/ 2199 h 47259"/>
                      <a:gd name="connsiteX16" fmla="*/ 22177 w 43256"/>
                      <a:gd name="connsiteY16" fmla="*/ 4579 h 47259"/>
                      <a:gd name="connsiteX17" fmla="*/ 22536 w 43256"/>
                      <a:gd name="connsiteY17" fmla="*/ 3189 h 47259"/>
                      <a:gd name="connsiteX18" fmla="*/ 14036 w 43256"/>
                      <a:gd name="connsiteY18" fmla="*/ 5051 h 47259"/>
                      <a:gd name="connsiteX19" fmla="*/ 15336 w 43256"/>
                      <a:gd name="connsiteY19" fmla="*/ 6399 h 47259"/>
                      <a:gd name="connsiteX20" fmla="*/ 4163 w 43256"/>
                      <a:gd name="connsiteY20" fmla="*/ 15648 h 47259"/>
                      <a:gd name="connsiteX21" fmla="*/ 3936 w 43256"/>
                      <a:gd name="connsiteY21" fmla="*/ 14229 h 47259"/>
                      <a:gd name="connsiteX0" fmla="*/ 3936 w 43256"/>
                      <a:gd name="connsiteY0" fmla="*/ 14229 h 47006"/>
                      <a:gd name="connsiteX1" fmla="*/ 5659 w 43256"/>
                      <a:gd name="connsiteY1" fmla="*/ 6766 h 47006"/>
                      <a:gd name="connsiteX2" fmla="*/ 14041 w 43256"/>
                      <a:gd name="connsiteY2" fmla="*/ 5061 h 47006"/>
                      <a:gd name="connsiteX3" fmla="*/ 22492 w 43256"/>
                      <a:gd name="connsiteY3" fmla="*/ 3291 h 47006"/>
                      <a:gd name="connsiteX4" fmla="*/ 25785 w 43256"/>
                      <a:gd name="connsiteY4" fmla="*/ 59 h 47006"/>
                      <a:gd name="connsiteX5" fmla="*/ 29869 w 43256"/>
                      <a:gd name="connsiteY5" fmla="*/ 2340 h 47006"/>
                      <a:gd name="connsiteX6" fmla="*/ 35499 w 43256"/>
                      <a:gd name="connsiteY6" fmla="*/ 549 h 47006"/>
                      <a:gd name="connsiteX7" fmla="*/ 38354 w 43256"/>
                      <a:gd name="connsiteY7" fmla="*/ 5435 h 47006"/>
                      <a:gd name="connsiteX8" fmla="*/ 42018 w 43256"/>
                      <a:gd name="connsiteY8" fmla="*/ 10177 h 47006"/>
                      <a:gd name="connsiteX9" fmla="*/ 41854 w 43256"/>
                      <a:gd name="connsiteY9" fmla="*/ 15319 h 47006"/>
                      <a:gd name="connsiteX10" fmla="*/ 43052 w 43256"/>
                      <a:gd name="connsiteY10" fmla="*/ 23181 h 47006"/>
                      <a:gd name="connsiteX11" fmla="*/ 37440 w 43256"/>
                      <a:gd name="connsiteY11" fmla="*/ 30063 h 47006"/>
                      <a:gd name="connsiteX12" fmla="*/ 35431 w 43256"/>
                      <a:gd name="connsiteY12" fmla="*/ 35960 h 47006"/>
                      <a:gd name="connsiteX13" fmla="*/ 28591 w 43256"/>
                      <a:gd name="connsiteY13" fmla="*/ 36674 h 47006"/>
                      <a:gd name="connsiteX14" fmla="*/ 23703 w 43256"/>
                      <a:gd name="connsiteY14" fmla="*/ 42965 h 47006"/>
                      <a:gd name="connsiteX15" fmla="*/ 16516 w 43256"/>
                      <a:gd name="connsiteY15" fmla="*/ 39125 h 47006"/>
                      <a:gd name="connsiteX16" fmla="*/ 5840 w 43256"/>
                      <a:gd name="connsiteY16" fmla="*/ 35331 h 47006"/>
                      <a:gd name="connsiteX17" fmla="*/ 1146 w 43256"/>
                      <a:gd name="connsiteY17" fmla="*/ 31109 h 47006"/>
                      <a:gd name="connsiteX18" fmla="*/ 2149 w 43256"/>
                      <a:gd name="connsiteY18" fmla="*/ 25410 h 47006"/>
                      <a:gd name="connsiteX19" fmla="*/ 31 w 43256"/>
                      <a:gd name="connsiteY19" fmla="*/ 19563 h 47006"/>
                      <a:gd name="connsiteX20" fmla="*/ 3899 w 43256"/>
                      <a:gd name="connsiteY20" fmla="*/ 14366 h 47006"/>
                      <a:gd name="connsiteX21" fmla="*/ 3936 w 43256"/>
                      <a:gd name="connsiteY21" fmla="*/ 14229 h 47006"/>
                      <a:gd name="connsiteX0" fmla="*/ 459035 w 915585"/>
                      <a:gd name="connsiteY0" fmla="*/ 494479 h 666620"/>
                      <a:gd name="connsiteX1" fmla="*/ 354741 w 915585"/>
                      <a:gd name="connsiteY1" fmla="*/ 462634 h 666620"/>
                      <a:gd name="connsiteX2" fmla="*/ 459035 w 915585"/>
                      <a:gd name="connsiteY2" fmla="*/ 494479 h 666620"/>
                      <a:gd name="connsiteX0" fmla="*/ 311754 w 915585"/>
                      <a:gd name="connsiteY0" fmla="*/ 666620 h 666620"/>
                      <a:gd name="connsiteX1" fmla="*/ 277718 w 915585"/>
                      <a:gd name="connsiteY1" fmla="*/ 632584 h 666620"/>
                      <a:gd name="connsiteX2" fmla="*/ 311754 w 915585"/>
                      <a:gd name="connsiteY2" fmla="*/ 666620 h 666620"/>
                      <a:gd name="connsiteX0" fmla="*/ 252078 w 915585"/>
                      <a:gd name="connsiteY0" fmla="*/ 615538 h 666620"/>
                      <a:gd name="connsiteX1" fmla="*/ 303131 w 915585"/>
                      <a:gd name="connsiteY1" fmla="*/ 466429 h 666620"/>
                      <a:gd name="connsiteX2" fmla="*/ 252078 w 915585"/>
                      <a:gd name="connsiteY2" fmla="*/ 615538 h 666620"/>
                      <a:gd name="connsiteX0" fmla="*/ 4729 w 43256"/>
                      <a:gd name="connsiteY0" fmla="*/ 26036 h 47006"/>
                      <a:gd name="connsiteX1" fmla="*/ 2196 w 43256"/>
                      <a:gd name="connsiteY1" fmla="*/ 25239 h 47006"/>
                      <a:gd name="connsiteX2" fmla="*/ 6964 w 43256"/>
                      <a:gd name="connsiteY2" fmla="*/ 34758 h 47006"/>
                      <a:gd name="connsiteX3" fmla="*/ 5856 w 43256"/>
                      <a:gd name="connsiteY3" fmla="*/ 35139 h 47006"/>
                      <a:gd name="connsiteX4" fmla="*/ 16514 w 43256"/>
                      <a:gd name="connsiteY4" fmla="*/ 38949 h 47006"/>
                      <a:gd name="connsiteX5" fmla="*/ 15846 w 43256"/>
                      <a:gd name="connsiteY5" fmla="*/ 37209 h 47006"/>
                      <a:gd name="connsiteX6" fmla="*/ 28863 w 43256"/>
                      <a:gd name="connsiteY6" fmla="*/ 34610 h 47006"/>
                      <a:gd name="connsiteX7" fmla="*/ 28596 w 43256"/>
                      <a:gd name="connsiteY7" fmla="*/ 36519 h 47006"/>
                      <a:gd name="connsiteX8" fmla="*/ 34165 w 43256"/>
                      <a:gd name="connsiteY8" fmla="*/ 22813 h 47006"/>
                      <a:gd name="connsiteX9" fmla="*/ 37416 w 43256"/>
                      <a:gd name="connsiteY9" fmla="*/ 29949 h 47006"/>
                      <a:gd name="connsiteX10" fmla="*/ 41834 w 43256"/>
                      <a:gd name="connsiteY10" fmla="*/ 15213 h 47006"/>
                      <a:gd name="connsiteX11" fmla="*/ 40386 w 43256"/>
                      <a:gd name="connsiteY11" fmla="*/ 17889 h 47006"/>
                      <a:gd name="connsiteX12" fmla="*/ 38360 w 43256"/>
                      <a:gd name="connsiteY12" fmla="*/ 5285 h 47006"/>
                      <a:gd name="connsiteX13" fmla="*/ 38436 w 43256"/>
                      <a:gd name="connsiteY13" fmla="*/ 6549 h 47006"/>
                      <a:gd name="connsiteX14" fmla="*/ 29114 w 43256"/>
                      <a:gd name="connsiteY14" fmla="*/ 3811 h 47006"/>
                      <a:gd name="connsiteX15" fmla="*/ 29856 w 43256"/>
                      <a:gd name="connsiteY15" fmla="*/ 2199 h 47006"/>
                      <a:gd name="connsiteX16" fmla="*/ 22177 w 43256"/>
                      <a:gd name="connsiteY16" fmla="*/ 4579 h 47006"/>
                      <a:gd name="connsiteX17" fmla="*/ 22536 w 43256"/>
                      <a:gd name="connsiteY17" fmla="*/ 3189 h 47006"/>
                      <a:gd name="connsiteX18" fmla="*/ 14036 w 43256"/>
                      <a:gd name="connsiteY18" fmla="*/ 5051 h 47006"/>
                      <a:gd name="connsiteX19" fmla="*/ 15336 w 43256"/>
                      <a:gd name="connsiteY19" fmla="*/ 6399 h 47006"/>
                      <a:gd name="connsiteX20" fmla="*/ 4163 w 43256"/>
                      <a:gd name="connsiteY20" fmla="*/ 15648 h 47006"/>
                      <a:gd name="connsiteX21" fmla="*/ 3936 w 43256"/>
                      <a:gd name="connsiteY21" fmla="*/ 14229 h 47006"/>
                      <a:gd name="connsiteX0" fmla="*/ 3936 w 43256"/>
                      <a:gd name="connsiteY0" fmla="*/ 14229 h 44606"/>
                      <a:gd name="connsiteX1" fmla="*/ 5659 w 43256"/>
                      <a:gd name="connsiteY1" fmla="*/ 6766 h 44606"/>
                      <a:gd name="connsiteX2" fmla="*/ 14041 w 43256"/>
                      <a:gd name="connsiteY2" fmla="*/ 5061 h 44606"/>
                      <a:gd name="connsiteX3" fmla="*/ 22492 w 43256"/>
                      <a:gd name="connsiteY3" fmla="*/ 3291 h 44606"/>
                      <a:gd name="connsiteX4" fmla="*/ 25785 w 43256"/>
                      <a:gd name="connsiteY4" fmla="*/ 59 h 44606"/>
                      <a:gd name="connsiteX5" fmla="*/ 29869 w 43256"/>
                      <a:gd name="connsiteY5" fmla="*/ 2340 h 44606"/>
                      <a:gd name="connsiteX6" fmla="*/ 35499 w 43256"/>
                      <a:gd name="connsiteY6" fmla="*/ 549 h 44606"/>
                      <a:gd name="connsiteX7" fmla="*/ 38354 w 43256"/>
                      <a:gd name="connsiteY7" fmla="*/ 5435 h 44606"/>
                      <a:gd name="connsiteX8" fmla="*/ 42018 w 43256"/>
                      <a:gd name="connsiteY8" fmla="*/ 10177 h 44606"/>
                      <a:gd name="connsiteX9" fmla="*/ 41854 w 43256"/>
                      <a:gd name="connsiteY9" fmla="*/ 15319 h 44606"/>
                      <a:gd name="connsiteX10" fmla="*/ 43052 w 43256"/>
                      <a:gd name="connsiteY10" fmla="*/ 23181 h 44606"/>
                      <a:gd name="connsiteX11" fmla="*/ 37440 w 43256"/>
                      <a:gd name="connsiteY11" fmla="*/ 30063 h 44606"/>
                      <a:gd name="connsiteX12" fmla="*/ 35431 w 43256"/>
                      <a:gd name="connsiteY12" fmla="*/ 35960 h 44606"/>
                      <a:gd name="connsiteX13" fmla="*/ 28591 w 43256"/>
                      <a:gd name="connsiteY13" fmla="*/ 36674 h 44606"/>
                      <a:gd name="connsiteX14" fmla="*/ 23703 w 43256"/>
                      <a:gd name="connsiteY14" fmla="*/ 42965 h 44606"/>
                      <a:gd name="connsiteX15" fmla="*/ 16516 w 43256"/>
                      <a:gd name="connsiteY15" fmla="*/ 39125 h 44606"/>
                      <a:gd name="connsiteX16" fmla="*/ 5840 w 43256"/>
                      <a:gd name="connsiteY16" fmla="*/ 35331 h 44606"/>
                      <a:gd name="connsiteX17" fmla="*/ 1146 w 43256"/>
                      <a:gd name="connsiteY17" fmla="*/ 31109 h 44606"/>
                      <a:gd name="connsiteX18" fmla="*/ 2149 w 43256"/>
                      <a:gd name="connsiteY18" fmla="*/ 25410 h 44606"/>
                      <a:gd name="connsiteX19" fmla="*/ 31 w 43256"/>
                      <a:gd name="connsiteY19" fmla="*/ 19563 h 44606"/>
                      <a:gd name="connsiteX20" fmla="*/ 3899 w 43256"/>
                      <a:gd name="connsiteY20" fmla="*/ 14366 h 44606"/>
                      <a:gd name="connsiteX21" fmla="*/ 3936 w 43256"/>
                      <a:gd name="connsiteY21" fmla="*/ 14229 h 44606"/>
                      <a:gd name="connsiteX0" fmla="*/ 459035 w 915585"/>
                      <a:gd name="connsiteY0" fmla="*/ 494479 h 632584"/>
                      <a:gd name="connsiteX1" fmla="*/ 354741 w 915585"/>
                      <a:gd name="connsiteY1" fmla="*/ 462634 h 632584"/>
                      <a:gd name="connsiteX2" fmla="*/ 459035 w 915585"/>
                      <a:gd name="connsiteY2" fmla="*/ 494479 h 632584"/>
                      <a:gd name="connsiteX0" fmla="*/ 452737 w 915585"/>
                      <a:gd name="connsiteY0" fmla="*/ 599899 h 632584"/>
                      <a:gd name="connsiteX1" fmla="*/ 277718 w 915585"/>
                      <a:gd name="connsiteY1" fmla="*/ 632584 h 632584"/>
                      <a:gd name="connsiteX2" fmla="*/ 452737 w 915585"/>
                      <a:gd name="connsiteY2" fmla="*/ 599899 h 632584"/>
                      <a:gd name="connsiteX0" fmla="*/ 252078 w 915585"/>
                      <a:gd name="connsiteY0" fmla="*/ 615538 h 632584"/>
                      <a:gd name="connsiteX1" fmla="*/ 303131 w 915585"/>
                      <a:gd name="connsiteY1" fmla="*/ 466429 h 632584"/>
                      <a:gd name="connsiteX2" fmla="*/ 252078 w 915585"/>
                      <a:gd name="connsiteY2" fmla="*/ 615538 h 632584"/>
                      <a:gd name="connsiteX0" fmla="*/ 4729 w 43256"/>
                      <a:gd name="connsiteY0" fmla="*/ 26036 h 44606"/>
                      <a:gd name="connsiteX1" fmla="*/ 2196 w 43256"/>
                      <a:gd name="connsiteY1" fmla="*/ 25239 h 44606"/>
                      <a:gd name="connsiteX2" fmla="*/ 6964 w 43256"/>
                      <a:gd name="connsiteY2" fmla="*/ 34758 h 44606"/>
                      <a:gd name="connsiteX3" fmla="*/ 5856 w 43256"/>
                      <a:gd name="connsiteY3" fmla="*/ 35139 h 44606"/>
                      <a:gd name="connsiteX4" fmla="*/ 16514 w 43256"/>
                      <a:gd name="connsiteY4" fmla="*/ 38949 h 44606"/>
                      <a:gd name="connsiteX5" fmla="*/ 15846 w 43256"/>
                      <a:gd name="connsiteY5" fmla="*/ 37209 h 44606"/>
                      <a:gd name="connsiteX6" fmla="*/ 28863 w 43256"/>
                      <a:gd name="connsiteY6" fmla="*/ 34610 h 44606"/>
                      <a:gd name="connsiteX7" fmla="*/ 28596 w 43256"/>
                      <a:gd name="connsiteY7" fmla="*/ 36519 h 44606"/>
                      <a:gd name="connsiteX8" fmla="*/ 34165 w 43256"/>
                      <a:gd name="connsiteY8" fmla="*/ 22813 h 44606"/>
                      <a:gd name="connsiteX9" fmla="*/ 37416 w 43256"/>
                      <a:gd name="connsiteY9" fmla="*/ 29949 h 44606"/>
                      <a:gd name="connsiteX10" fmla="*/ 41834 w 43256"/>
                      <a:gd name="connsiteY10" fmla="*/ 15213 h 44606"/>
                      <a:gd name="connsiteX11" fmla="*/ 40386 w 43256"/>
                      <a:gd name="connsiteY11" fmla="*/ 17889 h 44606"/>
                      <a:gd name="connsiteX12" fmla="*/ 38360 w 43256"/>
                      <a:gd name="connsiteY12" fmla="*/ 5285 h 44606"/>
                      <a:gd name="connsiteX13" fmla="*/ 38436 w 43256"/>
                      <a:gd name="connsiteY13" fmla="*/ 6549 h 44606"/>
                      <a:gd name="connsiteX14" fmla="*/ 29114 w 43256"/>
                      <a:gd name="connsiteY14" fmla="*/ 3811 h 44606"/>
                      <a:gd name="connsiteX15" fmla="*/ 29856 w 43256"/>
                      <a:gd name="connsiteY15" fmla="*/ 2199 h 44606"/>
                      <a:gd name="connsiteX16" fmla="*/ 22177 w 43256"/>
                      <a:gd name="connsiteY16" fmla="*/ 4579 h 44606"/>
                      <a:gd name="connsiteX17" fmla="*/ 22536 w 43256"/>
                      <a:gd name="connsiteY17" fmla="*/ 3189 h 44606"/>
                      <a:gd name="connsiteX18" fmla="*/ 14036 w 43256"/>
                      <a:gd name="connsiteY18" fmla="*/ 5051 h 44606"/>
                      <a:gd name="connsiteX19" fmla="*/ 15336 w 43256"/>
                      <a:gd name="connsiteY19" fmla="*/ 6399 h 44606"/>
                      <a:gd name="connsiteX20" fmla="*/ 4163 w 43256"/>
                      <a:gd name="connsiteY20" fmla="*/ 15648 h 44606"/>
                      <a:gd name="connsiteX21" fmla="*/ 3936 w 43256"/>
                      <a:gd name="connsiteY21" fmla="*/ 14229 h 44606"/>
                      <a:gd name="connsiteX0" fmla="*/ 3936 w 43256"/>
                      <a:gd name="connsiteY0" fmla="*/ 14229 h 43404"/>
                      <a:gd name="connsiteX1" fmla="*/ 5659 w 43256"/>
                      <a:gd name="connsiteY1" fmla="*/ 6766 h 43404"/>
                      <a:gd name="connsiteX2" fmla="*/ 14041 w 43256"/>
                      <a:gd name="connsiteY2" fmla="*/ 5061 h 43404"/>
                      <a:gd name="connsiteX3" fmla="*/ 22492 w 43256"/>
                      <a:gd name="connsiteY3" fmla="*/ 3291 h 43404"/>
                      <a:gd name="connsiteX4" fmla="*/ 25785 w 43256"/>
                      <a:gd name="connsiteY4" fmla="*/ 59 h 43404"/>
                      <a:gd name="connsiteX5" fmla="*/ 29869 w 43256"/>
                      <a:gd name="connsiteY5" fmla="*/ 2340 h 43404"/>
                      <a:gd name="connsiteX6" fmla="*/ 35499 w 43256"/>
                      <a:gd name="connsiteY6" fmla="*/ 549 h 43404"/>
                      <a:gd name="connsiteX7" fmla="*/ 38354 w 43256"/>
                      <a:gd name="connsiteY7" fmla="*/ 5435 h 43404"/>
                      <a:gd name="connsiteX8" fmla="*/ 42018 w 43256"/>
                      <a:gd name="connsiteY8" fmla="*/ 10177 h 43404"/>
                      <a:gd name="connsiteX9" fmla="*/ 41854 w 43256"/>
                      <a:gd name="connsiteY9" fmla="*/ 15319 h 43404"/>
                      <a:gd name="connsiteX10" fmla="*/ 43052 w 43256"/>
                      <a:gd name="connsiteY10" fmla="*/ 23181 h 43404"/>
                      <a:gd name="connsiteX11" fmla="*/ 37440 w 43256"/>
                      <a:gd name="connsiteY11" fmla="*/ 30063 h 43404"/>
                      <a:gd name="connsiteX12" fmla="*/ 35431 w 43256"/>
                      <a:gd name="connsiteY12" fmla="*/ 35960 h 43404"/>
                      <a:gd name="connsiteX13" fmla="*/ 28591 w 43256"/>
                      <a:gd name="connsiteY13" fmla="*/ 36674 h 43404"/>
                      <a:gd name="connsiteX14" fmla="*/ 23703 w 43256"/>
                      <a:gd name="connsiteY14" fmla="*/ 42965 h 43404"/>
                      <a:gd name="connsiteX15" fmla="*/ 16516 w 43256"/>
                      <a:gd name="connsiteY15" fmla="*/ 39125 h 43404"/>
                      <a:gd name="connsiteX16" fmla="*/ 5840 w 43256"/>
                      <a:gd name="connsiteY16" fmla="*/ 35331 h 43404"/>
                      <a:gd name="connsiteX17" fmla="*/ 1146 w 43256"/>
                      <a:gd name="connsiteY17" fmla="*/ 31109 h 43404"/>
                      <a:gd name="connsiteX18" fmla="*/ 2149 w 43256"/>
                      <a:gd name="connsiteY18" fmla="*/ 25410 h 43404"/>
                      <a:gd name="connsiteX19" fmla="*/ 31 w 43256"/>
                      <a:gd name="connsiteY19" fmla="*/ 19563 h 43404"/>
                      <a:gd name="connsiteX20" fmla="*/ 3899 w 43256"/>
                      <a:gd name="connsiteY20" fmla="*/ 14366 h 43404"/>
                      <a:gd name="connsiteX21" fmla="*/ 3936 w 43256"/>
                      <a:gd name="connsiteY21" fmla="*/ 14229 h 43404"/>
                      <a:gd name="connsiteX0" fmla="*/ 459035 w 915585"/>
                      <a:gd name="connsiteY0" fmla="*/ 494479 h 615538"/>
                      <a:gd name="connsiteX1" fmla="*/ 354741 w 915585"/>
                      <a:gd name="connsiteY1" fmla="*/ 462634 h 615538"/>
                      <a:gd name="connsiteX2" fmla="*/ 459035 w 915585"/>
                      <a:gd name="connsiteY2" fmla="*/ 494479 h 615538"/>
                      <a:gd name="connsiteX0" fmla="*/ 452737 w 915585"/>
                      <a:gd name="connsiteY0" fmla="*/ 599899 h 615538"/>
                      <a:gd name="connsiteX1" fmla="*/ 512690 w 915585"/>
                      <a:gd name="connsiteY1" fmla="*/ 602931 h 615538"/>
                      <a:gd name="connsiteX2" fmla="*/ 452737 w 915585"/>
                      <a:gd name="connsiteY2" fmla="*/ 599899 h 615538"/>
                      <a:gd name="connsiteX0" fmla="*/ 252078 w 915585"/>
                      <a:gd name="connsiteY0" fmla="*/ 615538 h 615538"/>
                      <a:gd name="connsiteX1" fmla="*/ 303131 w 915585"/>
                      <a:gd name="connsiteY1" fmla="*/ 466429 h 615538"/>
                      <a:gd name="connsiteX2" fmla="*/ 252078 w 915585"/>
                      <a:gd name="connsiteY2" fmla="*/ 615538 h 615538"/>
                      <a:gd name="connsiteX0" fmla="*/ 4729 w 43256"/>
                      <a:gd name="connsiteY0" fmla="*/ 26036 h 43404"/>
                      <a:gd name="connsiteX1" fmla="*/ 2196 w 43256"/>
                      <a:gd name="connsiteY1" fmla="*/ 25239 h 43404"/>
                      <a:gd name="connsiteX2" fmla="*/ 6964 w 43256"/>
                      <a:gd name="connsiteY2" fmla="*/ 34758 h 43404"/>
                      <a:gd name="connsiteX3" fmla="*/ 5856 w 43256"/>
                      <a:gd name="connsiteY3" fmla="*/ 35139 h 43404"/>
                      <a:gd name="connsiteX4" fmla="*/ 16514 w 43256"/>
                      <a:gd name="connsiteY4" fmla="*/ 38949 h 43404"/>
                      <a:gd name="connsiteX5" fmla="*/ 15846 w 43256"/>
                      <a:gd name="connsiteY5" fmla="*/ 37209 h 43404"/>
                      <a:gd name="connsiteX6" fmla="*/ 28863 w 43256"/>
                      <a:gd name="connsiteY6" fmla="*/ 34610 h 43404"/>
                      <a:gd name="connsiteX7" fmla="*/ 28596 w 43256"/>
                      <a:gd name="connsiteY7" fmla="*/ 36519 h 43404"/>
                      <a:gd name="connsiteX8" fmla="*/ 34165 w 43256"/>
                      <a:gd name="connsiteY8" fmla="*/ 22813 h 43404"/>
                      <a:gd name="connsiteX9" fmla="*/ 37416 w 43256"/>
                      <a:gd name="connsiteY9" fmla="*/ 29949 h 43404"/>
                      <a:gd name="connsiteX10" fmla="*/ 41834 w 43256"/>
                      <a:gd name="connsiteY10" fmla="*/ 15213 h 43404"/>
                      <a:gd name="connsiteX11" fmla="*/ 40386 w 43256"/>
                      <a:gd name="connsiteY11" fmla="*/ 17889 h 43404"/>
                      <a:gd name="connsiteX12" fmla="*/ 38360 w 43256"/>
                      <a:gd name="connsiteY12" fmla="*/ 5285 h 43404"/>
                      <a:gd name="connsiteX13" fmla="*/ 38436 w 43256"/>
                      <a:gd name="connsiteY13" fmla="*/ 6549 h 43404"/>
                      <a:gd name="connsiteX14" fmla="*/ 29114 w 43256"/>
                      <a:gd name="connsiteY14" fmla="*/ 3811 h 43404"/>
                      <a:gd name="connsiteX15" fmla="*/ 29856 w 43256"/>
                      <a:gd name="connsiteY15" fmla="*/ 2199 h 43404"/>
                      <a:gd name="connsiteX16" fmla="*/ 22177 w 43256"/>
                      <a:gd name="connsiteY16" fmla="*/ 4579 h 43404"/>
                      <a:gd name="connsiteX17" fmla="*/ 22536 w 43256"/>
                      <a:gd name="connsiteY17" fmla="*/ 3189 h 43404"/>
                      <a:gd name="connsiteX18" fmla="*/ 14036 w 43256"/>
                      <a:gd name="connsiteY18" fmla="*/ 5051 h 43404"/>
                      <a:gd name="connsiteX19" fmla="*/ 15336 w 43256"/>
                      <a:gd name="connsiteY19" fmla="*/ 6399 h 43404"/>
                      <a:gd name="connsiteX20" fmla="*/ 4163 w 43256"/>
                      <a:gd name="connsiteY20" fmla="*/ 15648 h 43404"/>
                      <a:gd name="connsiteX21" fmla="*/ 3936 w 43256"/>
                      <a:gd name="connsiteY21" fmla="*/ 14229 h 43404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459035 w 915585"/>
                      <a:gd name="connsiteY0" fmla="*/ 494479 h 612914"/>
                      <a:gd name="connsiteX1" fmla="*/ 354741 w 915585"/>
                      <a:gd name="connsiteY1" fmla="*/ 462634 h 612914"/>
                      <a:gd name="connsiteX2" fmla="*/ 459035 w 915585"/>
                      <a:gd name="connsiteY2" fmla="*/ 494479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54741 w 915585"/>
                      <a:gd name="connsiteY1" fmla="*/ 462634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14460 w 915585"/>
                      <a:gd name="connsiteY1" fmla="*/ 551596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14460 w 915585"/>
                      <a:gd name="connsiteY1" fmla="*/ 551596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562804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</a:cxnLst>
                    <a:rect l="l" t="t" r="r" b="b"/>
                    <a:pathLst>
                      <a:path w="43256" h="43219">
                        <a:moveTo>
                          <a:pt x="3936" y="14229"/>
                        </a:moveTo>
                        <a:cubicBezTo>
                          <a:pt x="3665" y="11516"/>
                          <a:pt x="4297" y="8780"/>
                          <a:pt x="5659" y="6766"/>
                        </a:cubicBezTo>
                        <a:cubicBezTo>
                          <a:pt x="7811" y="3585"/>
                          <a:pt x="11300" y="2876"/>
                          <a:pt x="14041" y="5061"/>
                        </a:cubicBezTo>
                        <a:cubicBezTo>
                          <a:pt x="15714" y="768"/>
                          <a:pt x="19950" y="-119"/>
                          <a:pt x="22492" y="3291"/>
                        </a:cubicBezTo>
                        <a:cubicBezTo>
                          <a:pt x="23133" y="1542"/>
                          <a:pt x="24364" y="333"/>
                          <a:pt x="25785" y="59"/>
                        </a:cubicBezTo>
                        <a:cubicBezTo>
                          <a:pt x="27349" y="-243"/>
                          <a:pt x="28911" y="629"/>
                          <a:pt x="29869" y="2340"/>
                        </a:cubicBezTo>
                        <a:cubicBezTo>
                          <a:pt x="31251" y="126"/>
                          <a:pt x="33537" y="-601"/>
                          <a:pt x="35499" y="549"/>
                        </a:cubicBezTo>
                        <a:cubicBezTo>
                          <a:pt x="36994" y="1425"/>
                          <a:pt x="38066" y="3259"/>
                          <a:pt x="38354" y="5435"/>
                        </a:cubicBezTo>
                        <a:cubicBezTo>
                          <a:pt x="40082" y="6077"/>
                          <a:pt x="41458" y="7857"/>
                          <a:pt x="42018" y="10177"/>
                        </a:cubicBezTo>
                        <a:cubicBezTo>
                          <a:pt x="42425" y="11861"/>
                          <a:pt x="42367" y="13690"/>
                          <a:pt x="41854" y="15319"/>
                        </a:cubicBezTo>
                        <a:cubicBezTo>
                          <a:pt x="43115" y="17553"/>
                          <a:pt x="43556" y="20449"/>
                          <a:pt x="43052" y="23181"/>
                        </a:cubicBezTo>
                        <a:cubicBezTo>
                          <a:pt x="42382" y="26813"/>
                          <a:pt x="40164" y="29533"/>
                          <a:pt x="37440" y="30063"/>
                        </a:cubicBezTo>
                        <a:cubicBezTo>
                          <a:pt x="37427" y="32330"/>
                          <a:pt x="36694" y="34480"/>
                          <a:pt x="35431" y="35960"/>
                        </a:cubicBezTo>
                        <a:cubicBezTo>
                          <a:pt x="33512" y="38209"/>
                          <a:pt x="30740" y="38498"/>
                          <a:pt x="28591" y="36674"/>
                        </a:cubicBezTo>
                        <a:cubicBezTo>
                          <a:pt x="27896" y="39807"/>
                          <a:pt x="26035" y="42202"/>
                          <a:pt x="23703" y="42965"/>
                        </a:cubicBezTo>
                        <a:cubicBezTo>
                          <a:pt x="20955" y="43864"/>
                          <a:pt x="18087" y="42332"/>
                          <a:pt x="16516" y="39125"/>
                        </a:cubicBezTo>
                        <a:cubicBezTo>
                          <a:pt x="12808" y="42169"/>
                          <a:pt x="7992" y="40458"/>
                          <a:pt x="5840" y="35331"/>
                        </a:cubicBezTo>
                        <a:cubicBezTo>
                          <a:pt x="3726" y="35668"/>
                          <a:pt x="1741" y="33883"/>
                          <a:pt x="1146" y="31109"/>
                        </a:cubicBezTo>
                        <a:cubicBezTo>
                          <a:pt x="715" y="29102"/>
                          <a:pt x="1096" y="26936"/>
                          <a:pt x="2149" y="25410"/>
                        </a:cubicBezTo>
                        <a:cubicBezTo>
                          <a:pt x="655" y="24213"/>
                          <a:pt x="-177" y="21916"/>
                          <a:pt x="31" y="19563"/>
                        </a:cubicBezTo>
                        <a:cubicBezTo>
                          <a:pt x="275" y="16808"/>
                          <a:pt x="1881" y="14650"/>
                          <a:pt x="3899" y="14366"/>
                        </a:cubicBezTo>
                        <a:cubicBezTo>
                          <a:pt x="3911" y="14320"/>
                          <a:pt x="3924" y="14275"/>
                          <a:pt x="3936" y="14229"/>
                        </a:cubicBezTo>
                        <a:close/>
                      </a:path>
                      <a:path w="915585" h="612914">
                        <a:moveTo>
                          <a:pt x="365047" y="568613"/>
                        </a:moveTo>
                        <a:lnTo>
                          <a:pt x="314460" y="551596"/>
                        </a:lnTo>
                        <a:lnTo>
                          <a:pt x="365047" y="568613"/>
                        </a:lnTo>
                        <a:close/>
                      </a:path>
                      <a:path w="915585" h="612914">
                        <a:moveTo>
                          <a:pt x="452737" y="599899"/>
                        </a:moveTo>
                        <a:lnTo>
                          <a:pt x="512690" y="602931"/>
                        </a:lnTo>
                        <a:lnTo>
                          <a:pt x="452737" y="599899"/>
                        </a:lnTo>
                        <a:close/>
                      </a:path>
                      <a:path w="915585" h="612914">
                        <a:moveTo>
                          <a:pt x="252079" y="585885"/>
                        </a:moveTo>
                        <a:lnTo>
                          <a:pt x="303131" y="562804"/>
                        </a:lnTo>
                        <a:lnTo>
                          <a:pt x="252079" y="585885"/>
                        </a:lnTo>
                        <a:close/>
                      </a:path>
                      <a:path w="43256" h="43219" fill="none" extrusionOk="0">
                        <a:moveTo>
                          <a:pt x="4729" y="26036"/>
                        </a:moveTo>
                        <a:cubicBezTo>
                          <a:pt x="3845" y="26130"/>
                          <a:pt x="2961" y="25852"/>
                          <a:pt x="2196" y="25239"/>
                        </a:cubicBezTo>
                        <a:moveTo>
                          <a:pt x="6964" y="34758"/>
                        </a:moveTo>
                        <a:cubicBezTo>
                          <a:pt x="6609" y="34951"/>
                          <a:pt x="6236" y="35079"/>
                          <a:pt x="5856" y="35139"/>
                        </a:cubicBezTo>
                        <a:moveTo>
                          <a:pt x="16514" y="38949"/>
                        </a:moveTo>
                        <a:cubicBezTo>
                          <a:pt x="16247" y="38403"/>
                          <a:pt x="16023" y="37820"/>
                          <a:pt x="15846" y="37209"/>
                        </a:cubicBezTo>
                        <a:moveTo>
                          <a:pt x="28863" y="34610"/>
                        </a:moveTo>
                        <a:cubicBezTo>
                          <a:pt x="28824" y="35257"/>
                          <a:pt x="28734" y="35897"/>
                          <a:pt x="28596" y="36519"/>
                        </a:cubicBezTo>
                        <a:moveTo>
                          <a:pt x="34165" y="22813"/>
                        </a:moveTo>
                        <a:cubicBezTo>
                          <a:pt x="36169" y="24141"/>
                          <a:pt x="37434" y="26917"/>
                          <a:pt x="37416" y="29949"/>
                        </a:cubicBezTo>
                        <a:moveTo>
                          <a:pt x="41834" y="15213"/>
                        </a:moveTo>
                        <a:cubicBezTo>
                          <a:pt x="41509" y="16245"/>
                          <a:pt x="41014" y="17161"/>
                          <a:pt x="40386" y="17889"/>
                        </a:cubicBezTo>
                        <a:moveTo>
                          <a:pt x="38360" y="5285"/>
                        </a:moveTo>
                        <a:cubicBezTo>
                          <a:pt x="38415" y="5702"/>
                          <a:pt x="38441" y="6125"/>
                          <a:pt x="38436" y="6549"/>
                        </a:cubicBezTo>
                        <a:moveTo>
                          <a:pt x="29114" y="3811"/>
                        </a:moveTo>
                        <a:cubicBezTo>
                          <a:pt x="29303" y="3228"/>
                          <a:pt x="29552" y="2685"/>
                          <a:pt x="29856" y="2199"/>
                        </a:cubicBezTo>
                        <a:moveTo>
                          <a:pt x="22177" y="4579"/>
                        </a:moveTo>
                        <a:cubicBezTo>
                          <a:pt x="22254" y="4097"/>
                          <a:pt x="22375" y="3630"/>
                          <a:pt x="22536" y="3189"/>
                        </a:cubicBezTo>
                        <a:moveTo>
                          <a:pt x="14036" y="5051"/>
                        </a:moveTo>
                        <a:cubicBezTo>
                          <a:pt x="14508" y="5427"/>
                          <a:pt x="14944" y="5880"/>
                          <a:pt x="15336" y="6399"/>
                        </a:cubicBezTo>
                        <a:moveTo>
                          <a:pt x="4163" y="15648"/>
                        </a:moveTo>
                        <a:cubicBezTo>
                          <a:pt x="4060" y="15184"/>
                          <a:pt x="3984" y="14710"/>
                          <a:pt x="3936" y="14229"/>
                        </a:cubicBezTo>
                      </a:path>
                    </a:pathLst>
                  </a:custGeom>
                  <a:gradFill flip="none" rotWithShape="1">
                    <a:gsLst>
                      <a:gs pos="0">
                        <a:schemeClr val="bg1"/>
                      </a:gs>
                      <a:gs pos="50000">
                        <a:schemeClr val="bg1">
                          <a:lumMod val="75000"/>
                        </a:schemeClr>
                      </a:gs>
                      <a:gs pos="100000">
                        <a:schemeClr val="tx1">
                          <a:lumMod val="75000"/>
                          <a:lumOff val="25000"/>
                        </a:scheme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GB" dirty="0"/>
                  </a:p>
                </p:txBody>
              </p:sp>
              <p:sp>
                <p:nvSpPr>
                  <p:cNvPr id="94" name="Cloud Callout 3"/>
                  <p:cNvSpPr/>
                  <p:nvPr/>
                </p:nvSpPr>
                <p:spPr>
                  <a:xfrm>
                    <a:off x="7723958" y="3773105"/>
                    <a:ext cx="720842" cy="436989"/>
                  </a:xfrm>
                  <a:custGeom>
                    <a:avLst/>
                    <a:gdLst>
                      <a:gd name="connsiteX0" fmla="*/ 3900 w 43200"/>
                      <a:gd name="connsiteY0" fmla="*/ 14370 h 43200"/>
                      <a:gd name="connsiteX1" fmla="*/ 5623 w 43200"/>
                      <a:gd name="connsiteY1" fmla="*/ 6907 h 43200"/>
                      <a:gd name="connsiteX2" fmla="*/ 14005 w 43200"/>
                      <a:gd name="connsiteY2" fmla="*/ 5202 h 43200"/>
                      <a:gd name="connsiteX3" fmla="*/ 22456 w 43200"/>
                      <a:gd name="connsiteY3" fmla="*/ 3432 h 43200"/>
                      <a:gd name="connsiteX4" fmla="*/ 25749 w 43200"/>
                      <a:gd name="connsiteY4" fmla="*/ 200 h 43200"/>
                      <a:gd name="connsiteX5" fmla="*/ 29833 w 43200"/>
                      <a:gd name="connsiteY5" fmla="*/ 2481 h 43200"/>
                      <a:gd name="connsiteX6" fmla="*/ 35463 w 43200"/>
                      <a:gd name="connsiteY6" fmla="*/ 690 h 43200"/>
                      <a:gd name="connsiteX7" fmla="*/ 38318 w 43200"/>
                      <a:gd name="connsiteY7" fmla="*/ 5576 h 43200"/>
                      <a:gd name="connsiteX8" fmla="*/ 41982 w 43200"/>
                      <a:gd name="connsiteY8" fmla="*/ 10318 h 43200"/>
                      <a:gd name="connsiteX9" fmla="*/ 41818 w 43200"/>
                      <a:gd name="connsiteY9" fmla="*/ 15460 h 43200"/>
                      <a:gd name="connsiteX10" fmla="*/ 43016 w 43200"/>
                      <a:gd name="connsiteY10" fmla="*/ 23322 h 43200"/>
                      <a:gd name="connsiteX11" fmla="*/ 37404 w 43200"/>
                      <a:gd name="connsiteY11" fmla="*/ 30204 h 43200"/>
                      <a:gd name="connsiteX12" fmla="*/ 35395 w 43200"/>
                      <a:gd name="connsiteY12" fmla="*/ 36101 h 43200"/>
                      <a:gd name="connsiteX13" fmla="*/ 28555 w 43200"/>
                      <a:gd name="connsiteY13" fmla="*/ 36815 h 43200"/>
                      <a:gd name="connsiteX14" fmla="*/ 23667 w 43200"/>
                      <a:gd name="connsiteY14" fmla="*/ 43106 h 43200"/>
                      <a:gd name="connsiteX15" fmla="*/ 16480 w 43200"/>
                      <a:gd name="connsiteY15" fmla="*/ 39266 h 43200"/>
                      <a:gd name="connsiteX16" fmla="*/ 5804 w 43200"/>
                      <a:gd name="connsiteY16" fmla="*/ 35472 h 43200"/>
                      <a:gd name="connsiteX17" fmla="*/ 1110 w 43200"/>
                      <a:gd name="connsiteY17" fmla="*/ 31250 h 43200"/>
                      <a:gd name="connsiteX18" fmla="*/ 2113 w 43200"/>
                      <a:gd name="connsiteY18" fmla="*/ 25551 h 43200"/>
                      <a:gd name="connsiteX19" fmla="*/ -5 w 43200"/>
                      <a:gd name="connsiteY19" fmla="*/ 19704 h 43200"/>
                      <a:gd name="connsiteX20" fmla="*/ 3863 w 43200"/>
                      <a:gd name="connsiteY20" fmla="*/ 14507 h 43200"/>
                      <a:gd name="connsiteX21" fmla="*/ 3900 w 43200"/>
                      <a:gd name="connsiteY21" fmla="*/ 14370 h 43200"/>
                      <a:gd name="connsiteX0" fmla="*/ 283721 w 914400"/>
                      <a:gd name="connsiteY0" fmla="*/ 689229 h 612648"/>
                      <a:gd name="connsiteX1" fmla="*/ 266703 w 914400"/>
                      <a:gd name="connsiteY1" fmla="*/ 706247 h 612648"/>
                      <a:gd name="connsiteX2" fmla="*/ 249685 w 914400"/>
                      <a:gd name="connsiteY2" fmla="*/ 689229 h 612648"/>
                      <a:gd name="connsiteX3" fmla="*/ 266703 w 914400"/>
                      <a:gd name="connsiteY3" fmla="*/ 672211 h 612648"/>
                      <a:gd name="connsiteX4" fmla="*/ 283721 w 914400"/>
                      <a:gd name="connsiteY4" fmla="*/ 689229 h 612648"/>
                      <a:gd name="connsiteX0" fmla="*/ 310992 w 914400"/>
                      <a:gd name="connsiteY0" fmla="*/ 668620 h 612648"/>
                      <a:gd name="connsiteX1" fmla="*/ 276956 w 914400"/>
                      <a:gd name="connsiteY1" fmla="*/ 702656 h 612648"/>
                      <a:gd name="connsiteX2" fmla="*/ 242920 w 914400"/>
                      <a:gd name="connsiteY2" fmla="*/ 668620 h 612648"/>
                      <a:gd name="connsiteX3" fmla="*/ 276956 w 914400"/>
                      <a:gd name="connsiteY3" fmla="*/ 634584 h 612648"/>
                      <a:gd name="connsiteX4" fmla="*/ 310992 w 914400"/>
                      <a:gd name="connsiteY4" fmla="*/ 668620 h 612648"/>
                      <a:gd name="connsiteX0" fmla="*/ 353424 w 914400"/>
                      <a:gd name="connsiteY0" fmla="*/ 617538 h 612648"/>
                      <a:gd name="connsiteX1" fmla="*/ 302370 w 914400"/>
                      <a:gd name="connsiteY1" fmla="*/ 668592 h 612648"/>
                      <a:gd name="connsiteX2" fmla="*/ 251316 w 914400"/>
                      <a:gd name="connsiteY2" fmla="*/ 617538 h 612648"/>
                      <a:gd name="connsiteX3" fmla="*/ 302370 w 914400"/>
                      <a:gd name="connsiteY3" fmla="*/ 566484 h 612648"/>
                      <a:gd name="connsiteX4" fmla="*/ 353424 w 914400"/>
                      <a:gd name="connsiteY4" fmla="*/ 617538 h 612648"/>
                      <a:gd name="connsiteX0" fmla="*/ 4693 w 43200"/>
                      <a:gd name="connsiteY0" fmla="*/ 26177 h 43200"/>
                      <a:gd name="connsiteX1" fmla="*/ 2160 w 43200"/>
                      <a:gd name="connsiteY1" fmla="*/ 25380 h 43200"/>
                      <a:gd name="connsiteX2" fmla="*/ 6928 w 43200"/>
                      <a:gd name="connsiteY2" fmla="*/ 34899 h 43200"/>
                      <a:gd name="connsiteX3" fmla="*/ 5820 w 43200"/>
                      <a:gd name="connsiteY3" fmla="*/ 35280 h 43200"/>
                      <a:gd name="connsiteX4" fmla="*/ 16478 w 43200"/>
                      <a:gd name="connsiteY4" fmla="*/ 39090 h 43200"/>
                      <a:gd name="connsiteX5" fmla="*/ 15810 w 43200"/>
                      <a:gd name="connsiteY5" fmla="*/ 37350 h 43200"/>
                      <a:gd name="connsiteX6" fmla="*/ 28827 w 43200"/>
                      <a:gd name="connsiteY6" fmla="*/ 34751 h 43200"/>
                      <a:gd name="connsiteX7" fmla="*/ 28560 w 43200"/>
                      <a:gd name="connsiteY7" fmla="*/ 36660 h 43200"/>
                      <a:gd name="connsiteX8" fmla="*/ 34129 w 43200"/>
                      <a:gd name="connsiteY8" fmla="*/ 22954 h 43200"/>
                      <a:gd name="connsiteX9" fmla="*/ 37380 w 43200"/>
                      <a:gd name="connsiteY9" fmla="*/ 30090 h 43200"/>
                      <a:gd name="connsiteX10" fmla="*/ 41798 w 43200"/>
                      <a:gd name="connsiteY10" fmla="*/ 15354 h 43200"/>
                      <a:gd name="connsiteX11" fmla="*/ 40350 w 43200"/>
                      <a:gd name="connsiteY11" fmla="*/ 18030 h 43200"/>
                      <a:gd name="connsiteX12" fmla="*/ 38324 w 43200"/>
                      <a:gd name="connsiteY12" fmla="*/ 5426 h 43200"/>
                      <a:gd name="connsiteX13" fmla="*/ 38400 w 43200"/>
                      <a:gd name="connsiteY13" fmla="*/ 6690 h 43200"/>
                      <a:gd name="connsiteX14" fmla="*/ 29078 w 43200"/>
                      <a:gd name="connsiteY14" fmla="*/ 3952 h 43200"/>
                      <a:gd name="connsiteX15" fmla="*/ 29820 w 43200"/>
                      <a:gd name="connsiteY15" fmla="*/ 2340 h 43200"/>
                      <a:gd name="connsiteX16" fmla="*/ 22141 w 43200"/>
                      <a:gd name="connsiteY16" fmla="*/ 4720 h 43200"/>
                      <a:gd name="connsiteX17" fmla="*/ 22500 w 43200"/>
                      <a:gd name="connsiteY17" fmla="*/ 3330 h 43200"/>
                      <a:gd name="connsiteX18" fmla="*/ 14000 w 43200"/>
                      <a:gd name="connsiteY18" fmla="*/ 5192 h 43200"/>
                      <a:gd name="connsiteX19" fmla="*/ 15300 w 43200"/>
                      <a:gd name="connsiteY19" fmla="*/ 6540 h 43200"/>
                      <a:gd name="connsiteX20" fmla="*/ 4127 w 43200"/>
                      <a:gd name="connsiteY20" fmla="*/ 15789 h 43200"/>
                      <a:gd name="connsiteX21" fmla="*/ 3900 w 43200"/>
                      <a:gd name="connsiteY21" fmla="*/ 14370 h 43200"/>
                      <a:gd name="connsiteX0" fmla="*/ 3936 w 43256"/>
                      <a:gd name="connsiteY0" fmla="*/ 14229 h 49659"/>
                      <a:gd name="connsiteX1" fmla="*/ 5659 w 43256"/>
                      <a:gd name="connsiteY1" fmla="*/ 6766 h 49659"/>
                      <a:gd name="connsiteX2" fmla="*/ 14041 w 43256"/>
                      <a:gd name="connsiteY2" fmla="*/ 5061 h 49659"/>
                      <a:gd name="connsiteX3" fmla="*/ 22492 w 43256"/>
                      <a:gd name="connsiteY3" fmla="*/ 3291 h 49659"/>
                      <a:gd name="connsiteX4" fmla="*/ 25785 w 43256"/>
                      <a:gd name="connsiteY4" fmla="*/ 59 h 49659"/>
                      <a:gd name="connsiteX5" fmla="*/ 29869 w 43256"/>
                      <a:gd name="connsiteY5" fmla="*/ 2340 h 49659"/>
                      <a:gd name="connsiteX6" fmla="*/ 35499 w 43256"/>
                      <a:gd name="connsiteY6" fmla="*/ 549 h 49659"/>
                      <a:gd name="connsiteX7" fmla="*/ 38354 w 43256"/>
                      <a:gd name="connsiteY7" fmla="*/ 5435 h 49659"/>
                      <a:gd name="connsiteX8" fmla="*/ 42018 w 43256"/>
                      <a:gd name="connsiteY8" fmla="*/ 10177 h 49659"/>
                      <a:gd name="connsiteX9" fmla="*/ 41854 w 43256"/>
                      <a:gd name="connsiteY9" fmla="*/ 15319 h 49659"/>
                      <a:gd name="connsiteX10" fmla="*/ 43052 w 43256"/>
                      <a:gd name="connsiteY10" fmla="*/ 23181 h 49659"/>
                      <a:gd name="connsiteX11" fmla="*/ 37440 w 43256"/>
                      <a:gd name="connsiteY11" fmla="*/ 30063 h 49659"/>
                      <a:gd name="connsiteX12" fmla="*/ 35431 w 43256"/>
                      <a:gd name="connsiteY12" fmla="*/ 35960 h 49659"/>
                      <a:gd name="connsiteX13" fmla="*/ 28591 w 43256"/>
                      <a:gd name="connsiteY13" fmla="*/ 36674 h 49659"/>
                      <a:gd name="connsiteX14" fmla="*/ 23703 w 43256"/>
                      <a:gd name="connsiteY14" fmla="*/ 42965 h 49659"/>
                      <a:gd name="connsiteX15" fmla="*/ 16516 w 43256"/>
                      <a:gd name="connsiteY15" fmla="*/ 39125 h 49659"/>
                      <a:gd name="connsiteX16" fmla="*/ 5840 w 43256"/>
                      <a:gd name="connsiteY16" fmla="*/ 35331 h 49659"/>
                      <a:gd name="connsiteX17" fmla="*/ 1146 w 43256"/>
                      <a:gd name="connsiteY17" fmla="*/ 31109 h 49659"/>
                      <a:gd name="connsiteX18" fmla="*/ 2149 w 43256"/>
                      <a:gd name="connsiteY18" fmla="*/ 25410 h 49659"/>
                      <a:gd name="connsiteX19" fmla="*/ 31 w 43256"/>
                      <a:gd name="connsiteY19" fmla="*/ 19563 h 49659"/>
                      <a:gd name="connsiteX20" fmla="*/ 3899 w 43256"/>
                      <a:gd name="connsiteY20" fmla="*/ 14366 h 49659"/>
                      <a:gd name="connsiteX21" fmla="*/ 3936 w 43256"/>
                      <a:gd name="connsiteY21" fmla="*/ 14229 h 49659"/>
                      <a:gd name="connsiteX0" fmla="*/ 284483 w 915585"/>
                      <a:gd name="connsiteY0" fmla="*/ 687229 h 704247"/>
                      <a:gd name="connsiteX1" fmla="*/ 267465 w 915585"/>
                      <a:gd name="connsiteY1" fmla="*/ 704247 h 704247"/>
                      <a:gd name="connsiteX2" fmla="*/ 250447 w 915585"/>
                      <a:gd name="connsiteY2" fmla="*/ 687229 h 704247"/>
                      <a:gd name="connsiteX3" fmla="*/ 267465 w 915585"/>
                      <a:gd name="connsiteY3" fmla="*/ 670211 h 704247"/>
                      <a:gd name="connsiteX4" fmla="*/ 284483 w 915585"/>
                      <a:gd name="connsiteY4" fmla="*/ 687229 h 704247"/>
                      <a:gd name="connsiteX0" fmla="*/ 311754 w 915585"/>
                      <a:gd name="connsiteY0" fmla="*/ 666620 h 704247"/>
                      <a:gd name="connsiteX1" fmla="*/ 277718 w 915585"/>
                      <a:gd name="connsiteY1" fmla="*/ 700656 h 704247"/>
                      <a:gd name="connsiteX2" fmla="*/ 277718 w 915585"/>
                      <a:gd name="connsiteY2" fmla="*/ 632584 h 704247"/>
                      <a:gd name="connsiteX3" fmla="*/ 311754 w 915585"/>
                      <a:gd name="connsiteY3" fmla="*/ 666620 h 704247"/>
                      <a:gd name="connsiteX0" fmla="*/ 354186 w 915585"/>
                      <a:gd name="connsiteY0" fmla="*/ 615538 h 704247"/>
                      <a:gd name="connsiteX1" fmla="*/ 303132 w 915585"/>
                      <a:gd name="connsiteY1" fmla="*/ 666592 h 704247"/>
                      <a:gd name="connsiteX2" fmla="*/ 252078 w 915585"/>
                      <a:gd name="connsiteY2" fmla="*/ 615538 h 704247"/>
                      <a:gd name="connsiteX3" fmla="*/ 303132 w 915585"/>
                      <a:gd name="connsiteY3" fmla="*/ 564484 h 704247"/>
                      <a:gd name="connsiteX4" fmla="*/ 354186 w 915585"/>
                      <a:gd name="connsiteY4" fmla="*/ 615538 h 704247"/>
                      <a:gd name="connsiteX0" fmla="*/ 4729 w 43256"/>
                      <a:gd name="connsiteY0" fmla="*/ 26036 h 49659"/>
                      <a:gd name="connsiteX1" fmla="*/ 2196 w 43256"/>
                      <a:gd name="connsiteY1" fmla="*/ 25239 h 49659"/>
                      <a:gd name="connsiteX2" fmla="*/ 6964 w 43256"/>
                      <a:gd name="connsiteY2" fmla="*/ 34758 h 49659"/>
                      <a:gd name="connsiteX3" fmla="*/ 5856 w 43256"/>
                      <a:gd name="connsiteY3" fmla="*/ 35139 h 49659"/>
                      <a:gd name="connsiteX4" fmla="*/ 16514 w 43256"/>
                      <a:gd name="connsiteY4" fmla="*/ 38949 h 49659"/>
                      <a:gd name="connsiteX5" fmla="*/ 15846 w 43256"/>
                      <a:gd name="connsiteY5" fmla="*/ 37209 h 49659"/>
                      <a:gd name="connsiteX6" fmla="*/ 28863 w 43256"/>
                      <a:gd name="connsiteY6" fmla="*/ 34610 h 49659"/>
                      <a:gd name="connsiteX7" fmla="*/ 28596 w 43256"/>
                      <a:gd name="connsiteY7" fmla="*/ 36519 h 49659"/>
                      <a:gd name="connsiteX8" fmla="*/ 34165 w 43256"/>
                      <a:gd name="connsiteY8" fmla="*/ 22813 h 49659"/>
                      <a:gd name="connsiteX9" fmla="*/ 37416 w 43256"/>
                      <a:gd name="connsiteY9" fmla="*/ 29949 h 49659"/>
                      <a:gd name="connsiteX10" fmla="*/ 41834 w 43256"/>
                      <a:gd name="connsiteY10" fmla="*/ 15213 h 49659"/>
                      <a:gd name="connsiteX11" fmla="*/ 40386 w 43256"/>
                      <a:gd name="connsiteY11" fmla="*/ 17889 h 49659"/>
                      <a:gd name="connsiteX12" fmla="*/ 38360 w 43256"/>
                      <a:gd name="connsiteY12" fmla="*/ 5285 h 49659"/>
                      <a:gd name="connsiteX13" fmla="*/ 38436 w 43256"/>
                      <a:gd name="connsiteY13" fmla="*/ 6549 h 49659"/>
                      <a:gd name="connsiteX14" fmla="*/ 29114 w 43256"/>
                      <a:gd name="connsiteY14" fmla="*/ 3811 h 49659"/>
                      <a:gd name="connsiteX15" fmla="*/ 29856 w 43256"/>
                      <a:gd name="connsiteY15" fmla="*/ 2199 h 49659"/>
                      <a:gd name="connsiteX16" fmla="*/ 22177 w 43256"/>
                      <a:gd name="connsiteY16" fmla="*/ 4579 h 49659"/>
                      <a:gd name="connsiteX17" fmla="*/ 22536 w 43256"/>
                      <a:gd name="connsiteY17" fmla="*/ 3189 h 49659"/>
                      <a:gd name="connsiteX18" fmla="*/ 14036 w 43256"/>
                      <a:gd name="connsiteY18" fmla="*/ 5051 h 49659"/>
                      <a:gd name="connsiteX19" fmla="*/ 15336 w 43256"/>
                      <a:gd name="connsiteY19" fmla="*/ 6399 h 49659"/>
                      <a:gd name="connsiteX20" fmla="*/ 4163 w 43256"/>
                      <a:gd name="connsiteY20" fmla="*/ 15648 h 49659"/>
                      <a:gd name="connsiteX21" fmla="*/ 3936 w 43256"/>
                      <a:gd name="connsiteY21" fmla="*/ 14229 h 49659"/>
                      <a:gd name="connsiteX0" fmla="*/ 3936 w 43256"/>
                      <a:gd name="connsiteY0" fmla="*/ 14229 h 49659"/>
                      <a:gd name="connsiteX1" fmla="*/ 5659 w 43256"/>
                      <a:gd name="connsiteY1" fmla="*/ 6766 h 49659"/>
                      <a:gd name="connsiteX2" fmla="*/ 14041 w 43256"/>
                      <a:gd name="connsiteY2" fmla="*/ 5061 h 49659"/>
                      <a:gd name="connsiteX3" fmla="*/ 22492 w 43256"/>
                      <a:gd name="connsiteY3" fmla="*/ 3291 h 49659"/>
                      <a:gd name="connsiteX4" fmla="*/ 25785 w 43256"/>
                      <a:gd name="connsiteY4" fmla="*/ 59 h 49659"/>
                      <a:gd name="connsiteX5" fmla="*/ 29869 w 43256"/>
                      <a:gd name="connsiteY5" fmla="*/ 2340 h 49659"/>
                      <a:gd name="connsiteX6" fmla="*/ 35499 w 43256"/>
                      <a:gd name="connsiteY6" fmla="*/ 549 h 49659"/>
                      <a:gd name="connsiteX7" fmla="*/ 38354 w 43256"/>
                      <a:gd name="connsiteY7" fmla="*/ 5435 h 49659"/>
                      <a:gd name="connsiteX8" fmla="*/ 42018 w 43256"/>
                      <a:gd name="connsiteY8" fmla="*/ 10177 h 49659"/>
                      <a:gd name="connsiteX9" fmla="*/ 41854 w 43256"/>
                      <a:gd name="connsiteY9" fmla="*/ 15319 h 49659"/>
                      <a:gd name="connsiteX10" fmla="*/ 43052 w 43256"/>
                      <a:gd name="connsiteY10" fmla="*/ 23181 h 49659"/>
                      <a:gd name="connsiteX11" fmla="*/ 37440 w 43256"/>
                      <a:gd name="connsiteY11" fmla="*/ 30063 h 49659"/>
                      <a:gd name="connsiteX12" fmla="*/ 35431 w 43256"/>
                      <a:gd name="connsiteY12" fmla="*/ 35960 h 49659"/>
                      <a:gd name="connsiteX13" fmla="*/ 28591 w 43256"/>
                      <a:gd name="connsiteY13" fmla="*/ 36674 h 49659"/>
                      <a:gd name="connsiteX14" fmla="*/ 23703 w 43256"/>
                      <a:gd name="connsiteY14" fmla="*/ 42965 h 49659"/>
                      <a:gd name="connsiteX15" fmla="*/ 16516 w 43256"/>
                      <a:gd name="connsiteY15" fmla="*/ 39125 h 49659"/>
                      <a:gd name="connsiteX16" fmla="*/ 5840 w 43256"/>
                      <a:gd name="connsiteY16" fmla="*/ 35331 h 49659"/>
                      <a:gd name="connsiteX17" fmla="*/ 1146 w 43256"/>
                      <a:gd name="connsiteY17" fmla="*/ 31109 h 49659"/>
                      <a:gd name="connsiteX18" fmla="*/ 2149 w 43256"/>
                      <a:gd name="connsiteY18" fmla="*/ 25410 h 49659"/>
                      <a:gd name="connsiteX19" fmla="*/ 31 w 43256"/>
                      <a:gd name="connsiteY19" fmla="*/ 19563 h 49659"/>
                      <a:gd name="connsiteX20" fmla="*/ 3899 w 43256"/>
                      <a:gd name="connsiteY20" fmla="*/ 14366 h 49659"/>
                      <a:gd name="connsiteX21" fmla="*/ 3936 w 43256"/>
                      <a:gd name="connsiteY21" fmla="*/ 14229 h 49659"/>
                      <a:gd name="connsiteX0" fmla="*/ 284483 w 915585"/>
                      <a:gd name="connsiteY0" fmla="*/ 687229 h 704247"/>
                      <a:gd name="connsiteX1" fmla="*/ 267465 w 915585"/>
                      <a:gd name="connsiteY1" fmla="*/ 704247 h 704247"/>
                      <a:gd name="connsiteX2" fmla="*/ 250447 w 915585"/>
                      <a:gd name="connsiteY2" fmla="*/ 687229 h 704247"/>
                      <a:gd name="connsiteX3" fmla="*/ 267465 w 915585"/>
                      <a:gd name="connsiteY3" fmla="*/ 670211 h 704247"/>
                      <a:gd name="connsiteX4" fmla="*/ 284483 w 915585"/>
                      <a:gd name="connsiteY4" fmla="*/ 687229 h 704247"/>
                      <a:gd name="connsiteX0" fmla="*/ 311754 w 915585"/>
                      <a:gd name="connsiteY0" fmla="*/ 666620 h 704247"/>
                      <a:gd name="connsiteX1" fmla="*/ 277718 w 915585"/>
                      <a:gd name="connsiteY1" fmla="*/ 632584 h 704247"/>
                      <a:gd name="connsiteX2" fmla="*/ 311754 w 915585"/>
                      <a:gd name="connsiteY2" fmla="*/ 666620 h 704247"/>
                      <a:gd name="connsiteX0" fmla="*/ 354186 w 915585"/>
                      <a:gd name="connsiteY0" fmla="*/ 615538 h 704247"/>
                      <a:gd name="connsiteX1" fmla="*/ 303132 w 915585"/>
                      <a:gd name="connsiteY1" fmla="*/ 666592 h 704247"/>
                      <a:gd name="connsiteX2" fmla="*/ 252078 w 915585"/>
                      <a:gd name="connsiteY2" fmla="*/ 615538 h 704247"/>
                      <a:gd name="connsiteX3" fmla="*/ 303132 w 915585"/>
                      <a:gd name="connsiteY3" fmla="*/ 564484 h 704247"/>
                      <a:gd name="connsiteX4" fmla="*/ 354186 w 915585"/>
                      <a:gd name="connsiteY4" fmla="*/ 615538 h 704247"/>
                      <a:gd name="connsiteX0" fmla="*/ 4729 w 43256"/>
                      <a:gd name="connsiteY0" fmla="*/ 26036 h 49659"/>
                      <a:gd name="connsiteX1" fmla="*/ 2196 w 43256"/>
                      <a:gd name="connsiteY1" fmla="*/ 25239 h 49659"/>
                      <a:gd name="connsiteX2" fmla="*/ 6964 w 43256"/>
                      <a:gd name="connsiteY2" fmla="*/ 34758 h 49659"/>
                      <a:gd name="connsiteX3" fmla="*/ 5856 w 43256"/>
                      <a:gd name="connsiteY3" fmla="*/ 35139 h 49659"/>
                      <a:gd name="connsiteX4" fmla="*/ 16514 w 43256"/>
                      <a:gd name="connsiteY4" fmla="*/ 38949 h 49659"/>
                      <a:gd name="connsiteX5" fmla="*/ 15846 w 43256"/>
                      <a:gd name="connsiteY5" fmla="*/ 37209 h 49659"/>
                      <a:gd name="connsiteX6" fmla="*/ 28863 w 43256"/>
                      <a:gd name="connsiteY6" fmla="*/ 34610 h 49659"/>
                      <a:gd name="connsiteX7" fmla="*/ 28596 w 43256"/>
                      <a:gd name="connsiteY7" fmla="*/ 36519 h 49659"/>
                      <a:gd name="connsiteX8" fmla="*/ 34165 w 43256"/>
                      <a:gd name="connsiteY8" fmla="*/ 22813 h 49659"/>
                      <a:gd name="connsiteX9" fmla="*/ 37416 w 43256"/>
                      <a:gd name="connsiteY9" fmla="*/ 29949 h 49659"/>
                      <a:gd name="connsiteX10" fmla="*/ 41834 w 43256"/>
                      <a:gd name="connsiteY10" fmla="*/ 15213 h 49659"/>
                      <a:gd name="connsiteX11" fmla="*/ 40386 w 43256"/>
                      <a:gd name="connsiteY11" fmla="*/ 17889 h 49659"/>
                      <a:gd name="connsiteX12" fmla="*/ 38360 w 43256"/>
                      <a:gd name="connsiteY12" fmla="*/ 5285 h 49659"/>
                      <a:gd name="connsiteX13" fmla="*/ 38436 w 43256"/>
                      <a:gd name="connsiteY13" fmla="*/ 6549 h 49659"/>
                      <a:gd name="connsiteX14" fmla="*/ 29114 w 43256"/>
                      <a:gd name="connsiteY14" fmla="*/ 3811 h 49659"/>
                      <a:gd name="connsiteX15" fmla="*/ 29856 w 43256"/>
                      <a:gd name="connsiteY15" fmla="*/ 2199 h 49659"/>
                      <a:gd name="connsiteX16" fmla="*/ 22177 w 43256"/>
                      <a:gd name="connsiteY16" fmla="*/ 4579 h 49659"/>
                      <a:gd name="connsiteX17" fmla="*/ 22536 w 43256"/>
                      <a:gd name="connsiteY17" fmla="*/ 3189 h 49659"/>
                      <a:gd name="connsiteX18" fmla="*/ 14036 w 43256"/>
                      <a:gd name="connsiteY18" fmla="*/ 5051 h 49659"/>
                      <a:gd name="connsiteX19" fmla="*/ 15336 w 43256"/>
                      <a:gd name="connsiteY19" fmla="*/ 6399 h 49659"/>
                      <a:gd name="connsiteX20" fmla="*/ 4163 w 43256"/>
                      <a:gd name="connsiteY20" fmla="*/ 15648 h 49659"/>
                      <a:gd name="connsiteX21" fmla="*/ 3936 w 43256"/>
                      <a:gd name="connsiteY21" fmla="*/ 14229 h 496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50447 w 915585"/>
                      <a:gd name="connsiteY1" fmla="*/ 687229 h 687229"/>
                      <a:gd name="connsiteX2" fmla="*/ 267465 w 915585"/>
                      <a:gd name="connsiteY2" fmla="*/ 670211 h 687229"/>
                      <a:gd name="connsiteX3" fmla="*/ 284483 w 915585"/>
                      <a:gd name="connsiteY3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54186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4" fmla="*/ 354186 w 915585"/>
                      <a:gd name="connsiteY4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54186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4" fmla="*/ 354186 w 915585"/>
                      <a:gd name="connsiteY4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03132 w 915585"/>
                      <a:gd name="connsiteY0" fmla="*/ 564484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252078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7259"/>
                      <a:gd name="connsiteX1" fmla="*/ 5659 w 43256"/>
                      <a:gd name="connsiteY1" fmla="*/ 6766 h 47259"/>
                      <a:gd name="connsiteX2" fmla="*/ 14041 w 43256"/>
                      <a:gd name="connsiteY2" fmla="*/ 5061 h 47259"/>
                      <a:gd name="connsiteX3" fmla="*/ 22492 w 43256"/>
                      <a:gd name="connsiteY3" fmla="*/ 3291 h 47259"/>
                      <a:gd name="connsiteX4" fmla="*/ 25785 w 43256"/>
                      <a:gd name="connsiteY4" fmla="*/ 59 h 47259"/>
                      <a:gd name="connsiteX5" fmla="*/ 29869 w 43256"/>
                      <a:gd name="connsiteY5" fmla="*/ 2340 h 47259"/>
                      <a:gd name="connsiteX6" fmla="*/ 35499 w 43256"/>
                      <a:gd name="connsiteY6" fmla="*/ 549 h 47259"/>
                      <a:gd name="connsiteX7" fmla="*/ 38354 w 43256"/>
                      <a:gd name="connsiteY7" fmla="*/ 5435 h 47259"/>
                      <a:gd name="connsiteX8" fmla="*/ 42018 w 43256"/>
                      <a:gd name="connsiteY8" fmla="*/ 10177 h 47259"/>
                      <a:gd name="connsiteX9" fmla="*/ 41854 w 43256"/>
                      <a:gd name="connsiteY9" fmla="*/ 15319 h 47259"/>
                      <a:gd name="connsiteX10" fmla="*/ 43052 w 43256"/>
                      <a:gd name="connsiteY10" fmla="*/ 23181 h 47259"/>
                      <a:gd name="connsiteX11" fmla="*/ 37440 w 43256"/>
                      <a:gd name="connsiteY11" fmla="*/ 30063 h 47259"/>
                      <a:gd name="connsiteX12" fmla="*/ 35431 w 43256"/>
                      <a:gd name="connsiteY12" fmla="*/ 35960 h 47259"/>
                      <a:gd name="connsiteX13" fmla="*/ 28591 w 43256"/>
                      <a:gd name="connsiteY13" fmla="*/ 36674 h 47259"/>
                      <a:gd name="connsiteX14" fmla="*/ 23703 w 43256"/>
                      <a:gd name="connsiteY14" fmla="*/ 42965 h 47259"/>
                      <a:gd name="connsiteX15" fmla="*/ 16516 w 43256"/>
                      <a:gd name="connsiteY15" fmla="*/ 39125 h 47259"/>
                      <a:gd name="connsiteX16" fmla="*/ 5840 w 43256"/>
                      <a:gd name="connsiteY16" fmla="*/ 35331 h 47259"/>
                      <a:gd name="connsiteX17" fmla="*/ 1146 w 43256"/>
                      <a:gd name="connsiteY17" fmla="*/ 31109 h 47259"/>
                      <a:gd name="connsiteX18" fmla="*/ 2149 w 43256"/>
                      <a:gd name="connsiteY18" fmla="*/ 25410 h 47259"/>
                      <a:gd name="connsiteX19" fmla="*/ 31 w 43256"/>
                      <a:gd name="connsiteY19" fmla="*/ 19563 h 47259"/>
                      <a:gd name="connsiteX20" fmla="*/ 3899 w 43256"/>
                      <a:gd name="connsiteY20" fmla="*/ 14366 h 47259"/>
                      <a:gd name="connsiteX21" fmla="*/ 3936 w 43256"/>
                      <a:gd name="connsiteY21" fmla="*/ 14229 h 47259"/>
                      <a:gd name="connsiteX0" fmla="*/ 459035 w 915585"/>
                      <a:gd name="connsiteY0" fmla="*/ 494479 h 670211"/>
                      <a:gd name="connsiteX1" fmla="*/ 267465 w 915585"/>
                      <a:gd name="connsiteY1" fmla="*/ 670211 h 670211"/>
                      <a:gd name="connsiteX2" fmla="*/ 459035 w 915585"/>
                      <a:gd name="connsiteY2" fmla="*/ 494479 h 670211"/>
                      <a:gd name="connsiteX0" fmla="*/ 311754 w 915585"/>
                      <a:gd name="connsiteY0" fmla="*/ 666620 h 670211"/>
                      <a:gd name="connsiteX1" fmla="*/ 277718 w 915585"/>
                      <a:gd name="connsiteY1" fmla="*/ 632584 h 670211"/>
                      <a:gd name="connsiteX2" fmla="*/ 311754 w 915585"/>
                      <a:gd name="connsiteY2" fmla="*/ 666620 h 670211"/>
                      <a:gd name="connsiteX0" fmla="*/ 252078 w 915585"/>
                      <a:gd name="connsiteY0" fmla="*/ 615538 h 670211"/>
                      <a:gd name="connsiteX1" fmla="*/ 303132 w 915585"/>
                      <a:gd name="connsiteY1" fmla="*/ 666592 h 670211"/>
                      <a:gd name="connsiteX2" fmla="*/ 252078 w 915585"/>
                      <a:gd name="connsiteY2" fmla="*/ 615538 h 670211"/>
                      <a:gd name="connsiteX0" fmla="*/ 4729 w 43256"/>
                      <a:gd name="connsiteY0" fmla="*/ 26036 h 47259"/>
                      <a:gd name="connsiteX1" fmla="*/ 2196 w 43256"/>
                      <a:gd name="connsiteY1" fmla="*/ 25239 h 47259"/>
                      <a:gd name="connsiteX2" fmla="*/ 6964 w 43256"/>
                      <a:gd name="connsiteY2" fmla="*/ 34758 h 47259"/>
                      <a:gd name="connsiteX3" fmla="*/ 5856 w 43256"/>
                      <a:gd name="connsiteY3" fmla="*/ 35139 h 47259"/>
                      <a:gd name="connsiteX4" fmla="*/ 16514 w 43256"/>
                      <a:gd name="connsiteY4" fmla="*/ 38949 h 47259"/>
                      <a:gd name="connsiteX5" fmla="*/ 15846 w 43256"/>
                      <a:gd name="connsiteY5" fmla="*/ 37209 h 47259"/>
                      <a:gd name="connsiteX6" fmla="*/ 28863 w 43256"/>
                      <a:gd name="connsiteY6" fmla="*/ 34610 h 47259"/>
                      <a:gd name="connsiteX7" fmla="*/ 28596 w 43256"/>
                      <a:gd name="connsiteY7" fmla="*/ 36519 h 47259"/>
                      <a:gd name="connsiteX8" fmla="*/ 34165 w 43256"/>
                      <a:gd name="connsiteY8" fmla="*/ 22813 h 47259"/>
                      <a:gd name="connsiteX9" fmla="*/ 37416 w 43256"/>
                      <a:gd name="connsiteY9" fmla="*/ 29949 h 47259"/>
                      <a:gd name="connsiteX10" fmla="*/ 41834 w 43256"/>
                      <a:gd name="connsiteY10" fmla="*/ 15213 h 47259"/>
                      <a:gd name="connsiteX11" fmla="*/ 40386 w 43256"/>
                      <a:gd name="connsiteY11" fmla="*/ 17889 h 47259"/>
                      <a:gd name="connsiteX12" fmla="*/ 38360 w 43256"/>
                      <a:gd name="connsiteY12" fmla="*/ 5285 h 47259"/>
                      <a:gd name="connsiteX13" fmla="*/ 38436 w 43256"/>
                      <a:gd name="connsiteY13" fmla="*/ 6549 h 47259"/>
                      <a:gd name="connsiteX14" fmla="*/ 29114 w 43256"/>
                      <a:gd name="connsiteY14" fmla="*/ 3811 h 47259"/>
                      <a:gd name="connsiteX15" fmla="*/ 29856 w 43256"/>
                      <a:gd name="connsiteY15" fmla="*/ 2199 h 47259"/>
                      <a:gd name="connsiteX16" fmla="*/ 22177 w 43256"/>
                      <a:gd name="connsiteY16" fmla="*/ 4579 h 47259"/>
                      <a:gd name="connsiteX17" fmla="*/ 22536 w 43256"/>
                      <a:gd name="connsiteY17" fmla="*/ 3189 h 47259"/>
                      <a:gd name="connsiteX18" fmla="*/ 14036 w 43256"/>
                      <a:gd name="connsiteY18" fmla="*/ 5051 h 47259"/>
                      <a:gd name="connsiteX19" fmla="*/ 15336 w 43256"/>
                      <a:gd name="connsiteY19" fmla="*/ 6399 h 47259"/>
                      <a:gd name="connsiteX20" fmla="*/ 4163 w 43256"/>
                      <a:gd name="connsiteY20" fmla="*/ 15648 h 47259"/>
                      <a:gd name="connsiteX21" fmla="*/ 3936 w 43256"/>
                      <a:gd name="connsiteY21" fmla="*/ 14229 h 47259"/>
                      <a:gd name="connsiteX0" fmla="*/ 3936 w 43256"/>
                      <a:gd name="connsiteY0" fmla="*/ 14229 h 47259"/>
                      <a:gd name="connsiteX1" fmla="*/ 5659 w 43256"/>
                      <a:gd name="connsiteY1" fmla="*/ 6766 h 47259"/>
                      <a:gd name="connsiteX2" fmla="*/ 14041 w 43256"/>
                      <a:gd name="connsiteY2" fmla="*/ 5061 h 47259"/>
                      <a:gd name="connsiteX3" fmla="*/ 22492 w 43256"/>
                      <a:gd name="connsiteY3" fmla="*/ 3291 h 47259"/>
                      <a:gd name="connsiteX4" fmla="*/ 25785 w 43256"/>
                      <a:gd name="connsiteY4" fmla="*/ 59 h 47259"/>
                      <a:gd name="connsiteX5" fmla="*/ 29869 w 43256"/>
                      <a:gd name="connsiteY5" fmla="*/ 2340 h 47259"/>
                      <a:gd name="connsiteX6" fmla="*/ 35499 w 43256"/>
                      <a:gd name="connsiteY6" fmla="*/ 549 h 47259"/>
                      <a:gd name="connsiteX7" fmla="*/ 38354 w 43256"/>
                      <a:gd name="connsiteY7" fmla="*/ 5435 h 47259"/>
                      <a:gd name="connsiteX8" fmla="*/ 42018 w 43256"/>
                      <a:gd name="connsiteY8" fmla="*/ 10177 h 47259"/>
                      <a:gd name="connsiteX9" fmla="*/ 41854 w 43256"/>
                      <a:gd name="connsiteY9" fmla="*/ 15319 h 47259"/>
                      <a:gd name="connsiteX10" fmla="*/ 43052 w 43256"/>
                      <a:gd name="connsiteY10" fmla="*/ 23181 h 47259"/>
                      <a:gd name="connsiteX11" fmla="*/ 37440 w 43256"/>
                      <a:gd name="connsiteY11" fmla="*/ 30063 h 47259"/>
                      <a:gd name="connsiteX12" fmla="*/ 35431 w 43256"/>
                      <a:gd name="connsiteY12" fmla="*/ 35960 h 47259"/>
                      <a:gd name="connsiteX13" fmla="*/ 28591 w 43256"/>
                      <a:gd name="connsiteY13" fmla="*/ 36674 h 47259"/>
                      <a:gd name="connsiteX14" fmla="*/ 23703 w 43256"/>
                      <a:gd name="connsiteY14" fmla="*/ 42965 h 47259"/>
                      <a:gd name="connsiteX15" fmla="*/ 16516 w 43256"/>
                      <a:gd name="connsiteY15" fmla="*/ 39125 h 47259"/>
                      <a:gd name="connsiteX16" fmla="*/ 5840 w 43256"/>
                      <a:gd name="connsiteY16" fmla="*/ 35331 h 47259"/>
                      <a:gd name="connsiteX17" fmla="*/ 1146 w 43256"/>
                      <a:gd name="connsiteY17" fmla="*/ 31109 h 47259"/>
                      <a:gd name="connsiteX18" fmla="*/ 2149 w 43256"/>
                      <a:gd name="connsiteY18" fmla="*/ 25410 h 47259"/>
                      <a:gd name="connsiteX19" fmla="*/ 31 w 43256"/>
                      <a:gd name="connsiteY19" fmla="*/ 19563 h 47259"/>
                      <a:gd name="connsiteX20" fmla="*/ 3899 w 43256"/>
                      <a:gd name="connsiteY20" fmla="*/ 14366 h 47259"/>
                      <a:gd name="connsiteX21" fmla="*/ 3936 w 43256"/>
                      <a:gd name="connsiteY21" fmla="*/ 14229 h 47259"/>
                      <a:gd name="connsiteX0" fmla="*/ 459035 w 915585"/>
                      <a:gd name="connsiteY0" fmla="*/ 494479 h 670211"/>
                      <a:gd name="connsiteX1" fmla="*/ 267465 w 915585"/>
                      <a:gd name="connsiteY1" fmla="*/ 670211 h 670211"/>
                      <a:gd name="connsiteX2" fmla="*/ 459035 w 915585"/>
                      <a:gd name="connsiteY2" fmla="*/ 494479 h 670211"/>
                      <a:gd name="connsiteX0" fmla="*/ 311754 w 915585"/>
                      <a:gd name="connsiteY0" fmla="*/ 666620 h 670211"/>
                      <a:gd name="connsiteX1" fmla="*/ 277718 w 915585"/>
                      <a:gd name="connsiteY1" fmla="*/ 632584 h 670211"/>
                      <a:gd name="connsiteX2" fmla="*/ 311754 w 915585"/>
                      <a:gd name="connsiteY2" fmla="*/ 666620 h 670211"/>
                      <a:gd name="connsiteX0" fmla="*/ 252078 w 915585"/>
                      <a:gd name="connsiteY0" fmla="*/ 615538 h 670211"/>
                      <a:gd name="connsiteX1" fmla="*/ 303131 w 915585"/>
                      <a:gd name="connsiteY1" fmla="*/ 466429 h 670211"/>
                      <a:gd name="connsiteX2" fmla="*/ 252078 w 915585"/>
                      <a:gd name="connsiteY2" fmla="*/ 615538 h 670211"/>
                      <a:gd name="connsiteX0" fmla="*/ 4729 w 43256"/>
                      <a:gd name="connsiteY0" fmla="*/ 26036 h 47259"/>
                      <a:gd name="connsiteX1" fmla="*/ 2196 w 43256"/>
                      <a:gd name="connsiteY1" fmla="*/ 25239 h 47259"/>
                      <a:gd name="connsiteX2" fmla="*/ 6964 w 43256"/>
                      <a:gd name="connsiteY2" fmla="*/ 34758 h 47259"/>
                      <a:gd name="connsiteX3" fmla="*/ 5856 w 43256"/>
                      <a:gd name="connsiteY3" fmla="*/ 35139 h 47259"/>
                      <a:gd name="connsiteX4" fmla="*/ 16514 w 43256"/>
                      <a:gd name="connsiteY4" fmla="*/ 38949 h 47259"/>
                      <a:gd name="connsiteX5" fmla="*/ 15846 w 43256"/>
                      <a:gd name="connsiteY5" fmla="*/ 37209 h 47259"/>
                      <a:gd name="connsiteX6" fmla="*/ 28863 w 43256"/>
                      <a:gd name="connsiteY6" fmla="*/ 34610 h 47259"/>
                      <a:gd name="connsiteX7" fmla="*/ 28596 w 43256"/>
                      <a:gd name="connsiteY7" fmla="*/ 36519 h 47259"/>
                      <a:gd name="connsiteX8" fmla="*/ 34165 w 43256"/>
                      <a:gd name="connsiteY8" fmla="*/ 22813 h 47259"/>
                      <a:gd name="connsiteX9" fmla="*/ 37416 w 43256"/>
                      <a:gd name="connsiteY9" fmla="*/ 29949 h 47259"/>
                      <a:gd name="connsiteX10" fmla="*/ 41834 w 43256"/>
                      <a:gd name="connsiteY10" fmla="*/ 15213 h 47259"/>
                      <a:gd name="connsiteX11" fmla="*/ 40386 w 43256"/>
                      <a:gd name="connsiteY11" fmla="*/ 17889 h 47259"/>
                      <a:gd name="connsiteX12" fmla="*/ 38360 w 43256"/>
                      <a:gd name="connsiteY12" fmla="*/ 5285 h 47259"/>
                      <a:gd name="connsiteX13" fmla="*/ 38436 w 43256"/>
                      <a:gd name="connsiteY13" fmla="*/ 6549 h 47259"/>
                      <a:gd name="connsiteX14" fmla="*/ 29114 w 43256"/>
                      <a:gd name="connsiteY14" fmla="*/ 3811 h 47259"/>
                      <a:gd name="connsiteX15" fmla="*/ 29856 w 43256"/>
                      <a:gd name="connsiteY15" fmla="*/ 2199 h 47259"/>
                      <a:gd name="connsiteX16" fmla="*/ 22177 w 43256"/>
                      <a:gd name="connsiteY16" fmla="*/ 4579 h 47259"/>
                      <a:gd name="connsiteX17" fmla="*/ 22536 w 43256"/>
                      <a:gd name="connsiteY17" fmla="*/ 3189 h 47259"/>
                      <a:gd name="connsiteX18" fmla="*/ 14036 w 43256"/>
                      <a:gd name="connsiteY18" fmla="*/ 5051 h 47259"/>
                      <a:gd name="connsiteX19" fmla="*/ 15336 w 43256"/>
                      <a:gd name="connsiteY19" fmla="*/ 6399 h 47259"/>
                      <a:gd name="connsiteX20" fmla="*/ 4163 w 43256"/>
                      <a:gd name="connsiteY20" fmla="*/ 15648 h 47259"/>
                      <a:gd name="connsiteX21" fmla="*/ 3936 w 43256"/>
                      <a:gd name="connsiteY21" fmla="*/ 14229 h 47259"/>
                      <a:gd name="connsiteX0" fmla="*/ 3936 w 43256"/>
                      <a:gd name="connsiteY0" fmla="*/ 14229 h 47006"/>
                      <a:gd name="connsiteX1" fmla="*/ 5659 w 43256"/>
                      <a:gd name="connsiteY1" fmla="*/ 6766 h 47006"/>
                      <a:gd name="connsiteX2" fmla="*/ 14041 w 43256"/>
                      <a:gd name="connsiteY2" fmla="*/ 5061 h 47006"/>
                      <a:gd name="connsiteX3" fmla="*/ 22492 w 43256"/>
                      <a:gd name="connsiteY3" fmla="*/ 3291 h 47006"/>
                      <a:gd name="connsiteX4" fmla="*/ 25785 w 43256"/>
                      <a:gd name="connsiteY4" fmla="*/ 59 h 47006"/>
                      <a:gd name="connsiteX5" fmla="*/ 29869 w 43256"/>
                      <a:gd name="connsiteY5" fmla="*/ 2340 h 47006"/>
                      <a:gd name="connsiteX6" fmla="*/ 35499 w 43256"/>
                      <a:gd name="connsiteY6" fmla="*/ 549 h 47006"/>
                      <a:gd name="connsiteX7" fmla="*/ 38354 w 43256"/>
                      <a:gd name="connsiteY7" fmla="*/ 5435 h 47006"/>
                      <a:gd name="connsiteX8" fmla="*/ 42018 w 43256"/>
                      <a:gd name="connsiteY8" fmla="*/ 10177 h 47006"/>
                      <a:gd name="connsiteX9" fmla="*/ 41854 w 43256"/>
                      <a:gd name="connsiteY9" fmla="*/ 15319 h 47006"/>
                      <a:gd name="connsiteX10" fmla="*/ 43052 w 43256"/>
                      <a:gd name="connsiteY10" fmla="*/ 23181 h 47006"/>
                      <a:gd name="connsiteX11" fmla="*/ 37440 w 43256"/>
                      <a:gd name="connsiteY11" fmla="*/ 30063 h 47006"/>
                      <a:gd name="connsiteX12" fmla="*/ 35431 w 43256"/>
                      <a:gd name="connsiteY12" fmla="*/ 35960 h 47006"/>
                      <a:gd name="connsiteX13" fmla="*/ 28591 w 43256"/>
                      <a:gd name="connsiteY13" fmla="*/ 36674 h 47006"/>
                      <a:gd name="connsiteX14" fmla="*/ 23703 w 43256"/>
                      <a:gd name="connsiteY14" fmla="*/ 42965 h 47006"/>
                      <a:gd name="connsiteX15" fmla="*/ 16516 w 43256"/>
                      <a:gd name="connsiteY15" fmla="*/ 39125 h 47006"/>
                      <a:gd name="connsiteX16" fmla="*/ 5840 w 43256"/>
                      <a:gd name="connsiteY16" fmla="*/ 35331 h 47006"/>
                      <a:gd name="connsiteX17" fmla="*/ 1146 w 43256"/>
                      <a:gd name="connsiteY17" fmla="*/ 31109 h 47006"/>
                      <a:gd name="connsiteX18" fmla="*/ 2149 w 43256"/>
                      <a:gd name="connsiteY18" fmla="*/ 25410 h 47006"/>
                      <a:gd name="connsiteX19" fmla="*/ 31 w 43256"/>
                      <a:gd name="connsiteY19" fmla="*/ 19563 h 47006"/>
                      <a:gd name="connsiteX20" fmla="*/ 3899 w 43256"/>
                      <a:gd name="connsiteY20" fmla="*/ 14366 h 47006"/>
                      <a:gd name="connsiteX21" fmla="*/ 3936 w 43256"/>
                      <a:gd name="connsiteY21" fmla="*/ 14229 h 47006"/>
                      <a:gd name="connsiteX0" fmla="*/ 459035 w 915585"/>
                      <a:gd name="connsiteY0" fmla="*/ 494479 h 666620"/>
                      <a:gd name="connsiteX1" fmla="*/ 354741 w 915585"/>
                      <a:gd name="connsiteY1" fmla="*/ 462634 h 666620"/>
                      <a:gd name="connsiteX2" fmla="*/ 459035 w 915585"/>
                      <a:gd name="connsiteY2" fmla="*/ 494479 h 666620"/>
                      <a:gd name="connsiteX0" fmla="*/ 311754 w 915585"/>
                      <a:gd name="connsiteY0" fmla="*/ 666620 h 666620"/>
                      <a:gd name="connsiteX1" fmla="*/ 277718 w 915585"/>
                      <a:gd name="connsiteY1" fmla="*/ 632584 h 666620"/>
                      <a:gd name="connsiteX2" fmla="*/ 311754 w 915585"/>
                      <a:gd name="connsiteY2" fmla="*/ 666620 h 666620"/>
                      <a:gd name="connsiteX0" fmla="*/ 252078 w 915585"/>
                      <a:gd name="connsiteY0" fmla="*/ 615538 h 666620"/>
                      <a:gd name="connsiteX1" fmla="*/ 303131 w 915585"/>
                      <a:gd name="connsiteY1" fmla="*/ 466429 h 666620"/>
                      <a:gd name="connsiteX2" fmla="*/ 252078 w 915585"/>
                      <a:gd name="connsiteY2" fmla="*/ 615538 h 666620"/>
                      <a:gd name="connsiteX0" fmla="*/ 4729 w 43256"/>
                      <a:gd name="connsiteY0" fmla="*/ 26036 h 47006"/>
                      <a:gd name="connsiteX1" fmla="*/ 2196 w 43256"/>
                      <a:gd name="connsiteY1" fmla="*/ 25239 h 47006"/>
                      <a:gd name="connsiteX2" fmla="*/ 6964 w 43256"/>
                      <a:gd name="connsiteY2" fmla="*/ 34758 h 47006"/>
                      <a:gd name="connsiteX3" fmla="*/ 5856 w 43256"/>
                      <a:gd name="connsiteY3" fmla="*/ 35139 h 47006"/>
                      <a:gd name="connsiteX4" fmla="*/ 16514 w 43256"/>
                      <a:gd name="connsiteY4" fmla="*/ 38949 h 47006"/>
                      <a:gd name="connsiteX5" fmla="*/ 15846 w 43256"/>
                      <a:gd name="connsiteY5" fmla="*/ 37209 h 47006"/>
                      <a:gd name="connsiteX6" fmla="*/ 28863 w 43256"/>
                      <a:gd name="connsiteY6" fmla="*/ 34610 h 47006"/>
                      <a:gd name="connsiteX7" fmla="*/ 28596 w 43256"/>
                      <a:gd name="connsiteY7" fmla="*/ 36519 h 47006"/>
                      <a:gd name="connsiteX8" fmla="*/ 34165 w 43256"/>
                      <a:gd name="connsiteY8" fmla="*/ 22813 h 47006"/>
                      <a:gd name="connsiteX9" fmla="*/ 37416 w 43256"/>
                      <a:gd name="connsiteY9" fmla="*/ 29949 h 47006"/>
                      <a:gd name="connsiteX10" fmla="*/ 41834 w 43256"/>
                      <a:gd name="connsiteY10" fmla="*/ 15213 h 47006"/>
                      <a:gd name="connsiteX11" fmla="*/ 40386 w 43256"/>
                      <a:gd name="connsiteY11" fmla="*/ 17889 h 47006"/>
                      <a:gd name="connsiteX12" fmla="*/ 38360 w 43256"/>
                      <a:gd name="connsiteY12" fmla="*/ 5285 h 47006"/>
                      <a:gd name="connsiteX13" fmla="*/ 38436 w 43256"/>
                      <a:gd name="connsiteY13" fmla="*/ 6549 h 47006"/>
                      <a:gd name="connsiteX14" fmla="*/ 29114 w 43256"/>
                      <a:gd name="connsiteY14" fmla="*/ 3811 h 47006"/>
                      <a:gd name="connsiteX15" fmla="*/ 29856 w 43256"/>
                      <a:gd name="connsiteY15" fmla="*/ 2199 h 47006"/>
                      <a:gd name="connsiteX16" fmla="*/ 22177 w 43256"/>
                      <a:gd name="connsiteY16" fmla="*/ 4579 h 47006"/>
                      <a:gd name="connsiteX17" fmla="*/ 22536 w 43256"/>
                      <a:gd name="connsiteY17" fmla="*/ 3189 h 47006"/>
                      <a:gd name="connsiteX18" fmla="*/ 14036 w 43256"/>
                      <a:gd name="connsiteY18" fmla="*/ 5051 h 47006"/>
                      <a:gd name="connsiteX19" fmla="*/ 15336 w 43256"/>
                      <a:gd name="connsiteY19" fmla="*/ 6399 h 47006"/>
                      <a:gd name="connsiteX20" fmla="*/ 4163 w 43256"/>
                      <a:gd name="connsiteY20" fmla="*/ 15648 h 47006"/>
                      <a:gd name="connsiteX21" fmla="*/ 3936 w 43256"/>
                      <a:gd name="connsiteY21" fmla="*/ 14229 h 47006"/>
                      <a:gd name="connsiteX0" fmla="*/ 3936 w 43256"/>
                      <a:gd name="connsiteY0" fmla="*/ 14229 h 44606"/>
                      <a:gd name="connsiteX1" fmla="*/ 5659 w 43256"/>
                      <a:gd name="connsiteY1" fmla="*/ 6766 h 44606"/>
                      <a:gd name="connsiteX2" fmla="*/ 14041 w 43256"/>
                      <a:gd name="connsiteY2" fmla="*/ 5061 h 44606"/>
                      <a:gd name="connsiteX3" fmla="*/ 22492 w 43256"/>
                      <a:gd name="connsiteY3" fmla="*/ 3291 h 44606"/>
                      <a:gd name="connsiteX4" fmla="*/ 25785 w 43256"/>
                      <a:gd name="connsiteY4" fmla="*/ 59 h 44606"/>
                      <a:gd name="connsiteX5" fmla="*/ 29869 w 43256"/>
                      <a:gd name="connsiteY5" fmla="*/ 2340 h 44606"/>
                      <a:gd name="connsiteX6" fmla="*/ 35499 w 43256"/>
                      <a:gd name="connsiteY6" fmla="*/ 549 h 44606"/>
                      <a:gd name="connsiteX7" fmla="*/ 38354 w 43256"/>
                      <a:gd name="connsiteY7" fmla="*/ 5435 h 44606"/>
                      <a:gd name="connsiteX8" fmla="*/ 42018 w 43256"/>
                      <a:gd name="connsiteY8" fmla="*/ 10177 h 44606"/>
                      <a:gd name="connsiteX9" fmla="*/ 41854 w 43256"/>
                      <a:gd name="connsiteY9" fmla="*/ 15319 h 44606"/>
                      <a:gd name="connsiteX10" fmla="*/ 43052 w 43256"/>
                      <a:gd name="connsiteY10" fmla="*/ 23181 h 44606"/>
                      <a:gd name="connsiteX11" fmla="*/ 37440 w 43256"/>
                      <a:gd name="connsiteY11" fmla="*/ 30063 h 44606"/>
                      <a:gd name="connsiteX12" fmla="*/ 35431 w 43256"/>
                      <a:gd name="connsiteY12" fmla="*/ 35960 h 44606"/>
                      <a:gd name="connsiteX13" fmla="*/ 28591 w 43256"/>
                      <a:gd name="connsiteY13" fmla="*/ 36674 h 44606"/>
                      <a:gd name="connsiteX14" fmla="*/ 23703 w 43256"/>
                      <a:gd name="connsiteY14" fmla="*/ 42965 h 44606"/>
                      <a:gd name="connsiteX15" fmla="*/ 16516 w 43256"/>
                      <a:gd name="connsiteY15" fmla="*/ 39125 h 44606"/>
                      <a:gd name="connsiteX16" fmla="*/ 5840 w 43256"/>
                      <a:gd name="connsiteY16" fmla="*/ 35331 h 44606"/>
                      <a:gd name="connsiteX17" fmla="*/ 1146 w 43256"/>
                      <a:gd name="connsiteY17" fmla="*/ 31109 h 44606"/>
                      <a:gd name="connsiteX18" fmla="*/ 2149 w 43256"/>
                      <a:gd name="connsiteY18" fmla="*/ 25410 h 44606"/>
                      <a:gd name="connsiteX19" fmla="*/ 31 w 43256"/>
                      <a:gd name="connsiteY19" fmla="*/ 19563 h 44606"/>
                      <a:gd name="connsiteX20" fmla="*/ 3899 w 43256"/>
                      <a:gd name="connsiteY20" fmla="*/ 14366 h 44606"/>
                      <a:gd name="connsiteX21" fmla="*/ 3936 w 43256"/>
                      <a:gd name="connsiteY21" fmla="*/ 14229 h 44606"/>
                      <a:gd name="connsiteX0" fmla="*/ 459035 w 915585"/>
                      <a:gd name="connsiteY0" fmla="*/ 494479 h 632584"/>
                      <a:gd name="connsiteX1" fmla="*/ 354741 w 915585"/>
                      <a:gd name="connsiteY1" fmla="*/ 462634 h 632584"/>
                      <a:gd name="connsiteX2" fmla="*/ 459035 w 915585"/>
                      <a:gd name="connsiteY2" fmla="*/ 494479 h 632584"/>
                      <a:gd name="connsiteX0" fmla="*/ 452737 w 915585"/>
                      <a:gd name="connsiteY0" fmla="*/ 599899 h 632584"/>
                      <a:gd name="connsiteX1" fmla="*/ 277718 w 915585"/>
                      <a:gd name="connsiteY1" fmla="*/ 632584 h 632584"/>
                      <a:gd name="connsiteX2" fmla="*/ 452737 w 915585"/>
                      <a:gd name="connsiteY2" fmla="*/ 599899 h 632584"/>
                      <a:gd name="connsiteX0" fmla="*/ 252078 w 915585"/>
                      <a:gd name="connsiteY0" fmla="*/ 615538 h 632584"/>
                      <a:gd name="connsiteX1" fmla="*/ 303131 w 915585"/>
                      <a:gd name="connsiteY1" fmla="*/ 466429 h 632584"/>
                      <a:gd name="connsiteX2" fmla="*/ 252078 w 915585"/>
                      <a:gd name="connsiteY2" fmla="*/ 615538 h 632584"/>
                      <a:gd name="connsiteX0" fmla="*/ 4729 w 43256"/>
                      <a:gd name="connsiteY0" fmla="*/ 26036 h 44606"/>
                      <a:gd name="connsiteX1" fmla="*/ 2196 w 43256"/>
                      <a:gd name="connsiteY1" fmla="*/ 25239 h 44606"/>
                      <a:gd name="connsiteX2" fmla="*/ 6964 w 43256"/>
                      <a:gd name="connsiteY2" fmla="*/ 34758 h 44606"/>
                      <a:gd name="connsiteX3" fmla="*/ 5856 w 43256"/>
                      <a:gd name="connsiteY3" fmla="*/ 35139 h 44606"/>
                      <a:gd name="connsiteX4" fmla="*/ 16514 w 43256"/>
                      <a:gd name="connsiteY4" fmla="*/ 38949 h 44606"/>
                      <a:gd name="connsiteX5" fmla="*/ 15846 w 43256"/>
                      <a:gd name="connsiteY5" fmla="*/ 37209 h 44606"/>
                      <a:gd name="connsiteX6" fmla="*/ 28863 w 43256"/>
                      <a:gd name="connsiteY6" fmla="*/ 34610 h 44606"/>
                      <a:gd name="connsiteX7" fmla="*/ 28596 w 43256"/>
                      <a:gd name="connsiteY7" fmla="*/ 36519 h 44606"/>
                      <a:gd name="connsiteX8" fmla="*/ 34165 w 43256"/>
                      <a:gd name="connsiteY8" fmla="*/ 22813 h 44606"/>
                      <a:gd name="connsiteX9" fmla="*/ 37416 w 43256"/>
                      <a:gd name="connsiteY9" fmla="*/ 29949 h 44606"/>
                      <a:gd name="connsiteX10" fmla="*/ 41834 w 43256"/>
                      <a:gd name="connsiteY10" fmla="*/ 15213 h 44606"/>
                      <a:gd name="connsiteX11" fmla="*/ 40386 w 43256"/>
                      <a:gd name="connsiteY11" fmla="*/ 17889 h 44606"/>
                      <a:gd name="connsiteX12" fmla="*/ 38360 w 43256"/>
                      <a:gd name="connsiteY12" fmla="*/ 5285 h 44606"/>
                      <a:gd name="connsiteX13" fmla="*/ 38436 w 43256"/>
                      <a:gd name="connsiteY13" fmla="*/ 6549 h 44606"/>
                      <a:gd name="connsiteX14" fmla="*/ 29114 w 43256"/>
                      <a:gd name="connsiteY14" fmla="*/ 3811 h 44606"/>
                      <a:gd name="connsiteX15" fmla="*/ 29856 w 43256"/>
                      <a:gd name="connsiteY15" fmla="*/ 2199 h 44606"/>
                      <a:gd name="connsiteX16" fmla="*/ 22177 w 43256"/>
                      <a:gd name="connsiteY16" fmla="*/ 4579 h 44606"/>
                      <a:gd name="connsiteX17" fmla="*/ 22536 w 43256"/>
                      <a:gd name="connsiteY17" fmla="*/ 3189 h 44606"/>
                      <a:gd name="connsiteX18" fmla="*/ 14036 w 43256"/>
                      <a:gd name="connsiteY18" fmla="*/ 5051 h 44606"/>
                      <a:gd name="connsiteX19" fmla="*/ 15336 w 43256"/>
                      <a:gd name="connsiteY19" fmla="*/ 6399 h 44606"/>
                      <a:gd name="connsiteX20" fmla="*/ 4163 w 43256"/>
                      <a:gd name="connsiteY20" fmla="*/ 15648 h 44606"/>
                      <a:gd name="connsiteX21" fmla="*/ 3936 w 43256"/>
                      <a:gd name="connsiteY21" fmla="*/ 14229 h 44606"/>
                      <a:gd name="connsiteX0" fmla="*/ 3936 w 43256"/>
                      <a:gd name="connsiteY0" fmla="*/ 14229 h 43404"/>
                      <a:gd name="connsiteX1" fmla="*/ 5659 w 43256"/>
                      <a:gd name="connsiteY1" fmla="*/ 6766 h 43404"/>
                      <a:gd name="connsiteX2" fmla="*/ 14041 w 43256"/>
                      <a:gd name="connsiteY2" fmla="*/ 5061 h 43404"/>
                      <a:gd name="connsiteX3" fmla="*/ 22492 w 43256"/>
                      <a:gd name="connsiteY3" fmla="*/ 3291 h 43404"/>
                      <a:gd name="connsiteX4" fmla="*/ 25785 w 43256"/>
                      <a:gd name="connsiteY4" fmla="*/ 59 h 43404"/>
                      <a:gd name="connsiteX5" fmla="*/ 29869 w 43256"/>
                      <a:gd name="connsiteY5" fmla="*/ 2340 h 43404"/>
                      <a:gd name="connsiteX6" fmla="*/ 35499 w 43256"/>
                      <a:gd name="connsiteY6" fmla="*/ 549 h 43404"/>
                      <a:gd name="connsiteX7" fmla="*/ 38354 w 43256"/>
                      <a:gd name="connsiteY7" fmla="*/ 5435 h 43404"/>
                      <a:gd name="connsiteX8" fmla="*/ 42018 w 43256"/>
                      <a:gd name="connsiteY8" fmla="*/ 10177 h 43404"/>
                      <a:gd name="connsiteX9" fmla="*/ 41854 w 43256"/>
                      <a:gd name="connsiteY9" fmla="*/ 15319 h 43404"/>
                      <a:gd name="connsiteX10" fmla="*/ 43052 w 43256"/>
                      <a:gd name="connsiteY10" fmla="*/ 23181 h 43404"/>
                      <a:gd name="connsiteX11" fmla="*/ 37440 w 43256"/>
                      <a:gd name="connsiteY11" fmla="*/ 30063 h 43404"/>
                      <a:gd name="connsiteX12" fmla="*/ 35431 w 43256"/>
                      <a:gd name="connsiteY12" fmla="*/ 35960 h 43404"/>
                      <a:gd name="connsiteX13" fmla="*/ 28591 w 43256"/>
                      <a:gd name="connsiteY13" fmla="*/ 36674 h 43404"/>
                      <a:gd name="connsiteX14" fmla="*/ 23703 w 43256"/>
                      <a:gd name="connsiteY14" fmla="*/ 42965 h 43404"/>
                      <a:gd name="connsiteX15" fmla="*/ 16516 w 43256"/>
                      <a:gd name="connsiteY15" fmla="*/ 39125 h 43404"/>
                      <a:gd name="connsiteX16" fmla="*/ 5840 w 43256"/>
                      <a:gd name="connsiteY16" fmla="*/ 35331 h 43404"/>
                      <a:gd name="connsiteX17" fmla="*/ 1146 w 43256"/>
                      <a:gd name="connsiteY17" fmla="*/ 31109 h 43404"/>
                      <a:gd name="connsiteX18" fmla="*/ 2149 w 43256"/>
                      <a:gd name="connsiteY18" fmla="*/ 25410 h 43404"/>
                      <a:gd name="connsiteX19" fmla="*/ 31 w 43256"/>
                      <a:gd name="connsiteY19" fmla="*/ 19563 h 43404"/>
                      <a:gd name="connsiteX20" fmla="*/ 3899 w 43256"/>
                      <a:gd name="connsiteY20" fmla="*/ 14366 h 43404"/>
                      <a:gd name="connsiteX21" fmla="*/ 3936 w 43256"/>
                      <a:gd name="connsiteY21" fmla="*/ 14229 h 43404"/>
                      <a:gd name="connsiteX0" fmla="*/ 459035 w 915585"/>
                      <a:gd name="connsiteY0" fmla="*/ 494479 h 615538"/>
                      <a:gd name="connsiteX1" fmla="*/ 354741 w 915585"/>
                      <a:gd name="connsiteY1" fmla="*/ 462634 h 615538"/>
                      <a:gd name="connsiteX2" fmla="*/ 459035 w 915585"/>
                      <a:gd name="connsiteY2" fmla="*/ 494479 h 615538"/>
                      <a:gd name="connsiteX0" fmla="*/ 452737 w 915585"/>
                      <a:gd name="connsiteY0" fmla="*/ 599899 h 615538"/>
                      <a:gd name="connsiteX1" fmla="*/ 512690 w 915585"/>
                      <a:gd name="connsiteY1" fmla="*/ 602931 h 615538"/>
                      <a:gd name="connsiteX2" fmla="*/ 452737 w 915585"/>
                      <a:gd name="connsiteY2" fmla="*/ 599899 h 615538"/>
                      <a:gd name="connsiteX0" fmla="*/ 252078 w 915585"/>
                      <a:gd name="connsiteY0" fmla="*/ 615538 h 615538"/>
                      <a:gd name="connsiteX1" fmla="*/ 303131 w 915585"/>
                      <a:gd name="connsiteY1" fmla="*/ 466429 h 615538"/>
                      <a:gd name="connsiteX2" fmla="*/ 252078 w 915585"/>
                      <a:gd name="connsiteY2" fmla="*/ 615538 h 615538"/>
                      <a:gd name="connsiteX0" fmla="*/ 4729 w 43256"/>
                      <a:gd name="connsiteY0" fmla="*/ 26036 h 43404"/>
                      <a:gd name="connsiteX1" fmla="*/ 2196 w 43256"/>
                      <a:gd name="connsiteY1" fmla="*/ 25239 h 43404"/>
                      <a:gd name="connsiteX2" fmla="*/ 6964 w 43256"/>
                      <a:gd name="connsiteY2" fmla="*/ 34758 h 43404"/>
                      <a:gd name="connsiteX3" fmla="*/ 5856 w 43256"/>
                      <a:gd name="connsiteY3" fmla="*/ 35139 h 43404"/>
                      <a:gd name="connsiteX4" fmla="*/ 16514 w 43256"/>
                      <a:gd name="connsiteY4" fmla="*/ 38949 h 43404"/>
                      <a:gd name="connsiteX5" fmla="*/ 15846 w 43256"/>
                      <a:gd name="connsiteY5" fmla="*/ 37209 h 43404"/>
                      <a:gd name="connsiteX6" fmla="*/ 28863 w 43256"/>
                      <a:gd name="connsiteY6" fmla="*/ 34610 h 43404"/>
                      <a:gd name="connsiteX7" fmla="*/ 28596 w 43256"/>
                      <a:gd name="connsiteY7" fmla="*/ 36519 h 43404"/>
                      <a:gd name="connsiteX8" fmla="*/ 34165 w 43256"/>
                      <a:gd name="connsiteY8" fmla="*/ 22813 h 43404"/>
                      <a:gd name="connsiteX9" fmla="*/ 37416 w 43256"/>
                      <a:gd name="connsiteY9" fmla="*/ 29949 h 43404"/>
                      <a:gd name="connsiteX10" fmla="*/ 41834 w 43256"/>
                      <a:gd name="connsiteY10" fmla="*/ 15213 h 43404"/>
                      <a:gd name="connsiteX11" fmla="*/ 40386 w 43256"/>
                      <a:gd name="connsiteY11" fmla="*/ 17889 h 43404"/>
                      <a:gd name="connsiteX12" fmla="*/ 38360 w 43256"/>
                      <a:gd name="connsiteY12" fmla="*/ 5285 h 43404"/>
                      <a:gd name="connsiteX13" fmla="*/ 38436 w 43256"/>
                      <a:gd name="connsiteY13" fmla="*/ 6549 h 43404"/>
                      <a:gd name="connsiteX14" fmla="*/ 29114 w 43256"/>
                      <a:gd name="connsiteY14" fmla="*/ 3811 h 43404"/>
                      <a:gd name="connsiteX15" fmla="*/ 29856 w 43256"/>
                      <a:gd name="connsiteY15" fmla="*/ 2199 h 43404"/>
                      <a:gd name="connsiteX16" fmla="*/ 22177 w 43256"/>
                      <a:gd name="connsiteY16" fmla="*/ 4579 h 43404"/>
                      <a:gd name="connsiteX17" fmla="*/ 22536 w 43256"/>
                      <a:gd name="connsiteY17" fmla="*/ 3189 h 43404"/>
                      <a:gd name="connsiteX18" fmla="*/ 14036 w 43256"/>
                      <a:gd name="connsiteY18" fmla="*/ 5051 h 43404"/>
                      <a:gd name="connsiteX19" fmla="*/ 15336 w 43256"/>
                      <a:gd name="connsiteY19" fmla="*/ 6399 h 43404"/>
                      <a:gd name="connsiteX20" fmla="*/ 4163 w 43256"/>
                      <a:gd name="connsiteY20" fmla="*/ 15648 h 43404"/>
                      <a:gd name="connsiteX21" fmla="*/ 3936 w 43256"/>
                      <a:gd name="connsiteY21" fmla="*/ 14229 h 43404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459035 w 915585"/>
                      <a:gd name="connsiteY0" fmla="*/ 494479 h 612914"/>
                      <a:gd name="connsiteX1" fmla="*/ 354741 w 915585"/>
                      <a:gd name="connsiteY1" fmla="*/ 462634 h 612914"/>
                      <a:gd name="connsiteX2" fmla="*/ 459035 w 915585"/>
                      <a:gd name="connsiteY2" fmla="*/ 494479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54741 w 915585"/>
                      <a:gd name="connsiteY1" fmla="*/ 462634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14460 w 915585"/>
                      <a:gd name="connsiteY1" fmla="*/ 551596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14460 w 915585"/>
                      <a:gd name="connsiteY1" fmla="*/ 551596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562804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</a:cxnLst>
                    <a:rect l="l" t="t" r="r" b="b"/>
                    <a:pathLst>
                      <a:path w="43256" h="43219">
                        <a:moveTo>
                          <a:pt x="3936" y="14229"/>
                        </a:moveTo>
                        <a:cubicBezTo>
                          <a:pt x="3665" y="11516"/>
                          <a:pt x="4297" y="8780"/>
                          <a:pt x="5659" y="6766"/>
                        </a:cubicBezTo>
                        <a:cubicBezTo>
                          <a:pt x="7811" y="3585"/>
                          <a:pt x="11300" y="2876"/>
                          <a:pt x="14041" y="5061"/>
                        </a:cubicBezTo>
                        <a:cubicBezTo>
                          <a:pt x="15714" y="768"/>
                          <a:pt x="19950" y="-119"/>
                          <a:pt x="22492" y="3291"/>
                        </a:cubicBezTo>
                        <a:cubicBezTo>
                          <a:pt x="23133" y="1542"/>
                          <a:pt x="24364" y="333"/>
                          <a:pt x="25785" y="59"/>
                        </a:cubicBezTo>
                        <a:cubicBezTo>
                          <a:pt x="27349" y="-243"/>
                          <a:pt x="28911" y="629"/>
                          <a:pt x="29869" y="2340"/>
                        </a:cubicBezTo>
                        <a:cubicBezTo>
                          <a:pt x="31251" y="126"/>
                          <a:pt x="33537" y="-601"/>
                          <a:pt x="35499" y="549"/>
                        </a:cubicBezTo>
                        <a:cubicBezTo>
                          <a:pt x="36994" y="1425"/>
                          <a:pt x="38066" y="3259"/>
                          <a:pt x="38354" y="5435"/>
                        </a:cubicBezTo>
                        <a:cubicBezTo>
                          <a:pt x="40082" y="6077"/>
                          <a:pt x="41458" y="7857"/>
                          <a:pt x="42018" y="10177"/>
                        </a:cubicBezTo>
                        <a:cubicBezTo>
                          <a:pt x="42425" y="11861"/>
                          <a:pt x="42367" y="13690"/>
                          <a:pt x="41854" y="15319"/>
                        </a:cubicBezTo>
                        <a:cubicBezTo>
                          <a:pt x="43115" y="17553"/>
                          <a:pt x="43556" y="20449"/>
                          <a:pt x="43052" y="23181"/>
                        </a:cubicBezTo>
                        <a:cubicBezTo>
                          <a:pt x="42382" y="26813"/>
                          <a:pt x="40164" y="29533"/>
                          <a:pt x="37440" y="30063"/>
                        </a:cubicBezTo>
                        <a:cubicBezTo>
                          <a:pt x="37427" y="32330"/>
                          <a:pt x="36694" y="34480"/>
                          <a:pt x="35431" y="35960"/>
                        </a:cubicBezTo>
                        <a:cubicBezTo>
                          <a:pt x="33512" y="38209"/>
                          <a:pt x="30740" y="38498"/>
                          <a:pt x="28591" y="36674"/>
                        </a:cubicBezTo>
                        <a:cubicBezTo>
                          <a:pt x="27896" y="39807"/>
                          <a:pt x="26035" y="42202"/>
                          <a:pt x="23703" y="42965"/>
                        </a:cubicBezTo>
                        <a:cubicBezTo>
                          <a:pt x="20955" y="43864"/>
                          <a:pt x="18087" y="42332"/>
                          <a:pt x="16516" y="39125"/>
                        </a:cubicBezTo>
                        <a:cubicBezTo>
                          <a:pt x="12808" y="42169"/>
                          <a:pt x="7992" y="40458"/>
                          <a:pt x="5840" y="35331"/>
                        </a:cubicBezTo>
                        <a:cubicBezTo>
                          <a:pt x="3726" y="35668"/>
                          <a:pt x="1741" y="33883"/>
                          <a:pt x="1146" y="31109"/>
                        </a:cubicBezTo>
                        <a:cubicBezTo>
                          <a:pt x="715" y="29102"/>
                          <a:pt x="1096" y="26936"/>
                          <a:pt x="2149" y="25410"/>
                        </a:cubicBezTo>
                        <a:cubicBezTo>
                          <a:pt x="655" y="24213"/>
                          <a:pt x="-177" y="21916"/>
                          <a:pt x="31" y="19563"/>
                        </a:cubicBezTo>
                        <a:cubicBezTo>
                          <a:pt x="275" y="16808"/>
                          <a:pt x="1881" y="14650"/>
                          <a:pt x="3899" y="14366"/>
                        </a:cubicBezTo>
                        <a:cubicBezTo>
                          <a:pt x="3911" y="14320"/>
                          <a:pt x="3924" y="14275"/>
                          <a:pt x="3936" y="14229"/>
                        </a:cubicBezTo>
                        <a:close/>
                      </a:path>
                      <a:path w="915585" h="612914">
                        <a:moveTo>
                          <a:pt x="365047" y="568613"/>
                        </a:moveTo>
                        <a:lnTo>
                          <a:pt x="314460" y="551596"/>
                        </a:lnTo>
                        <a:lnTo>
                          <a:pt x="365047" y="568613"/>
                        </a:lnTo>
                        <a:close/>
                      </a:path>
                      <a:path w="915585" h="612914">
                        <a:moveTo>
                          <a:pt x="452737" y="599899"/>
                        </a:moveTo>
                        <a:lnTo>
                          <a:pt x="512690" y="602931"/>
                        </a:lnTo>
                        <a:lnTo>
                          <a:pt x="452737" y="599899"/>
                        </a:lnTo>
                        <a:close/>
                      </a:path>
                      <a:path w="915585" h="612914">
                        <a:moveTo>
                          <a:pt x="252079" y="585885"/>
                        </a:moveTo>
                        <a:lnTo>
                          <a:pt x="303131" y="562804"/>
                        </a:lnTo>
                        <a:lnTo>
                          <a:pt x="252079" y="585885"/>
                        </a:lnTo>
                        <a:close/>
                      </a:path>
                      <a:path w="43256" h="43219" fill="none" extrusionOk="0">
                        <a:moveTo>
                          <a:pt x="4729" y="26036"/>
                        </a:moveTo>
                        <a:cubicBezTo>
                          <a:pt x="3845" y="26130"/>
                          <a:pt x="2961" y="25852"/>
                          <a:pt x="2196" y="25239"/>
                        </a:cubicBezTo>
                        <a:moveTo>
                          <a:pt x="6964" y="34758"/>
                        </a:moveTo>
                        <a:cubicBezTo>
                          <a:pt x="6609" y="34951"/>
                          <a:pt x="6236" y="35079"/>
                          <a:pt x="5856" y="35139"/>
                        </a:cubicBezTo>
                        <a:moveTo>
                          <a:pt x="16514" y="38949"/>
                        </a:moveTo>
                        <a:cubicBezTo>
                          <a:pt x="16247" y="38403"/>
                          <a:pt x="16023" y="37820"/>
                          <a:pt x="15846" y="37209"/>
                        </a:cubicBezTo>
                        <a:moveTo>
                          <a:pt x="28863" y="34610"/>
                        </a:moveTo>
                        <a:cubicBezTo>
                          <a:pt x="28824" y="35257"/>
                          <a:pt x="28734" y="35897"/>
                          <a:pt x="28596" y="36519"/>
                        </a:cubicBezTo>
                        <a:moveTo>
                          <a:pt x="34165" y="22813"/>
                        </a:moveTo>
                        <a:cubicBezTo>
                          <a:pt x="36169" y="24141"/>
                          <a:pt x="37434" y="26917"/>
                          <a:pt x="37416" y="29949"/>
                        </a:cubicBezTo>
                        <a:moveTo>
                          <a:pt x="41834" y="15213"/>
                        </a:moveTo>
                        <a:cubicBezTo>
                          <a:pt x="41509" y="16245"/>
                          <a:pt x="41014" y="17161"/>
                          <a:pt x="40386" y="17889"/>
                        </a:cubicBezTo>
                        <a:moveTo>
                          <a:pt x="38360" y="5285"/>
                        </a:moveTo>
                        <a:cubicBezTo>
                          <a:pt x="38415" y="5702"/>
                          <a:pt x="38441" y="6125"/>
                          <a:pt x="38436" y="6549"/>
                        </a:cubicBezTo>
                        <a:moveTo>
                          <a:pt x="29114" y="3811"/>
                        </a:moveTo>
                        <a:cubicBezTo>
                          <a:pt x="29303" y="3228"/>
                          <a:pt x="29552" y="2685"/>
                          <a:pt x="29856" y="2199"/>
                        </a:cubicBezTo>
                        <a:moveTo>
                          <a:pt x="22177" y="4579"/>
                        </a:moveTo>
                        <a:cubicBezTo>
                          <a:pt x="22254" y="4097"/>
                          <a:pt x="22375" y="3630"/>
                          <a:pt x="22536" y="3189"/>
                        </a:cubicBezTo>
                        <a:moveTo>
                          <a:pt x="14036" y="5051"/>
                        </a:moveTo>
                        <a:cubicBezTo>
                          <a:pt x="14508" y="5427"/>
                          <a:pt x="14944" y="5880"/>
                          <a:pt x="15336" y="6399"/>
                        </a:cubicBezTo>
                        <a:moveTo>
                          <a:pt x="4163" y="15648"/>
                        </a:moveTo>
                        <a:cubicBezTo>
                          <a:pt x="4060" y="15184"/>
                          <a:pt x="3984" y="14710"/>
                          <a:pt x="3936" y="14229"/>
                        </a:cubicBezTo>
                      </a:path>
                    </a:pathLst>
                  </a:custGeom>
                  <a:gradFill flip="none" rotWithShape="1">
                    <a:gsLst>
                      <a:gs pos="0">
                        <a:schemeClr val="bg1"/>
                      </a:gs>
                      <a:gs pos="50000">
                        <a:schemeClr val="bg1">
                          <a:lumMod val="75000"/>
                        </a:schemeClr>
                      </a:gs>
                      <a:gs pos="100000">
                        <a:schemeClr val="tx1">
                          <a:lumMod val="75000"/>
                          <a:lumOff val="25000"/>
                        </a:scheme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GB" dirty="0"/>
                  </a:p>
                </p:txBody>
              </p:sp>
              <p:sp>
                <p:nvSpPr>
                  <p:cNvPr id="95" name="Cloud Callout 3"/>
                  <p:cNvSpPr/>
                  <p:nvPr/>
                </p:nvSpPr>
                <p:spPr>
                  <a:xfrm>
                    <a:off x="278500" y="3847313"/>
                    <a:ext cx="720842" cy="436989"/>
                  </a:xfrm>
                  <a:custGeom>
                    <a:avLst/>
                    <a:gdLst>
                      <a:gd name="connsiteX0" fmla="*/ 3900 w 43200"/>
                      <a:gd name="connsiteY0" fmla="*/ 14370 h 43200"/>
                      <a:gd name="connsiteX1" fmla="*/ 5623 w 43200"/>
                      <a:gd name="connsiteY1" fmla="*/ 6907 h 43200"/>
                      <a:gd name="connsiteX2" fmla="*/ 14005 w 43200"/>
                      <a:gd name="connsiteY2" fmla="*/ 5202 h 43200"/>
                      <a:gd name="connsiteX3" fmla="*/ 22456 w 43200"/>
                      <a:gd name="connsiteY3" fmla="*/ 3432 h 43200"/>
                      <a:gd name="connsiteX4" fmla="*/ 25749 w 43200"/>
                      <a:gd name="connsiteY4" fmla="*/ 200 h 43200"/>
                      <a:gd name="connsiteX5" fmla="*/ 29833 w 43200"/>
                      <a:gd name="connsiteY5" fmla="*/ 2481 h 43200"/>
                      <a:gd name="connsiteX6" fmla="*/ 35463 w 43200"/>
                      <a:gd name="connsiteY6" fmla="*/ 690 h 43200"/>
                      <a:gd name="connsiteX7" fmla="*/ 38318 w 43200"/>
                      <a:gd name="connsiteY7" fmla="*/ 5576 h 43200"/>
                      <a:gd name="connsiteX8" fmla="*/ 41982 w 43200"/>
                      <a:gd name="connsiteY8" fmla="*/ 10318 h 43200"/>
                      <a:gd name="connsiteX9" fmla="*/ 41818 w 43200"/>
                      <a:gd name="connsiteY9" fmla="*/ 15460 h 43200"/>
                      <a:gd name="connsiteX10" fmla="*/ 43016 w 43200"/>
                      <a:gd name="connsiteY10" fmla="*/ 23322 h 43200"/>
                      <a:gd name="connsiteX11" fmla="*/ 37404 w 43200"/>
                      <a:gd name="connsiteY11" fmla="*/ 30204 h 43200"/>
                      <a:gd name="connsiteX12" fmla="*/ 35395 w 43200"/>
                      <a:gd name="connsiteY12" fmla="*/ 36101 h 43200"/>
                      <a:gd name="connsiteX13" fmla="*/ 28555 w 43200"/>
                      <a:gd name="connsiteY13" fmla="*/ 36815 h 43200"/>
                      <a:gd name="connsiteX14" fmla="*/ 23667 w 43200"/>
                      <a:gd name="connsiteY14" fmla="*/ 43106 h 43200"/>
                      <a:gd name="connsiteX15" fmla="*/ 16480 w 43200"/>
                      <a:gd name="connsiteY15" fmla="*/ 39266 h 43200"/>
                      <a:gd name="connsiteX16" fmla="*/ 5804 w 43200"/>
                      <a:gd name="connsiteY16" fmla="*/ 35472 h 43200"/>
                      <a:gd name="connsiteX17" fmla="*/ 1110 w 43200"/>
                      <a:gd name="connsiteY17" fmla="*/ 31250 h 43200"/>
                      <a:gd name="connsiteX18" fmla="*/ 2113 w 43200"/>
                      <a:gd name="connsiteY18" fmla="*/ 25551 h 43200"/>
                      <a:gd name="connsiteX19" fmla="*/ -5 w 43200"/>
                      <a:gd name="connsiteY19" fmla="*/ 19704 h 43200"/>
                      <a:gd name="connsiteX20" fmla="*/ 3863 w 43200"/>
                      <a:gd name="connsiteY20" fmla="*/ 14507 h 43200"/>
                      <a:gd name="connsiteX21" fmla="*/ 3900 w 43200"/>
                      <a:gd name="connsiteY21" fmla="*/ 14370 h 43200"/>
                      <a:gd name="connsiteX0" fmla="*/ 283721 w 914400"/>
                      <a:gd name="connsiteY0" fmla="*/ 689229 h 612648"/>
                      <a:gd name="connsiteX1" fmla="*/ 266703 w 914400"/>
                      <a:gd name="connsiteY1" fmla="*/ 706247 h 612648"/>
                      <a:gd name="connsiteX2" fmla="*/ 249685 w 914400"/>
                      <a:gd name="connsiteY2" fmla="*/ 689229 h 612648"/>
                      <a:gd name="connsiteX3" fmla="*/ 266703 w 914400"/>
                      <a:gd name="connsiteY3" fmla="*/ 672211 h 612648"/>
                      <a:gd name="connsiteX4" fmla="*/ 283721 w 914400"/>
                      <a:gd name="connsiteY4" fmla="*/ 689229 h 612648"/>
                      <a:gd name="connsiteX0" fmla="*/ 310992 w 914400"/>
                      <a:gd name="connsiteY0" fmla="*/ 668620 h 612648"/>
                      <a:gd name="connsiteX1" fmla="*/ 276956 w 914400"/>
                      <a:gd name="connsiteY1" fmla="*/ 702656 h 612648"/>
                      <a:gd name="connsiteX2" fmla="*/ 242920 w 914400"/>
                      <a:gd name="connsiteY2" fmla="*/ 668620 h 612648"/>
                      <a:gd name="connsiteX3" fmla="*/ 276956 w 914400"/>
                      <a:gd name="connsiteY3" fmla="*/ 634584 h 612648"/>
                      <a:gd name="connsiteX4" fmla="*/ 310992 w 914400"/>
                      <a:gd name="connsiteY4" fmla="*/ 668620 h 612648"/>
                      <a:gd name="connsiteX0" fmla="*/ 353424 w 914400"/>
                      <a:gd name="connsiteY0" fmla="*/ 617538 h 612648"/>
                      <a:gd name="connsiteX1" fmla="*/ 302370 w 914400"/>
                      <a:gd name="connsiteY1" fmla="*/ 668592 h 612648"/>
                      <a:gd name="connsiteX2" fmla="*/ 251316 w 914400"/>
                      <a:gd name="connsiteY2" fmla="*/ 617538 h 612648"/>
                      <a:gd name="connsiteX3" fmla="*/ 302370 w 914400"/>
                      <a:gd name="connsiteY3" fmla="*/ 566484 h 612648"/>
                      <a:gd name="connsiteX4" fmla="*/ 353424 w 914400"/>
                      <a:gd name="connsiteY4" fmla="*/ 617538 h 612648"/>
                      <a:gd name="connsiteX0" fmla="*/ 4693 w 43200"/>
                      <a:gd name="connsiteY0" fmla="*/ 26177 h 43200"/>
                      <a:gd name="connsiteX1" fmla="*/ 2160 w 43200"/>
                      <a:gd name="connsiteY1" fmla="*/ 25380 h 43200"/>
                      <a:gd name="connsiteX2" fmla="*/ 6928 w 43200"/>
                      <a:gd name="connsiteY2" fmla="*/ 34899 h 43200"/>
                      <a:gd name="connsiteX3" fmla="*/ 5820 w 43200"/>
                      <a:gd name="connsiteY3" fmla="*/ 35280 h 43200"/>
                      <a:gd name="connsiteX4" fmla="*/ 16478 w 43200"/>
                      <a:gd name="connsiteY4" fmla="*/ 39090 h 43200"/>
                      <a:gd name="connsiteX5" fmla="*/ 15810 w 43200"/>
                      <a:gd name="connsiteY5" fmla="*/ 37350 h 43200"/>
                      <a:gd name="connsiteX6" fmla="*/ 28827 w 43200"/>
                      <a:gd name="connsiteY6" fmla="*/ 34751 h 43200"/>
                      <a:gd name="connsiteX7" fmla="*/ 28560 w 43200"/>
                      <a:gd name="connsiteY7" fmla="*/ 36660 h 43200"/>
                      <a:gd name="connsiteX8" fmla="*/ 34129 w 43200"/>
                      <a:gd name="connsiteY8" fmla="*/ 22954 h 43200"/>
                      <a:gd name="connsiteX9" fmla="*/ 37380 w 43200"/>
                      <a:gd name="connsiteY9" fmla="*/ 30090 h 43200"/>
                      <a:gd name="connsiteX10" fmla="*/ 41798 w 43200"/>
                      <a:gd name="connsiteY10" fmla="*/ 15354 h 43200"/>
                      <a:gd name="connsiteX11" fmla="*/ 40350 w 43200"/>
                      <a:gd name="connsiteY11" fmla="*/ 18030 h 43200"/>
                      <a:gd name="connsiteX12" fmla="*/ 38324 w 43200"/>
                      <a:gd name="connsiteY12" fmla="*/ 5426 h 43200"/>
                      <a:gd name="connsiteX13" fmla="*/ 38400 w 43200"/>
                      <a:gd name="connsiteY13" fmla="*/ 6690 h 43200"/>
                      <a:gd name="connsiteX14" fmla="*/ 29078 w 43200"/>
                      <a:gd name="connsiteY14" fmla="*/ 3952 h 43200"/>
                      <a:gd name="connsiteX15" fmla="*/ 29820 w 43200"/>
                      <a:gd name="connsiteY15" fmla="*/ 2340 h 43200"/>
                      <a:gd name="connsiteX16" fmla="*/ 22141 w 43200"/>
                      <a:gd name="connsiteY16" fmla="*/ 4720 h 43200"/>
                      <a:gd name="connsiteX17" fmla="*/ 22500 w 43200"/>
                      <a:gd name="connsiteY17" fmla="*/ 3330 h 43200"/>
                      <a:gd name="connsiteX18" fmla="*/ 14000 w 43200"/>
                      <a:gd name="connsiteY18" fmla="*/ 5192 h 43200"/>
                      <a:gd name="connsiteX19" fmla="*/ 15300 w 43200"/>
                      <a:gd name="connsiteY19" fmla="*/ 6540 h 43200"/>
                      <a:gd name="connsiteX20" fmla="*/ 4127 w 43200"/>
                      <a:gd name="connsiteY20" fmla="*/ 15789 h 43200"/>
                      <a:gd name="connsiteX21" fmla="*/ 3900 w 43200"/>
                      <a:gd name="connsiteY21" fmla="*/ 14370 h 43200"/>
                      <a:gd name="connsiteX0" fmla="*/ 3936 w 43256"/>
                      <a:gd name="connsiteY0" fmla="*/ 14229 h 49659"/>
                      <a:gd name="connsiteX1" fmla="*/ 5659 w 43256"/>
                      <a:gd name="connsiteY1" fmla="*/ 6766 h 49659"/>
                      <a:gd name="connsiteX2" fmla="*/ 14041 w 43256"/>
                      <a:gd name="connsiteY2" fmla="*/ 5061 h 49659"/>
                      <a:gd name="connsiteX3" fmla="*/ 22492 w 43256"/>
                      <a:gd name="connsiteY3" fmla="*/ 3291 h 49659"/>
                      <a:gd name="connsiteX4" fmla="*/ 25785 w 43256"/>
                      <a:gd name="connsiteY4" fmla="*/ 59 h 49659"/>
                      <a:gd name="connsiteX5" fmla="*/ 29869 w 43256"/>
                      <a:gd name="connsiteY5" fmla="*/ 2340 h 49659"/>
                      <a:gd name="connsiteX6" fmla="*/ 35499 w 43256"/>
                      <a:gd name="connsiteY6" fmla="*/ 549 h 49659"/>
                      <a:gd name="connsiteX7" fmla="*/ 38354 w 43256"/>
                      <a:gd name="connsiteY7" fmla="*/ 5435 h 49659"/>
                      <a:gd name="connsiteX8" fmla="*/ 42018 w 43256"/>
                      <a:gd name="connsiteY8" fmla="*/ 10177 h 49659"/>
                      <a:gd name="connsiteX9" fmla="*/ 41854 w 43256"/>
                      <a:gd name="connsiteY9" fmla="*/ 15319 h 49659"/>
                      <a:gd name="connsiteX10" fmla="*/ 43052 w 43256"/>
                      <a:gd name="connsiteY10" fmla="*/ 23181 h 49659"/>
                      <a:gd name="connsiteX11" fmla="*/ 37440 w 43256"/>
                      <a:gd name="connsiteY11" fmla="*/ 30063 h 49659"/>
                      <a:gd name="connsiteX12" fmla="*/ 35431 w 43256"/>
                      <a:gd name="connsiteY12" fmla="*/ 35960 h 49659"/>
                      <a:gd name="connsiteX13" fmla="*/ 28591 w 43256"/>
                      <a:gd name="connsiteY13" fmla="*/ 36674 h 49659"/>
                      <a:gd name="connsiteX14" fmla="*/ 23703 w 43256"/>
                      <a:gd name="connsiteY14" fmla="*/ 42965 h 49659"/>
                      <a:gd name="connsiteX15" fmla="*/ 16516 w 43256"/>
                      <a:gd name="connsiteY15" fmla="*/ 39125 h 49659"/>
                      <a:gd name="connsiteX16" fmla="*/ 5840 w 43256"/>
                      <a:gd name="connsiteY16" fmla="*/ 35331 h 49659"/>
                      <a:gd name="connsiteX17" fmla="*/ 1146 w 43256"/>
                      <a:gd name="connsiteY17" fmla="*/ 31109 h 49659"/>
                      <a:gd name="connsiteX18" fmla="*/ 2149 w 43256"/>
                      <a:gd name="connsiteY18" fmla="*/ 25410 h 49659"/>
                      <a:gd name="connsiteX19" fmla="*/ 31 w 43256"/>
                      <a:gd name="connsiteY19" fmla="*/ 19563 h 49659"/>
                      <a:gd name="connsiteX20" fmla="*/ 3899 w 43256"/>
                      <a:gd name="connsiteY20" fmla="*/ 14366 h 49659"/>
                      <a:gd name="connsiteX21" fmla="*/ 3936 w 43256"/>
                      <a:gd name="connsiteY21" fmla="*/ 14229 h 49659"/>
                      <a:gd name="connsiteX0" fmla="*/ 284483 w 915585"/>
                      <a:gd name="connsiteY0" fmla="*/ 687229 h 704247"/>
                      <a:gd name="connsiteX1" fmla="*/ 267465 w 915585"/>
                      <a:gd name="connsiteY1" fmla="*/ 704247 h 704247"/>
                      <a:gd name="connsiteX2" fmla="*/ 250447 w 915585"/>
                      <a:gd name="connsiteY2" fmla="*/ 687229 h 704247"/>
                      <a:gd name="connsiteX3" fmla="*/ 267465 w 915585"/>
                      <a:gd name="connsiteY3" fmla="*/ 670211 h 704247"/>
                      <a:gd name="connsiteX4" fmla="*/ 284483 w 915585"/>
                      <a:gd name="connsiteY4" fmla="*/ 687229 h 704247"/>
                      <a:gd name="connsiteX0" fmla="*/ 311754 w 915585"/>
                      <a:gd name="connsiteY0" fmla="*/ 666620 h 704247"/>
                      <a:gd name="connsiteX1" fmla="*/ 277718 w 915585"/>
                      <a:gd name="connsiteY1" fmla="*/ 700656 h 704247"/>
                      <a:gd name="connsiteX2" fmla="*/ 277718 w 915585"/>
                      <a:gd name="connsiteY2" fmla="*/ 632584 h 704247"/>
                      <a:gd name="connsiteX3" fmla="*/ 311754 w 915585"/>
                      <a:gd name="connsiteY3" fmla="*/ 666620 h 704247"/>
                      <a:gd name="connsiteX0" fmla="*/ 354186 w 915585"/>
                      <a:gd name="connsiteY0" fmla="*/ 615538 h 704247"/>
                      <a:gd name="connsiteX1" fmla="*/ 303132 w 915585"/>
                      <a:gd name="connsiteY1" fmla="*/ 666592 h 704247"/>
                      <a:gd name="connsiteX2" fmla="*/ 252078 w 915585"/>
                      <a:gd name="connsiteY2" fmla="*/ 615538 h 704247"/>
                      <a:gd name="connsiteX3" fmla="*/ 303132 w 915585"/>
                      <a:gd name="connsiteY3" fmla="*/ 564484 h 704247"/>
                      <a:gd name="connsiteX4" fmla="*/ 354186 w 915585"/>
                      <a:gd name="connsiteY4" fmla="*/ 615538 h 704247"/>
                      <a:gd name="connsiteX0" fmla="*/ 4729 w 43256"/>
                      <a:gd name="connsiteY0" fmla="*/ 26036 h 49659"/>
                      <a:gd name="connsiteX1" fmla="*/ 2196 w 43256"/>
                      <a:gd name="connsiteY1" fmla="*/ 25239 h 49659"/>
                      <a:gd name="connsiteX2" fmla="*/ 6964 w 43256"/>
                      <a:gd name="connsiteY2" fmla="*/ 34758 h 49659"/>
                      <a:gd name="connsiteX3" fmla="*/ 5856 w 43256"/>
                      <a:gd name="connsiteY3" fmla="*/ 35139 h 49659"/>
                      <a:gd name="connsiteX4" fmla="*/ 16514 w 43256"/>
                      <a:gd name="connsiteY4" fmla="*/ 38949 h 49659"/>
                      <a:gd name="connsiteX5" fmla="*/ 15846 w 43256"/>
                      <a:gd name="connsiteY5" fmla="*/ 37209 h 49659"/>
                      <a:gd name="connsiteX6" fmla="*/ 28863 w 43256"/>
                      <a:gd name="connsiteY6" fmla="*/ 34610 h 49659"/>
                      <a:gd name="connsiteX7" fmla="*/ 28596 w 43256"/>
                      <a:gd name="connsiteY7" fmla="*/ 36519 h 49659"/>
                      <a:gd name="connsiteX8" fmla="*/ 34165 w 43256"/>
                      <a:gd name="connsiteY8" fmla="*/ 22813 h 49659"/>
                      <a:gd name="connsiteX9" fmla="*/ 37416 w 43256"/>
                      <a:gd name="connsiteY9" fmla="*/ 29949 h 49659"/>
                      <a:gd name="connsiteX10" fmla="*/ 41834 w 43256"/>
                      <a:gd name="connsiteY10" fmla="*/ 15213 h 49659"/>
                      <a:gd name="connsiteX11" fmla="*/ 40386 w 43256"/>
                      <a:gd name="connsiteY11" fmla="*/ 17889 h 49659"/>
                      <a:gd name="connsiteX12" fmla="*/ 38360 w 43256"/>
                      <a:gd name="connsiteY12" fmla="*/ 5285 h 49659"/>
                      <a:gd name="connsiteX13" fmla="*/ 38436 w 43256"/>
                      <a:gd name="connsiteY13" fmla="*/ 6549 h 49659"/>
                      <a:gd name="connsiteX14" fmla="*/ 29114 w 43256"/>
                      <a:gd name="connsiteY14" fmla="*/ 3811 h 49659"/>
                      <a:gd name="connsiteX15" fmla="*/ 29856 w 43256"/>
                      <a:gd name="connsiteY15" fmla="*/ 2199 h 49659"/>
                      <a:gd name="connsiteX16" fmla="*/ 22177 w 43256"/>
                      <a:gd name="connsiteY16" fmla="*/ 4579 h 49659"/>
                      <a:gd name="connsiteX17" fmla="*/ 22536 w 43256"/>
                      <a:gd name="connsiteY17" fmla="*/ 3189 h 49659"/>
                      <a:gd name="connsiteX18" fmla="*/ 14036 w 43256"/>
                      <a:gd name="connsiteY18" fmla="*/ 5051 h 49659"/>
                      <a:gd name="connsiteX19" fmla="*/ 15336 w 43256"/>
                      <a:gd name="connsiteY19" fmla="*/ 6399 h 49659"/>
                      <a:gd name="connsiteX20" fmla="*/ 4163 w 43256"/>
                      <a:gd name="connsiteY20" fmla="*/ 15648 h 49659"/>
                      <a:gd name="connsiteX21" fmla="*/ 3936 w 43256"/>
                      <a:gd name="connsiteY21" fmla="*/ 14229 h 49659"/>
                      <a:gd name="connsiteX0" fmla="*/ 3936 w 43256"/>
                      <a:gd name="connsiteY0" fmla="*/ 14229 h 49659"/>
                      <a:gd name="connsiteX1" fmla="*/ 5659 w 43256"/>
                      <a:gd name="connsiteY1" fmla="*/ 6766 h 49659"/>
                      <a:gd name="connsiteX2" fmla="*/ 14041 w 43256"/>
                      <a:gd name="connsiteY2" fmla="*/ 5061 h 49659"/>
                      <a:gd name="connsiteX3" fmla="*/ 22492 w 43256"/>
                      <a:gd name="connsiteY3" fmla="*/ 3291 h 49659"/>
                      <a:gd name="connsiteX4" fmla="*/ 25785 w 43256"/>
                      <a:gd name="connsiteY4" fmla="*/ 59 h 49659"/>
                      <a:gd name="connsiteX5" fmla="*/ 29869 w 43256"/>
                      <a:gd name="connsiteY5" fmla="*/ 2340 h 49659"/>
                      <a:gd name="connsiteX6" fmla="*/ 35499 w 43256"/>
                      <a:gd name="connsiteY6" fmla="*/ 549 h 49659"/>
                      <a:gd name="connsiteX7" fmla="*/ 38354 w 43256"/>
                      <a:gd name="connsiteY7" fmla="*/ 5435 h 49659"/>
                      <a:gd name="connsiteX8" fmla="*/ 42018 w 43256"/>
                      <a:gd name="connsiteY8" fmla="*/ 10177 h 49659"/>
                      <a:gd name="connsiteX9" fmla="*/ 41854 w 43256"/>
                      <a:gd name="connsiteY9" fmla="*/ 15319 h 49659"/>
                      <a:gd name="connsiteX10" fmla="*/ 43052 w 43256"/>
                      <a:gd name="connsiteY10" fmla="*/ 23181 h 49659"/>
                      <a:gd name="connsiteX11" fmla="*/ 37440 w 43256"/>
                      <a:gd name="connsiteY11" fmla="*/ 30063 h 49659"/>
                      <a:gd name="connsiteX12" fmla="*/ 35431 w 43256"/>
                      <a:gd name="connsiteY12" fmla="*/ 35960 h 49659"/>
                      <a:gd name="connsiteX13" fmla="*/ 28591 w 43256"/>
                      <a:gd name="connsiteY13" fmla="*/ 36674 h 49659"/>
                      <a:gd name="connsiteX14" fmla="*/ 23703 w 43256"/>
                      <a:gd name="connsiteY14" fmla="*/ 42965 h 49659"/>
                      <a:gd name="connsiteX15" fmla="*/ 16516 w 43256"/>
                      <a:gd name="connsiteY15" fmla="*/ 39125 h 49659"/>
                      <a:gd name="connsiteX16" fmla="*/ 5840 w 43256"/>
                      <a:gd name="connsiteY16" fmla="*/ 35331 h 49659"/>
                      <a:gd name="connsiteX17" fmla="*/ 1146 w 43256"/>
                      <a:gd name="connsiteY17" fmla="*/ 31109 h 49659"/>
                      <a:gd name="connsiteX18" fmla="*/ 2149 w 43256"/>
                      <a:gd name="connsiteY18" fmla="*/ 25410 h 49659"/>
                      <a:gd name="connsiteX19" fmla="*/ 31 w 43256"/>
                      <a:gd name="connsiteY19" fmla="*/ 19563 h 49659"/>
                      <a:gd name="connsiteX20" fmla="*/ 3899 w 43256"/>
                      <a:gd name="connsiteY20" fmla="*/ 14366 h 49659"/>
                      <a:gd name="connsiteX21" fmla="*/ 3936 w 43256"/>
                      <a:gd name="connsiteY21" fmla="*/ 14229 h 49659"/>
                      <a:gd name="connsiteX0" fmla="*/ 284483 w 915585"/>
                      <a:gd name="connsiteY0" fmla="*/ 687229 h 704247"/>
                      <a:gd name="connsiteX1" fmla="*/ 267465 w 915585"/>
                      <a:gd name="connsiteY1" fmla="*/ 704247 h 704247"/>
                      <a:gd name="connsiteX2" fmla="*/ 250447 w 915585"/>
                      <a:gd name="connsiteY2" fmla="*/ 687229 h 704247"/>
                      <a:gd name="connsiteX3" fmla="*/ 267465 w 915585"/>
                      <a:gd name="connsiteY3" fmla="*/ 670211 h 704247"/>
                      <a:gd name="connsiteX4" fmla="*/ 284483 w 915585"/>
                      <a:gd name="connsiteY4" fmla="*/ 687229 h 704247"/>
                      <a:gd name="connsiteX0" fmla="*/ 311754 w 915585"/>
                      <a:gd name="connsiteY0" fmla="*/ 666620 h 704247"/>
                      <a:gd name="connsiteX1" fmla="*/ 277718 w 915585"/>
                      <a:gd name="connsiteY1" fmla="*/ 632584 h 704247"/>
                      <a:gd name="connsiteX2" fmla="*/ 311754 w 915585"/>
                      <a:gd name="connsiteY2" fmla="*/ 666620 h 704247"/>
                      <a:gd name="connsiteX0" fmla="*/ 354186 w 915585"/>
                      <a:gd name="connsiteY0" fmla="*/ 615538 h 704247"/>
                      <a:gd name="connsiteX1" fmla="*/ 303132 w 915585"/>
                      <a:gd name="connsiteY1" fmla="*/ 666592 h 704247"/>
                      <a:gd name="connsiteX2" fmla="*/ 252078 w 915585"/>
                      <a:gd name="connsiteY2" fmla="*/ 615538 h 704247"/>
                      <a:gd name="connsiteX3" fmla="*/ 303132 w 915585"/>
                      <a:gd name="connsiteY3" fmla="*/ 564484 h 704247"/>
                      <a:gd name="connsiteX4" fmla="*/ 354186 w 915585"/>
                      <a:gd name="connsiteY4" fmla="*/ 615538 h 704247"/>
                      <a:gd name="connsiteX0" fmla="*/ 4729 w 43256"/>
                      <a:gd name="connsiteY0" fmla="*/ 26036 h 49659"/>
                      <a:gd name="connsiteX1" fmla="*/ 2196 w 43256"/>
                      <a:gd name="connsiteY1" fmla="*/ 25239 h 49659"/>
                      <a:gd name="connsiteX2" fmla="*/ 6964 w 43256"/>
                      <a:gd name="connsiteY2" fmla="*/ 34758 h 49659"/>
                      <a:gd name="connsiteX3" fmla="*/ 5856 w 43256"/>
                      <a:gd name="connsiteY3" fmla="*/ 35139 h 49659"/>
                      <a:gd name="connsiteX4" fmla="*/ 16514 w 43256"/>
                      <a:gd name="connsiteY4" fmla="*/ 38949 h 49659"/>
                      <a:gd name="connsiteX5" fmla="*/ 15846 w 43256"/>
                      <a:gd name="connsiteY5" fmla="*/ 37209 h 49659"/>
                      <a:gd name="connsiteX6" fmla="*/ 28863 w 43256"/>
                      <a:gd name="connsiteY6" fmla="*/ 34610 h 49659"/>
                      <a:gd name="connsiteX7" fmla="*/ 28596 w 43256"/>
                      <a:gd name="connsiteY7" fmla="*/ 36519 h 49659"/>
                      <a:gd name="connsiteX8" fmla="*/ 34165 w 43256"/>
                      <a:gd name="connsiteY8" fmla="*/ 22813 h 49659"/>
                      <a:gd name="connsiteX9" fmla="*/ 37416 w 43256"/>
                      <a:gd name="connsiteY9" fmla="*/ 29949 h 49659"/>
                      <a:gd name="connsiteX10" fmla="*/ 41834 w 43256"/>
                      <a:gd name="connsiteY10" fmla="*/ 15213 h 49659"/>
                      <a:gd name="connsiteX11" fmla="*/ 40386 w 43256"/>
                      <a:gd name="connsiteY11" fmla="*/ 17889 h 49659"/>
                      <a:gd name="connsiteX12" fmla="*/ 38360 w 43256"/>
                      <a:gd name="connsiteY12" fmla="*/ 5285 h 49659"/>
                      <a:gd name="connsiteX13" fmla="*/ 38436 w 43256"/>
                      <a:gd name="connsiteY13" fmla="*/ 6549 h 49659"/>
                      <a:gd name="connsiteX14" fmla="*/ 29114 w 43256"/>
                      <a:gd name="connsiteY14" fmla="*/ 3811 h 49659"/>
                      <a:gd name="connsiteX15" fmla="*/ 29856 w 43256"/>
                      <a:gd name="connsiteY15" fmla="*/ 2199 h 49659"/>
                      <a:gd name="connsiteX16" fmla="*/ 22177 w 43256"/>
                      <a:gd name="connsiteY16" fmla="*/ 4579 h 49659"/>
                      <a:gd name="connsiteX17" fmla="*/ 22536 w 43256"/>
                      <a:gd name="connsiteY17" fmla="*/ 3189 h 49659"/>
                      <a:gd name="connsiteX18" fmla="*/ 14036 w 43256"/>
                      <a:gd name="connsiteY18" fmla="*/ 5051 h 49659"/>
                      <a:gd name="connsiteX19" fmla="*/ 15336 w 43256"/>
                      <a:gd name="connsiteY19" fmla="*/ 6399 h 49659"/>
                      <a:gd name="connsiteX20" fmla="*/ 4163 w 43256"/>
                      <a:gd name="connsiteY20" fmla="*/ 15648 h 49659"/>
                      <a:gd name="connsiteX21" fmla="*/ 3936 w 43256"/>
                      <a:gd name="connsiteY21" fmla="*/ 14229 h 496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50447 w 915585"/>
                      <a:gd name="connsiteY1" fmla="*/ 687229 h 687229"/>
                      <a:gd name="connsiteX2" fmla="*/ 267465 w 915585"/>
                      <a:gd name="connsiteY2" fmla="*/ 670211 h 687229"/>
                      <a:gd name="connsiteX3" fmla="*/ 284483 w 915585"/>
                      <a:gd name="connsiteY3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54186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4" fmla="*/ 354186 w 915585"/>
                      <a:gd name="connsiteY4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54186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4" fmla="*/ 354186 w 915585"/>
                      <a:gd name="connsiteY4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03132 w 915585"/>
                      <a:gd name="connsiteY0" fmla="*/ 564484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252078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7259"/>
                      <a:gd name="connsiteX1" fmla="*/ 5659 w 43256"/>
                      <a:gd name="connsiteY1" fmla="*/ 6766 h 47259"/>
                      <a:gd name="connsiteX2" fmla="*/ 14041 w 43256"/>
                      <a:gd name="connsiteY2" fmla="*/ 5061 h 47259"/>
                      <a:gd name="connsiteX3" fmla="*/ 22492 w 43256"/>
                      <a:gd name="connsiteY3" fmla="*/ 3291 h 47259"/>
                      <a:gd name="connsiteX4" fmla="*/ 25785 w 43256"/>
                      <a:gd name="connsiteY4" fmla="*/ 59 h 47259"/>
                      <a:gd name="connsiteX5" fmla="*/ 29869 w 43256"/>
                      <a:gd name="connsiteY5" fmla="*/ 2340 h 47259"/>
                      <a:gd name="connsiteX6" fmla="*/ 35499 w 43256"/>
                      <a:gd name="connsiteY6" fmla="*/ 549 h 47259"/>
                      <a:gd name="connsiteX7" fmla="*/ 38354 w 43256"/>
                      <a:gd name="connsiteY7" fmla="*/ 5435 h 47259"/>
                      <a:gd name="connsiteX8" fmla="*/ 42018 w 43256"/>
                      <a:gd name="connsiteY8" fmla="*/ 10177 h 47259"/>
                      <a:gd name="connsiteX9" fmla="*/ 41854 w 43256"/>
                      <a:gd name="connsiteY9" fmla="*/ 15319 h 47259"/>
                      <a:gd name="connsiteX10" fmla="*/ 43052 w 43256"/>
                      <a:gd name="connsiteY10" fmla="*/ 23181 h 47259"/>
                      <a:gd name="connsiteX11" fmla="*/ 37440 w 43256"/>
                      <a:gd name="connsiteY11" fmla="*/ 30063 h 47259"/>
                      <a:gd name="connsiteX12" fmla="*/ 35431 w 43256"/>
                      <a:gd name="connsiteY12" fmla="*/ 35960 h 47259"/>
                      <a:gd name="connsiteX13" fmla="*/ 28591 w 43256"/>
                      <a:gd name="connsiteY13" fmla="*/ 36674 h 47259"/>
                      <a:gd name="connsiteX14" fmla="*/ 23703 w 43256"/>
                      <a:gd name="connsiteY14" fmla="*/ 42965 h 47259"/>
                      <a:gd name="connsiteX15" fmla="*/ 16516 w 43256"/>
                      <a:gd name="connsiteY15" fmla="*/ 39125 h 47259"/>
                      <a:gd name="connsiteX16" fmla="*/ 5840 w 43256"/>
                      <a:gd name="connsiteY16" fmla="*/ 35331 h 47259"/>
                      <a:gd name="connsiteX17" fmla="*/ 1146 w 43256"/>
                      <a:gd name="connsiteY17" fmla="*/ 31109 h 47259"/>
                      <a:gd name="connsiteX18" fmla="*/ 2149 w 43256"/>
                      <a:gd name="connsiteY18" fmla="*/ 25410 h 47259"/>
                      <a:gd name="connsiteX19" fmla="*/ 31 w 43256"/>
                      <a:gd name="connsiteY19" fmla="*/ 19563 h 47259"/>
                      <a:gd name="connsiteX20" fmla="*/ 3899 w 43256"/>
                      <a:gd name="connsiteY20" fmla="*/ 14366 h 47259"/>
                      <a:gd name="connsiteX21" fmla="*/ 3936 w 43256"/>
                      <a:gd name="connsiteY21" fmla="*/ 14229 h 47259"/>
                      <a:gd name="connsiteX0" fmla="*/ 459035 w 915585"/>
                      <a:gd name="connsiteY0" fmla="*/ 494479 h 670211"/>
                      <a:gd name="connsiteX1" fmla="*/ 267465 w 915585"/>
                      <a:gd name="connsiteY1" fmla="*/ 670211 h 670211"/>
                      <a:gd name="connsiteX2" fmla="*/ 459035 w 915585"/>
                      <a:gd name="connsiteY2" fmla="*/ 494479 h 670211"/>
                      <a:gd name="connsiteX0" fmla="*/ 311754 w 915585"/>
                      <a:gd name="connsiteY0" fmla="*/ 666620 h 670211"/>
                      <a:gd name="connsiteX1" fmla="*/ 277718 w 915585"/>
                      <a:gd name="connsiteY1" fmla="*/ 632584 h 670211"/>
                      <a:gd name="connsiteX2" fmla="*/ 311754 w 915585"/>
                      <a:gd name="connsiteY2" fmla="*/ 666620 h 670211"/>
                      <a:gd name="connsiteX0" fmla="*/ 252078 w 915585"/>
                      <a:gd name="connsiteY0" fmla="*/ 615538 h 670211"/>
                      <a:gd name="connsiteX1" fmla="*/ 303132 w 915585"/>
                      <a:gd name="connsiteY1" fmla="*/ 666592 h 670211"/>
                      <a:gd name="connsiteX2" fmla="*/ 252078 w 915585"/>
                      <a:gd name="connsiteY2" fmla="*/ 615538 h 670211"/>
                      <a:gd name="connsiteX0" fmla="*/ 4729 w 43256"/>
                      <a:gd name="connsiteY0" fmla="*/ 26036 h 47259"/>
                      <a:gd name="connsiteX1" fmla="*/ 2196 w 43256"/>
                      <a:gd name="connsiteY1" fmla="*/ 25239 h 47259"/>
                      <a:gd name="connsiteX2" fmla="*/ 6964 w 43256"/>
                      <a:gd name="connsiteY2" fmla="*/ 34758 h 47259"/>
                      <a:gd name="connsiteX3" fmla="*/ 5856 w 43256"/>
                      <a:gd name="connsiteY3" fmla="*/ 35139 h 47259"/>
                      <a:gd name="connsiteX4" fmla="*/ 16514 w 43256"/>
                      <a:gd name="connsiteY4" fmla="*/ 38949 h 47259"/>
                      <a:gd name="connsiteX5" fmla="*/ 15846 w 43256"/>
                      <a:gd name="connsiteY5" fmla="*/ 37209 h 47259"/>
                      <a:gd name="connsiteX6" fmla="*/ 28863 w 43256"/>
                      <a:gd name="connsiteY6" fmla="*/ 34610 h 47259"/>
                      <a:gd name="connsiteX7" fmla="*/ 28596 w 43256"/>
                      <a:gd name="connsiteY7" fmla="*/ 36519 h 47259"/>
                      <a:gd name="connsiteX8" fmla="*/ 34165 w 43256"/>
                      <a:gd name="connsiteY8" fmla="*/ 22813 h 47259"/>
                      <a:gd name="connsiteX9" fmla="*/ 37416 w 43256"/>
                      <a:gd name="connsiteY9" fmla="*/ 29949 h 47259"/>
                      <a:gd name="connsiteX10" fmla="*/ 41834 w 43256"/>
                      <a:gd name="connsiteY10" fmla="*/ 15213 h 47259"/>
                      <a:gd name="connsiteX11" fmla="*/ 40386 w 43256"/>
                      <a:gd name="connsiteY11" fmla="*/ 17889 h 47259"/>
                      <a:gd name="connsiteX12" fmla="*/ 38360 w 43256"/>
                      <a:gd name="connsiteY12" fmla="*/ 5285 h 47259"/>
                      <a:gd name="connsiteX13" fmla="*/ 38436 w 43256"/>
                      <a:gd name="connsiteY13" fmla="*/ 6549 h 47259"/>
                      <a:gd name="connsiteX14" fmla="*/ 29114 w 43256"/>
                      <a:gd name="connsiteY14" fmla="*/ 3811 h 47259"/>
                      <a:gd name="connsiteX15" fmla="*/ 29856 w 43256"/>
                      <a:gd name="connsiteY15" fmla="*/ 2199 h 47259"/>
                      <a:gd name="connsiteX16" fmla="*/ 22177 w 43256"/>
                      <a:gd name="connsiteY16" fmla="*/ 4579 h 47259"/>
                      <a:gd name="connsiteX17" fmla="*/ 22536 w 43256"/>
                      <a:gd name="connsiteY17" fmla="*/ 3189 h 47259"/>
                      <a:gd name="connsiteX18" fmla="*/ 14036 w 43256"/>
                      <a:gd name="connsiteY18" fmla="*/ 5051 h 47259"/>
                      <a:gd name="connsiteX19" fmla="*/ 15336 w 43256"/>
                      <a:gd name="connsiteY19" fmla="*/ 6399 h 47259"/>
                      <a:gd name="connsiteX20" fmla="*/ 4163 w 43256"/>
                      <a:gd name="connsiteY20" fmla="*/ 15648 h 47259"/>
                      <a:gd name="connsiteX21" fmla="*/ 3936 w 43256"/>
                      <a:gd name="connsiteY21" fmla="*/ 14229 h 47259"/>
                      <a:gd name="connsiteX0" fmla="*/ 3936 w 43256"/>
                      <a:gd name="connsiteY0" fmla="*/ 14229 h 47259"/>
                      <a:gd name="connsiteX1" fmla="*/ 5659 w 43256"/>
                      <a:gd name="connsiteY1" fmla="*/ 6766 h 47259"/>
                      <a:gd name="connsiteX2" fmla="*/ 14041 w 43256"/>
                      <a:gd name="connsiteY2" fmla="*/ 5061 h 47259"/>
                      <a:gd name="connsiteX3" fmla="*/ 22492 w 43256"/>
                      <a:gd name="connsiteY3" fmla="*/ 3291 h 47259"/>
                      <a:gd name="connsiteX4" fmla="*/ 25785 w 43256"/>
                      <a:gd name="connsiteY4" fmla="*/ 59 h 47259"/>
                      <a:gd name="connsiteX5" fmla="*/ 29869 w 43256"/>
                      <a:gd name="connsiteY5" fmla="*/ 2340 h 47259"/>
                      <a:gd name="connsiteX6" fmla="*/ 35499 w 43256"/>
                      <a:gd name="connsiteY6" fmla="*/ 549 h 47259"/>
                      <a:gd name="connsiteX7" fmla="*/ 38354 w 43256"/>
                      <a:gd name="connsiteY7" fmla="*/ 5435 h 47259"/>
                      <a:gd name="connsiteX8" fmla="*/ 42018 w 43256"/>
                      <a:gd name="connsiteY8" fmla="*/ 10177 h 47259"/>
                      <a:gd name="connsiteX9" fmla="*/ 41854 w 43256"/>
                      <a:gd name="connsiteY9" fmla="*/ 15319 h 47259"/>
                      <a:gd name="connsiteX10" fmla="*/ 43052 w 43256"/>
                      <a:gd name="connsiteY10" fmla="*/ 23181 h 47259"/>
                      <a:gd name="connsiteX11" fmla="*/ 37440 w 43256"/>
                      <a:gd name="connsiteY11" fmla="*/ 30063 h 47259"/>
                      <a:gd name="connsiteX12" fmla="*/ 35431 w 43256"/>
                      <a:gd name="connsiteY12" fmla="*/ 35960 h 47259"/>
                      <a:gd name="connsiteX13" fmla="*/ 28591 w 43256"/>
                      <a:gd name="connsiteY13" fmla="*/ 36674 h 47259"/>
                      <a:gd name="connsiteX14" fmla="*/ 23703 w 43256"/>
                      <a:gd name="connsiteY14" fmla="*/ 42965 h 47259"/>
                      <a:gd name="connsiteX15" fmla="*/ 16516 w 43256"/>
                      <a:gd name="connsiteY15" fmla="*/ 39125 h 47259"/>
                      <a:gd name="connsiteX16" fmla="*/ 5840 w 43256"/>
                      <a:gd name="connsiteY16" fmla="*/ 35331 h 47259"/>
                      <a:gd name="connsiteX17" fmla="*/ 1146 w 43256"/>
                      <a:gd name="connsiteY17" fmla="*/ 31109 h 47259"/>
                      <a:gd name="connsiteX18" fmla="*/ 2149 w 43256"/>
                      <a:gd name="connsiteY18" fmla="*/ 25410 h 47259"/>
                      <a:gd name="connsiteX19" fmla="*/ 31 w 43256"/>
                      <a:gd name="connsiteY19" fmla="*/ 19563 h 47259"/>
                      <a:gd name="connsiteX20" fmla="*/ 3899 w 43256"/>
                      <a:gd name="connsiteY20" fmla="*/ 14366 h 47259"/>
                      <a:gd name="connsiteX21" fmla="*/ 3936 w 43256"/>
                      <a:gd name="connsiteY21" fmla="*/ 14229 h 47259"/>
                      <a:gd name="connsiteX0" fmla="*/ 459035 w 915585"/>
                      <a:gd name="connsiteY0" fmla="*/ 494479 h 670211"/>
                      <a:gd name="connsiteX1" fmla="*/ 267465 w 915585"/>
                      <a:gd name="connsiteY1" fmla="*/ 670211 h 670211"/>
                      <a:gd name="connsiteX2" fmla="*/ 459035 w 915585"/>
                      <a:gd name="connsiteY2" fmla="*/ 494479 h 670211"/>
                      <a:gd name="connsiteX0" fmla="*/ 311754 w 915585"/>
                      <a:gd name="connsiteY0" fmla="*/ 666620 h 670211"/>
                      <a:gd name="connsiteX1" fmla="*/ 277718 w 915585"/>
                      <a:gd name="connsiteY1" fmla="*/ 632584 h 670211"/>
                      <a:gd name="connsiteX2" fmla="*/ 311754 w 915585"/>
                      <a:gd name="connsiteY2" fmla="*/ 666620 h 670211"/>
                      <a:gd name="connsiteX0" fmla="*/ 252078 w 915585"/>
                      <a:gd name="connsiteY0" fmla="*/ 615538 h 670211"/>
                      <a:gd name="connsiteX1" fmla="*/ 303131 w 915585"/>
                      <a:gd name="connsiteY1" fmla="*/ 466429 h 670211"/>
                      <a:gd name="connsiteX2" fmla="*/ 252078 w 915585"/>
                      <a:gd name="connsiteY2" fmla="*/ 615538 h 670211"/>
                      <a:gd name="connsiteX0" fmla="*/ 4729 w 43256"/>
                      <a:gd name="connsiteY0" fmla="*/ 26036 h 47259"/>
                      <a:gd name="connsiteX1" fmla="*/ 2196 w 43256"/>
                      <a:gd name="connsiteY1" fmla="*/ 25239 h 47259"/>
                      <a:gd name="connsiteX2" fmla="*/ 6964 w 43256"/>
                      <a:gd name="connsiteY2" fmla="*/ 34758 h 47259"/>
                      <a:gd name="connsiteX3" fmla="*/ 5856 w 43256"/>
                      <a:gd name="connsiteY3" fmla="*/ 35139 h 47259"/>
                      <a:gd name="connsiteX4" fmla="*/ 16514 w 43256"/>
                      <a:gd name="connsiteY4" fmla="*/ 38949 h 47259"/>
                      <a:gd name="connsiteX5" fmla="*/ 15846 w 43256"/>
                      <a:gd name="connsiteY5" fmla="*/ 37209 h 47259"/>
                      <a:gd name="connsiteX6" fmla="*/ 28863 w 43256"/>
                      <a:gd name="connsiteY6" fmla="*/ 34610 h 47259"/>
                      <a:gd name="connsiteX7" fmla="*/ 28596 w 43256"/>
                      <a:gd name="connsiteY7" fmla="*/ 36519 h 47259"/>
                      <a:gd name="connsiteX8" fmla="*/ 34165 w 43256"/>
                      <a:gd name="connsiteY8" fmla="*/ 22813 h 47259"/>
                      <a:gd name="connsiteX9" fmla="*/ 37416 w 43256"/>
                      <a:gd name="connsiteY9" fmla="*/ 29949 h 47259"/>
                      <a:gd name="connsiteX10" fmla="*/ 41834 w 43256"/>
                      <a:gd name="connsiteY10" fmla="*/ 15213 h 47259"/>
                      <a:gd name="connsiteX11" fmla="*/ 40386 w 43256"/>
                      <a:gd name="connsiteY11" fmla="*/ 17889 h 47259"/>
                      <a:gd name="connsiteX12" fmla="*/ 38360 w 43256"/>
                      <a:gd name="connsiteY12" fmla="*/ 5285 h 47259"/>
                      <a:gd name="connsiteX13" fmla="*/ 38436 w 43256"/>
                      <a:gd name="connsiteY13" fmla="*/ 6549 h 47259"/>
                      <a:gd name="connsiteX14" fmla="*/ 29114 w 43256"/>
                      <a:gd name="connsiteY14" fmla="*/ 3811 h 47259"/>
                      <a:gd name="connsiteX15" fmla="*/ 29856 w 43256"/>
                      <a:gd name="connsiteY15" fmla="*/ 2199 h 47259"/>
                      <a:gd name="connsiteX16" fmla="*/ 22177 w 43256"/>
                      <a:gd name="connsiteY16" fmla="*/ 4579 h 47259"/>
                      <a:gd name="connsiteX17" fmla="*/ 22536 w 43256"/>
                      <a:gd name="connsiteY17" fmla="*/ 3189 h 47259"/>
                      <a:gd name="connsiteX18" fmla="*/ 14036 w 43256"/>
                      <a:gd name="connsiteY18" fmla="*/ 5051 h 47259"/>
                      <a:gd name="connsiteX19" fmla="*/ 15336 w 43256"/>
                      <a:gd name="connsiteY19" fmla="*/ 6399 h 47259"/>
                      <a:gd name="connsiteX20" fmla="*/ 4163 w 43256"/>
                      <a:gd name="connsiteY20" fmla="*/ 15648 h 47259"/>
                      <a:gd name="connsiteX21" fmla="*/ 3936 w 43256"/>
                      <a:gd name="connsiteY21" fmla="*/ 14229 h 47259"/>
                      <a:gd name="connsiteX0" fmla="*/ 3936 w 43256"/>
                      <a:gd name="connsiteY0" fmla="*/ 14229 h 47006"/>
                      <a:gd name="connsiteX1" fmla="*/ 5659 w 43256"/>
                      <a:gd name="connsiteY1" fmla="*/ 6766 h 47006"/>
                      <a:gd name="connsiteX2" fmla="*/ 14041 w 43256"/>
                      <a:gd name="connsiteY2" fmla="*/ 5061 h 47006"/>
                      <a:gd name="connsiteX3" fmla="*/ 22492 w 43256"/>
                      <a:gd name="connsiteY3" fmla="*/ 3291 h 47006"/>
                      <a:gd name="connsiteX4" fmla="*/ 25785 w 43256"/>
                      <a:gd name="connsiteY4" fmla="*/ 59 h 47006"/>
                      <a:gd name="connsiteX5" fmla="*/ 29869 w 43256"/>
                      <a:gd name="connsiteY5" fmla="*/ 2340 h 47006"/>
                      <a:gd name="connsiteX6" fmla="*/ 35499 w 43256"/>
                      <a:gd name="connsiteY6" fmla="*/ 549 h 47006"/>
                      <a:gd name="connsiteX7" fmla="*/ 38354 w 43256"/>
                      <a:gd name="connsiteY7" fmla="*/ 5435 h 47006"/>
                      <a:gd name="connsiteX8" fmla="*/ 42018 w 43256"/>
                      <a:gd name="connsiteY8" fmla="*/ 10177 h 47006"/>
                      <a:gd name="connsiteX9" fmla="*/ 41854 w 43256"/>
                      <a:gd name="connsiteY9" fmla="*/ 15319 h 47006"/>
                      <a:gd name="connsiteX10" fmla="*/ 43052 w 43256"/>
                      <a:gd name="connsiteY10" fmla="*/ 23181 h 47006"/>
                      <a:gd name="connsiteX11" fmla="*/ 37440 w 43256"/>
                      <a:gd name="connsiteY11" fmla="*/ 30063 h 47006"/>
                      <a:gd name="connsiteX12" fmla="*/ 35431 w 43256"/>
                      <a:gd name="connsiteY12" fmla="*/ 35960 h 47006"/>
                      <a:gd name="connsiteX13" fmla="*/ 28591 w 43256"/>
                      <a:gd name="connsiteY13" fmla="*/ 36674 h 47006"/>
                      <a:gd name="connsiteX14" fmla="*/ 23703 w 43256"/>
                      <a:gd name="connsiteY14" fmla="*/ 42965 h 47006"/>
                      <a:gd name="connsiteX15" fmla="*/ 16516 w 43256"/>
                      <a:gd name="connsiteY15" fmla="*/ 39125 h 47006"/>
                      <a:gd name="connsiteX16" fmla="*/ 5840 w 43256"/>
                      <a:gd name="connsiteY16" fmla="*/ 35331 h 47006"/>
                      <a:gd name="connsiteX17" fmla="*/ 1146 w 43256"/>
                      <a:gd name="connsiteY17" fmla="*/ 31109 h 47006"/>
                      <a:gd name="connsiteX18" fmla="*/ 2149 w 43256"/>
                      <a:gd name="connsiteY18" fmla="*/ 25410 h 47006"/>
                      <a:gd name="connsiteX19" fmla="*/ 31 w 43256"/>
                      <a:gd name="connsiteY19" fmla="*/ 19563 h 47006"/>
                      <a:gd name="connsiteX20" fmla="*/ 3899 w 43256"/>
                      <a:gd name="connsiteY20" fmla="*/ 14366 h 47006"/>
                      <a:gd name="connsiteX21" fmla="*/ 3936 w 43256"/>
                      <a:gd name="connsiteY21" fmla="*/ 14229 h 47006"/>
                      <a:gd name="connsiteX0" fmla="*/ 459035 w 915585"/>
                      <a:gd name="connsiteY0" fmla="*/ 494479 h 666620"/>
                      <a:gd name="connsiteX1" fmla="*/ 354741 w 915585"/>
                      <a:gd name="connsiteY1" fmla="*/ 462634 h 666620"/>
                      <a:gd name="connsiteX2" fmla="*/ 459035 w 915585"/>
                      <a:gd name="connsiteY2" fmla="*/ 494479 h 666620"/>
                      <a:gd name="connsiteX0" fmla="*/ 311754 w 915585"/>
                      <a:gd name="connsiteY0" fmla="*/ 666620 h 666620"/>
                      <a:gd name="connsiteX1" fmla="*/ 277718 w 915585"/>
                      <a:gd name="connsiteY1" fmla="*/ 632584 h 666620"/>
                      <a:gd name="connsiteX2" fmla="*/ 311754 w 915585"/>
                      <a:gd name="connsiteY2" fmla="*/ 666620 h 666620"/>
                      <a:gd name="connsiteX0" fmla="*/ 252078 w 915585"/>
                      <a:gd name="connsiteY0" fmla="*/ 615538 h 666620"/>
                      <a:gd name="connsiteX1" fmla="*/ 303131 w 915585"/>
                      <a:gd name="connsiteY1" fmla="*/ 466429 h 666620"/>
                      <a:gd name="connsiteX2" fmla="*/ 252078 w 915585"/>
                      <a:gd name="connsiteY2" fmla="*/ 615538 h 666620"/>
                      <a:gd name="connsiteX0" fmla="*/ 4729 w 43256"/>
                      <a:gd name="connsiteY0" fmla="*/ 26036 h 47006"/>
                      <a:gd name="connsiteX1" fmla="*/ 2196 w 43256"/>
                      <a:gd name="connsiteY1" fmla="*/ 25239 h 47006"/>
                      <a:gd name="connsiteX2" fmla="*/ 6964 w 43256"/>
                      <a:gd name="connsiteY2" fmla="*/ 34758 h 47006"/>
                      <a:gd name="connsiteX3" fmla="*/ 5856 w 43256"/>
                      <a:gd name="connsiteY3" fmla="*/ 35139 h 47006"/>
                      <a:gd name="connsiteX4" fmla="*/ 16514 w 43256"/>
                      <a:gd name="connsiteY4" fmla="*/ 38949 h 47006"/>
                      <a:gd name="connsiteX5" fmla="*/ 15846 w 43256"/>
                      <a:gd name="connsiteY5" fmla="*/ 37209 h 47006"/>
                      <a:gd name="connsiteX6" fmla="*/ 28863 w 43256"/>
                      <a:gd name="connsiteY6" fmla="*/ 34610 h 47006"/>
                      <a:gd name="connsiteX7" fmla="*/ 28596 w 43256"/>
                      <a:gd name="connsiteY7" fmla="*/ 36519 h 47006"/>
                      <a:gd name="connsiteX8" fmla="*/ 34165 w 43256"/>
                      <a:gd name="connsiteY8" fmla="*/ 22813 h 47006"/>
                      <a:gd name="connsiteX9" fmla="*/ 37416 w 43256"/>
                      <a:gd name="connsiteY9" fmla="*/ 29949 h 47006"/>
                      <a:gd name="connsiteX10" fmla="*/ 41834 w 43256"/>
                      <a:gd name="connsiteY10" fmla="*/ 15213 h 47006"/>
                      <a:gd name="connsiteX11" fmla="*/ 40386 w 43256"/>
                      <a:gd name="connsiteY11" fmla="*/ 17889 h 47006"/>
                      <a:gd name="connsiteX12" fmla="*/ 38360 w 43256"/>
                      <a:gd name="connsiteY12" fmla="*/ 5285 h 47006"/>
                      <a:gd name="connsiteX13" fmla="*/ 38436 w 43256"/>
                      <a:gd name="connsiteY13" fmla="*/ 6549 h 47006"/>
                      <a:gd name="connsiteX14" fmla="*/ 29114 w 43256"/>
                      <a:gd name="connsiteY14" fmla="*/ 3811 h 47006"/>
                      <a:gd name="connsiteX15" fmla="*/ 29856 w 43256"/>
                      <a:gd name="connsiteY15" fmla="*/ 2199 h 47006"/>
                      <a:gd name="connsiteX16" fmla="*/ 22177 w 43256"/>
                      <a:gd name="connsiteY16" fmla="*/ 4579 h 47006"/>
                      <a:gd name="connsiteX17" fmla="*/ 22536 w 43256"/>
                      <a:gd name="connsiteY17" fmla="*/ 3189 h 47006"/>
                      <a:gd name="connsiteX18" fmla="*/ 14036 w 43256"/>
                      <a:gd name="connsiteY18" fmla="*/ 5051 h 47006"/>
                      <a:gd name="connsiteX19" fmla="*/ 15336 w 43256"/>
                      <a:gd name="connsiteY19" fmla="*/ 6399 h 47006"/>
                      <a:gd name="connsiteX20" fmla="*/ 4163 w 43256"/>
                      <a:gd name="connsiteY20" fmla="*/ 15648 h 47006"/>
                      <a:gd name="connsiteX21" fmla="*/ 3936 w 43256"/>
                      <a:gd name="connsiteY21" fmla="*/ 14229 h 47006"/>
                      <a:gd name="connsiteX0" fmla="*/ 3936 w 43256"/>
                      <a:gd name="connsiteY0" fmla="*/ 14229 h 44606"/>
                      <a:gd name="connsiteX1" fmla="*/ 5659 w 43256"/>
                      <a:gd name="connsiteY1" fmla="*/ 6766 h 44606"/>
                      <a:gd name="connsiteX2" fmla="*/ 14041 w 43256"/>
                      <a:gd name="connsiteY2" fmla="*/ 5061 h 44606"/>
                      <a:gd name="connsiteX3" fmla="*/ 22492 w 43256"/>
                      <a:gd name="connsiteY3" fmla="*/ 3291 h 44606"/>
                      <a:gd name="connsiteX4" fmla="*/ 25785 w 43256"/>
                      <a:gd name="connsiteY4" fmla="*/ 59 h 44606"/>
                      <a:gd name="connsiteX5" fmla="*/ 29869 w 43256"/>
                      <a:gd name="connsiteY5" fmla="*/ 2340 h 44606"/>
                      <a:gd name="connsiteX6" fmla="*/ 35499 w 43256"/>
                      <a:gd name="connsiteY6" fmla="*/ 549 h 44606"/>
                      <a:gd name="connsiteX7" fmla="*/ 38354 w 43256"/>
                      <a:gd name="connsiteY7" fmla="*/ 5435 h 44606"/>
                      <a:gd name="connsiteX8" fmla="*/ 42018 w 43256"/>
                      <a:gd name="connsiteY8" fmla="*/ 10177 h 44606"/>
                      <a:gd name="connsiteX9" fmla="*/ 41854 w 43256"/>
                      <a:gd name="connsiteY9" fmla="*/ 15319 h 44606"/>
                      <a:gd name="connsiteX10" fmla="*/ 43052 w 43256"/>
                      <a:gd name="connsiteY10" fmla="*/ 23181 h 44606"/>
                      <a:gd name="connsiteX11" fmla="*/ 37440 w 43256"/>
                      <a:gd name="connsiteY11" fmla="*/ 30063 h 44606"/>
                      <a:gd name="connsiteX12" fmla="*/ 35431 w 43256"/>
                      <a:gd name="connsiteY12" fmla="*/ 35960 h 44606"/>
                      <a:gd name="connsiteX13" fmla="*/ 28591 w 43256"/>
                      <a:gd name="connsiteY13" fmla="*/ 36674 h 44606"/>
                      <a:gd name="connsiteX14" fmla="*/ 23703 w 43256"/>
                      <a:gd name="connsiteY14" fmla="*/ 42965 h 44606"/>
                      <a:gd name="connsiteX15" fmla="*/ 16516 w 43256"/>
                      <a:gd name="connsiteY15" fmla="*/ 39125 h 44606"/>
                      <a:gd name="connsiteX16" fmla="*/ 5840 w 43256"/>
                      <a:gd name="connsiteY16" fmla="*/ 35331 h 44606"/>
                      <a:gd name="connsiteX17" fmla="*/ 1146 w 43256"/>
                      <a:gd name="connsiteY17" fmla="*/ 31109 h 44606"/>
                      <a:gd name="connsiteX18" fmla="*/ 2149 w 43256"/>
                      <a:gd name="connsiteY18" fmla="*/ 25410 h 44606"/>
                      <a:gd name="connsiteX19" fmla="*/ 31 w 43256"/>
                      <a:gd name="connsiteY19" fmla="*/ 19563 h 44606"/>
                      <a:gd name="connsiteX20" fmla="*/ 3899 w 43256"/>
                      <a:gd name="connsiteY20" fmla="*/ 14366 h 44606"/>
                      <a:gd name="connsiteX21" fmla="*/ 3936 w 43256"/>
                      <a:gd name="connsiteY21" fmla="*/ 14229 h 44606"/>
                      <a:gd name="connsiteX0" fmla="*/ 459035 w 915585"/>
                      <a:gd name="connsiteY0" fmla="*/ 494479 h 632584"/>
                      <a:gd name="connsiteX1" fmla="*/ 354741 w 915585"/>
                      <a:gd name="connsiteY1" fmla="*/ 462634 h 632584"/>
                      <a:gd name="connsiteX2" fmla="*/ 459035 w 915585"/>
                      <a:gd name="connsiteY2" fmla="*/ 494479 h 632584"/>
                      <a:gd name="connsiteX0" fmla="*/ 452737 w 915585"/>
                      <a:gd name="connsiteY0" fmla="*/ 599899 h 632584"/>
                      <a:gd name="connsiteX1" fmla="*/ 277718 w 915585"/>
                      <a:gd name="connsiteY1" fmla="*/ 632584 h 632584"/>
                      <a:gd name="connsiteX2" fmla="*/ 452737 w 915585"/>
                      <a:gd name="connsiteY2" fmla="*/ 599899 h 632584"/>
                      <a:gd name="connsiteX0" fmla="*/ 252078 w 915585"/>
                      <a:gd name="connsiteY0" fmla="*/ 615538 h 632584"/>
                      <a:gd name="connsiteX1" fmla="*/ 303131 w 915585"/>
                      <a:gd name="connsiteY1" fmla="*/ 466429 h 632584"/>
                      <a:gd name="connsiteX2" fmla="*/ 252078 w 915585"/>
                      <a:gd name="connsiteY2" fmla="*/ 615538 h 632584"/>
                      <a:gd name="connsiteX0" fmla="*/ 4729 w 43256"/>
                      <a:gd name="connsiteY0" fmla="*/ 26036 h 44606"/>
                      <a:gd name="connsiteX1" fmla="*/ 2196 w 43256"/>
                      <a:gd name="connsiteY1" fmla="*/ 25239 h 44606"/>
                      <a:gd name="connsiteX2" fmla="*/ 6964 w 43256"/>
                      <a:gd name="connsiteY2" fmla="*/ 34758 h 44606"/>
                      <a:gd name="connsiteX3" fmla="*/ 5856 w 43256"/>
                      <a:gd name="connsiteY3" fmla="*/ 35139 h 44606"/>
                      <a:gd name="connsiteX4" fmla="*/ 16514 w 43256"/>
                      <a:gd name="connsiteY4" fmla="*/ 38949 h 44606"/>
                      <a:gd name="connsiteX5" fmla="*/ 15846 w 43256"/>
                      <a:gd name="connsiteY5" fmla="*/ 37209 h 44606"/>
                      <a:gd name="connsiteX6" fmla="*/ 28863 w 43256"/>
                      <a:gd name="connsiteY6" fmla="*/ 34610 h 44606"/>
                      <a:gd name="connsiteX7" fmla="*/ 28596 w 43256"/>
                      <a:gd name="connsiteY7" fmla="*/ 36519 h 44606"/>
                      <a:gd name="connsiteX8" fmla="*/ 34165 w 43256"/>
                      <a:gd name="connsiteY8" fmla="*/ 22813 h 44606"/>
                      <a:gd name="connsiteX9" fmla="*/ 37416 w 43256"/>
                      <a:gd name="connsiteY9" fmla="*/ 29949 h 44606"/>
                      <a:gd name="connsiteX10" fmla="*/ 41834 w 43256"/>
                      <a:gd name="connsiteY10" fmla="*/ 15213 h 44606"/>
                      <a:gd name="connsiteX11" fmla="*/ 40386 w 43256"/>
                      <a:gd name="connsiteY11" fmla="*/ 17889 h 44606"/>
                      <a:gd name="connsiteX12" fmla="*/ 38360 w 43256"/>
                      <a:gd name="connsiteY12" fmla="*/ 5285 h 44606"/>
                      <a:gd name="connsiteX13" fmla="*/ 38436 w 43256"/>
                      <a:gd name="connsiteY13" fmla="*/ 6549 h 44606"/>
                      <a:gd name="connsiteX14" fmla="*/ 29114 w 43256"/>
                      <a:gd name="connsiteY14" fmla="*/ 3811 h 44606"/>
                      <a:gd name="connsiteX15" fmla="*/ 29856 w 43256"/>
                      <a:gd name="connsiteY15" fmla="*/ 2199 h 44606"/>
                      <a:gd name="connsiteX16" fmla="*/ 22177 w 43256"/>
                      <a:gd name="connsiteY16" fmla="*/ 4579 h 44606"/>
                      <a:gd name="connsiteX17" fmla="*/ 22536 w 43256"/>
                      <a:gd name="connsiteY17" fmla="*/ 3189 h 44606"/>
                      <a:gd name="connsiteX18" fmla="*/ 14036 w 43256"/>
                      <a:gd name="connsiteY18" fmla="*/ 5051 h 44606"/>
                      <a:gd name="connsiteX19" fmla="*/ 15336 w 43256"/>
                      <a:gd name="connsiteY19" fmla="*/ 6399 h 44606"/>
                      <a:gd name="connsiteX20" fmla="*/ 4163 w 43256"/>
                      <a:gd name="connsiteY20" fmla="*/ 15648 h 44606"/>
                      <a:gd name="connsiteX21" fmla="*/ 3936 w 43256"/>
                      <a:gd name="connsiteY21" fmla="*/ 14229 h 44606"/>
                      <a:gd name="connsiteX0" fmla="*/ 3936 w 43256"/>
                      <a:gd name="connsiteY0" fmla="*/ 14229 h 43404"/>
                      <a:gd name="connsiteX1" fmla="*/ 5659 w 43256"/>
                      <a:gd name="connsiteY1" fmla="*/ 6766 h 43404"/>
                      <a:gd name="connsiteX2" fmla="*/ 14041 w 43256"/>
                      <a:gd name="connsiteY2" fmla="*/ 5061 h 43404"/>
                      <a:gd name="connsiteX3" fmla="*/ 22492 w 43256"/>
                      <a:gd name="connsiteY3" fmla="*/ 3291 h 43404"/>
                      <a:gd name="connsiteX4" fmla="*/ 25785 w 43256"/>
                      <a:gd name="connsiteY4" fmla="*/ 59 h 43404"/>
                      <a:gd name="connsiteX5" fmla="*/ 29869 w 43256"/>
                      <a:gd name="connsiteY5" fmla="*/ 2340 h 43404"/>
                      <a:gd name="connsiteX6" fmla="*/ 35499 w 43256"/>
                      <a:gd name="connsiteY6" fmla="*/ 549 h 43404"/>
                      <a:gd name="connsiteX7" fmla="*/ 38354 w 43256"/>
                      <a:gd name="connsiteY7" fmla="*/ 5435 h 43404"/>
                      <a:gd name="connsiteX8" fmla="*/ 42018 w 43256"/>
                      <a:gd name="connsiteY8" fmla="*/ 10177 h 43404"/>
                      <a:gd name="connsiteX9" fmla="*/ 41854 w 43256"/>
                      <a:gd name="connsiteY9" fmla="*/ 15319 h 43404"/>
                      <a:gd name="connsiteX10" fmla="*/ 43052 w 43256"/>
                      <a:gd name="connsiteY10" fmla="*/ 23181 h 43404"/>
                      <a:gd name="connsiteX11" fmla="*/ 37440 w 43256"/>
                      <a:gd name="connsiteY11" fmla="*/ 30063 h 43404"/>
                      <a:gd name="connsiteX12" fmla="*/ 35431 w 43256"/>
                      <a:gd name="connsiteY12" fmla="*/ 35960 h 43404"/>
                      <a:gd name="connsiteX13" fmla="*/ 28591 w 43256"/>
                      <a:gd name="connsiteY13" fmla="*/ 36674 h 43404"/>
                      <a:gd name="connsiteX14" fmla="*/ 23703 w 43256"/>
                      <a:gd name="connsiteY14" fmla="*/ 42965 h 43404"/>
                      <a:gd name="connsiteX15" fmla="*/ 16516 w 43256"/>
                      <a:gd name="connsiteY15" fmla="*/ 39125 h 43404"/>
                      <a:gd name="connsiteX16" fmla="*/ 5840 w 43256"/>
                      <a:gd name="connsiteY16" fmla="*/ 35331 h 43404"/>
                      <a:gd name="connsiteX17" fmla="*/ 1146 w 43256"/>
                      <a:gd name="connsiteY17" fmla="*/ 31109 h 43404"/>
                      <a:gd name="connsiteX18" fmla="*/ 2149 w 43256"/>
                      <a:gd name="connsiteY18" fmla="*/ 25410 h 43404"/>
                      <a:gd name="connsiteX19" fmla="*/ 31 w 43256"/>
                      <a:gd name="connsiteY19" fmla="*/ 19563 h 43404"/>
                      <a:gd name="connsiteX20" fmla="*/ 3899 w 43256"/>
                      <a:gd name="connsiteY20" fmla="*/ 14366 h 43404"/>
                      <a:gd name="connsiteX21" fmla="*/ 3936 w 43256"/>
                      <a:gd name="connsiteY21" fmla="*/ 14229 h 43404"/>
                      <a:gd name="connsiteX0" fmla="*/ 459035 w 915585"/>
                      <a:gd name="connsiteY0" fmla="*/ 494479 h 615538"/>
                      <a:gd name="connsiteX1" fmla="*/ 354741 w 915585"/>
                      <a:gd name="connsiteY1" fmla="*/ 462634 h 615538"/>
                      <a:gd name="connsiteX2" fmla="*/ 459035 w 915585"/>
                      <a:gd name="connsiteY2" fmla="*/ 494479 h 615538"/>
                      <a:gd name="connsiteX0" fmla="*/ 452737 w 915585"/>
                      <a:gd name="connsiteY0" fmla="*/ 599899 h 615538"/>
                      <a:gd name="connsiteX1" fmla="*/ 512690 w 915585"/>
                      <a:gd name="connsiteY1" fmla="*/ 602931 h 615538"/>
                      <a:gd name="connsiteX2" fmla="*/ 452737 w 915585"/>
                      <a:gd name="connsiteY2" fmla="*/ 599899 h 615538"/>
                      <a:gd name="connsiteX0" fmla="*/ 252078 w 915585"/>
                      <a:gd name="connsiteY0" fmla="*/ 615538 h 615538"/>
                      <a:gd name="connsiteX1" fmla="*/ 303131 w 915585"/>
                      <a:gd name="connsiteY1" fmla="*/ 466429 h 615538"/>
                      <a:gd name="connsiteX2" fmla="*/ 252078 w 915585"/>
                      <a:gd name="connsiteY2" fmla="*/ 615538 h 615538"/>
                      <a:gd name="connsiteX0" fmla="*/ 4729 w 43256"/>
                      <a:gd name="connsiteY0" fmla="*/ 26036 h 43404"/>
                      <a:gd name="connsiteX1" fmla="*/ 2196 w 43256"/>
                      <a:gd name="connsiteY1" fmla="*/ 25239 h 43404"/>
                      <a:gd name="connsiteX2" fmla="*/ 6964 w 43256"/>
                      <a:gd name="connsiteY2" fmla="*/ 34758 h 43404"/>
                      <a:gd name="connsiteX3" fmla="*/ 5856 w 43256"/>
                      <a:gd name="connsiteY3" fmla="*/ 35139 h 43404"/>
                      <a:gd name="connsiteX4" fmla="*/ 16514 w 43256"/>
                      <a:gd name="connsiteY4" fmla="*/ 38949 h 43404"/>
                      <a:gd name="connsiteX5" fmla="*/ 15846 w 43256"/>
                      <a:gd name="connsiteY5" fmla="*/ 37209 h 43404"/>
                      <a:gd name="connsiteX6" fmla="*/ 28863 w 43256"/>
                      <a:gd name="connsiteY6" fmla="*/ 34610 h 43404"/>
                      <a:gd name="connsiteX7" fmla="*/ 28596 w 43256"/>
                      <a:gd name="connsiteY7" fmla="*/ 36519 h 43404"/>
                      <a:gd name="connsiteX8" fmla="*/ 34165 w 43256"/>
                      <a:gd name="connsiteY8" fmla="*/ 22813 h 43404"/>
                      <a:gd name="connsiteX9" fmla="*/ 37416 w 43256"/>
                      <a:gd name="connsiteY9" fmla="*/ 29949 h 43404"/>
                      <a:gd name="connsiteX10" fmla="*/ 41834 w 43256"/>
                      <a:gd name="connsiteY10" fmla="*/ 15213 h 43404"/>
                      <a:gd name="connsiteX11" fmla="*/ 40386 w 43256"/>
                      <a:gd name="connsiteY11" fmla="*/ 17889 h 43404"/>
                      <a:gd name="connsiteX12" fmla="*/ 38360 w 43256"/>
                      <a:gd name="connsiteY12" fmla="*/ 5285 h 43404"/>
                      <a:gd name="connsiteX13" fmla="*/ 38436 w 43256"/>
                      <a:gd name="connsiteY13" fmla="*/ 6549 h 43404"/>
                      <a:gd name="connsiteX14" fmla="*/ 29114 w 43256"/>
                      <a:gd name="connsiteY14" fmla="*/ 3811 h 43404"/>
                      <a:gd name="connsiteX15" fmla="*/ 29856 w 43256"/>
                      <a:gd name="connsiteY15" fmla="*/ 2199 h 43404"/>
                      <a:gd name="connsiteX16" fmla="*/ 22177 w 43256"/>
                      <a:gd name="connsiteY16" fmla="*/ 4579 h 43404"/>
                      <a:gd name="connsiteX17" fmla="*/ 22536 w 43256"/>
                      <a:gd name="connsiteY17" fmla="*/ 3189 h 43404"/>
                      <a:gd name="connsiteX18" fmla="*/ 14036 w 43256"/>
                      <a:gd name="connsiteY18" fmla="*/ 5051 h 43404"/>
                      <a:gd name="connsiteX19" fmla="*/ 15336 w 43256"/>
                      <a:gd name="connsiteY19" fmla="*/ 6399 h 43404"/>
                      <a:gd name="connsiteX20" fmla="*/ 4163 w 43256"/>
                      <a:gd name="connsiteY20" fmla="*/ 15648 h 43404"/>
                      <a:gd name="connsiteX21" fmla="*/ 3936 w 43256"/>
                      <a:gd name="connsiteY21" fmla="*/ 14229 h 43404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459035 w 915585"/>
                      <a:gd name="connsiteY0" fmla="*/ 494479 h 612914"/>
                      <a:gd name="connsiteX1" fmla="*/ 354741 w 915585"/>
                      <a:gd name="connsiteY1" fmla="*/ 462634 h 612914"/>
                      <a:gd name="connsiteX2" fmla="*/ 459035 w 915585"/>
                      <a:gd name="connsiteY2" fmla="*/ 494479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54741 w 915585"/>
                      <a:gd name="connsiteY1" fmla="*/ 462634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14460 w 915585"/>
                      <a:gd name="connsiteY1" fmla="*/ 551596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14460 w 915585"/>
                      <a:gd name="connsiteY1" fmla="*/ 551596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562804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</a:cxnLst>
                    <a:rect l="l" t="t" r="r" b="b"/>
                    <a:pathLst>
                      <a:path w="43256" h="43219">
                        <a:moveTo>
                          <a:pt x="3936" y="14229"/>
                        </a:moveTo>
                        <a:cubicBezTo>
                          <a:pt x="3665" y="11516"/>
                          <a:pt x="4297" y="8780"/>
                          <a:pt x="5659" y="6766"/>
                        </a:cubicBezTo>
                        <a:cubicBezTo>
                          <a:pt x="7811" y="3585"/>
                          <a:pt x="11300" y="2876"/>
                          <a:pt x="14041" y="5061"/>
                        </a:cubicBezTo>
                        <a:cubicBezTo>
                          <a:pt x="15714" y="768"/>
                          <a:pt x="19950" y="-119"/>
                          <a:pt x="22492" y="3291"/>
                        </a:cubicBezTo>
                        <a:cubicBezTo>
                          <a:pt x="23133" y="1542"/>
                          <a:pt x="24364" y="333"/>
                          <a:pt x="25785" y="59"/>
                        </a:cubicBezTo>
                        <a:cubicBezTo>
                          <a:pt x="27349" y="-243"/>
                          <a:pt x="28911" y="629"/>
                          <a:pt x="29869" y="2340"/>
                        </a:cubicBezTo>
                        <a:cubicBezTo>
                          <a:pt x="31251" y="126"/>
                          <a:pt x="33537" y="-601"/>
                          <a:pt x="35499" y="549"/>
                        </a:cubicBezTo>
                        <a:cubicBezTo>
                          <a:pt x="36994" y="1425"/>
                          <a:pt x="38066" y="3259"/>
                          <a:pt x="38354" y="5435"/>
                        </a:cubicBezTo>
                        <a:cubicBezTo>
                          <a:pt x="40082" y="6077"/>
                          <a:pt x="41458" y="7857"/>
                          <a:pt x="42018" y="10177"/>
                        </a:cubicBezTo>
                        <a:cubicBezTo>
                          <a:pt x="42425" y="11861"/>
                          <a:pt x="42367" y="13690"/>
                          <a:pt x="41854" y="15319"/>
                        </a:cubicBezTo>
                        <a:cubicBezTo>
                          <a:pt x="43115" y="17553"/>
                          <a:pt x="43556" y="20449"/>
                          <a:pt x="43052" y="23181"/>
                        </a:cubicBezTo>
                        <a:cubicBezTo>
                          <a:pt x="42382" y="26813"/>
                          <a:pt x="40164" y="29533"/>
                          <a:pt x="37440" y="30063"/>
                        </a:cubicBezTo>
                        <a:cubicBezTo>
                          <a:pt x="37427" y="32330"/>
                          <a:pt x="36694" y="34480"/>
                          <a:pt x="35431" y="35960"/>
                        </a:cubicBezTo>
                        <a:cubicBezTo>
                          <a:pt x="33512" y="38209"/>
                          <a:pt x="30740" y="38498"/>
                          <a:pt x="28591" y="36674"/>
                        </a:cubicBezTo>
                        <a:cubicBezTo>
                          <a:pt x="27896" y="39807"/>
                          <a:pt x="26035" y="42202"/>
                          <a:pt x="23703" y="42965"/>
                        </a:cubicBezTo>
                        <a:cubicBezTo>
                          <a:pt x="20955" y="43864"/>
                          <a:pt x="18087" y="42332"/>
                          <a:pt x="16516" y="39125"/>
                        </a:cubicBezTo>
                        <a:cubicBezTo>
                          <a:pt x="12808" y="42169"/>
                          <a:pt x="7992" y="40458"/>
                          <a:pt x="5840" y="35331"/>
                        </a:cubicBezTo>
                        <a:cubicBezTo>
                          <a:pt x="3726" y="35668"/>
                          <a:pt x="1741" y="33883"/>
                          <a:pt x="1146" y="31109"/>
                        </a:cubicBezTo>
                        <a:cubicBezTo>
                          <a:pt x="715" y="29102"/>
                          <a:pt x="1096" y="26936"/>
                          <a:pt x="2149" y="25410"/>
                        </a:cubicBezTo>
                        <a:cubicBezTo>
                          <a:pt x="655" y="24213"/>
                          <a:pt x="-177" y="21916"/>
                          <a:pt x="31" y="19563"/>
                        </a:cubicBezTo>
                        <a:cubicBezTo>
                          <a:pt x="275" y="16808"/>
                          <a:pt x="1881" y="14650"/>
                          <a:pt x="3899" y="14366"/>
                        </a:cubicBezTo>
                        <a:cubicBezTo>
                          <a:pt x="3911" y="14320"/>
                          <a:pt x="3924" y="14275"/>
                          <a:pt x="3936" y="14229"/>
                        </a:cubicBezTo>
                        <a:close/>
                      </a:path>
                      <a:path w="915585" h="612914">
                        <a:moveTo>
                          <a:pt x="365047" y="568613"/>
                        </a:moveTo>
                        <a:lnTo>
                          <a:pt x="314460" y="551596"/>
                        </a:lnTo>
                        <a:lnTo>
                          <a:pt x="365047" y="568613"/>
                        </a:lnTo>
                        <a:close/>
                      </a:path>
                      <a:path w="915585" h="612914">
                        <a:moveTo>
                          <a:pt x="452737" y="599899"/>
                        </a:moveTo>
                        <a:lnTo>
                          <a:pt x="512690" y="602931"/>
                        </a:lnTo>
                        <a:lnTo>
                          <a:pt x="452737" y="599899"/>
                        </a:lnTo>
                        <a:close/>
                      </a:path>
                      <a:path w="915585" h="612914">
                        <a:moveTo>
                          <a:pt x="252079" y="585885"/>
                        </a:moveTo>
                        <a:lnTo>
                          <a:pt x="303131" y="562804"/>
                        </a:lnTo>
                        <a:lnTo>
                          <a:pt x="252079" y="585885"/>
                        </a:lnTo>
                        <a:close/>
                      </a:path>
                      <a:path w="43256" h="43219" fill="none" extrusionOk="0">
                        <a:moveTo>
                          <a:pt x="4729" y="26036"/>
                        </a:moveTo>
                        <a:cubicBezTo>
                          <a:pt x="3845" y="26130"/>
                          <a:pt x="2961" y="25852"/>
                          <a:pt x="2196" y="25239"/>
                        </a:cubicBezTo>
                        <a:moveTo>
                          <a:pt x="6964" y="34758"/>
                        </a:moveTo>
                        <a:cubicBezTo>
                          <a:pt x="6609" y="34951"/>
                          <a:pt x="6236" y="35079"/>
                          <a:pt x="5856" y="35139"/>
                        </a:cubicBezTo>
                        <a:moveTo>
                          <a:pt x="16514" y="38949"/>
                        </a:moveTo>
                        <a:cubicBezTo>
                          <a:pt x="16247" y="38403"/>
                          <a:pt x="16023" y="37820"/>
                          <a:pt x="15846" y="37209"/>
                        </a:cubicBezTo>
                        <a:moveTo>
                          <a:pt x="28863" y="34610"/>
                        </a:moveTo>
                        <a:cubicBezTo>
                          <a:pt x="28824" y="35257"/>
                          <a:pt x="28734" y="35897"/>
                          <a:pt x="28596" y="36519"/>
                        </a:cubicBezTo>
                        <a:moveTo>
                          <a:pt x="34165" y="22813"/>
                        </a:moveTo>
                        <a:cubicBezTo>
                          <a:pt x="36169" y="24141"/>
                          <a:pt x="37434" y="26917"/>
                          <a:pt x="37416" y="29949"/>
                        </a:cubicBezTo>
                        <a:moveTo>
                          <a:pt x="41834" y="15213"/>
                        </a:moveTo>
                        <a:cubicBezTo>
                          <a:pt x="41509" y="16245"/>
                          <a:pt x="41014" y="17161"/>
                          <a:pt x="40386" y="17889"/>
                        </a:cubicBezTo>
                        <a:moveTo>
                          <a:pt x="38360" y="5285"/>
                        </a:moveTo>
                        <a:cubicBezTo>
                          <a:pt x="38415" y="5702"/>
                          <a:pt x="38441" y="6125"/>
                          <a:pt x="38436" y="6549"/>
                        </a:cubicBezTo>
                        <a:moveTo>
                          <a:pt x="29114" y="3811"/>
                        </a:moveTo>
                        <a:cubicBezTo>
                          <a:pt x="29303" y="3228"/>
                          <a:pt x="29552" y="2685"/>
                          <a:pt x="29856" y="2199"/>
                        </a:cubicBezTo>
                        <a:moveTo>
                          <a:pt x="22177" y="4579"/>
                        </a:moveTo>
                        <a:cubicBezTo>
                          <a:pt x="22254" y="4097"/>
                          <a:pt x="22375" y="3630"/>
                          <a:pt x="22536" y="3189"/>
                        </a:cubicBezTo>
                        <a:moveTo>
                          <a:pt x="14036" y="5051"/>
                        </a:moveTo>
                        <a:cubicBezTo>
                          <a:pt x="14508" y="5427"/>
                          <a:pt x="14944" y="5880"/>
                          <a:pt x="15336" y="6399"/>
                        </a:cubicBezTo>
                        <a:moveTo>
                          <a:pt x="4163" y="15648"/>
                        </a:moveTo>
                        <a:cubicBezTo>
                          <a:pt x="4060" y="15184"/>
                          <a:pt x="3984" y="14710"/>
                          <a:pt x="3936" y="14229"/>
                        </a:cubicBezTo>
                      </a:path>
                    </a:pathLst>
                  </a:custGeom>
                  <a:gradFill flip="none" rotWithShape="1">
                    <a:gsLst>
                      <a:gs pos="0">
                        <a:schemeClr val="bg1"/>
                      </a:gs>
                      <a:gs pos="50000">
                        <a:schemeClr val="bg1">
                          <a:lumMod val="75000"/>
                        </a:schemeClr>
                      </a:gs>
                      <a:gs pos="100000">
                        <a:schemeClr val="tx1">
                          <a:lumMod val="75000"/>
                          <a:lumOff val="25000"/>
                        </a:scheme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GB" dirty="0"/>
                  </a:p>
                </p:txBody>
              </p:sp>
              <p:sp>
                <p:nvSpPr>
                  <p:cNvPr id="96" name="Cloud Callout 3"/>
                  <p:cNvSpPr/>
                  <p:nvPr/>
                </p:nvSpPr>
                <p:spPr>
                  <a:xfrm>
                    <a:off x="1352688" y="3373714"/>
                    <a:ext cx="720842" cy="436989"/>
                  </a:xfrm>
                  <a:custGeom>
                    <a:avLst/>
                    <a:gdLst>
                      <a:gd name="connsiteX0" fmla="*/ 3900 w 43200"/>
                      <a:gd name="connsiteY0" fmla="*/ 14370 h 43200"/>
                      <a:gd name="connsiteX1" fmla="*/ 5623 w 43200"/>
                      <a:gd name="connsiteY1" fmla="*/ 6907 h 43200"/>
                      <a:gd name="connsiteX2" fmla="*/ 14005 w 43200"/>
                      <a:gd name="connsiteY2" fmla="*/ 5202 h 43200"/>
                      <a:gd name="connsiteX3" fmla="*/ 22456 w 43200"/>
                      <a:gd name="connsiteY3" fmla="*/ 3432 h 43200"/>
                      <a:gd name="connsiteX4" fmla="*/ 25749 w 43200"/>
                      <a:gd name="connsiteY4" fmla="*/ 200 h 43200"/>
                      <a:gd name="connsiteX5" fmla="*/ 29833 w 43200"/>
                      <a:gd name="connsiteY5" fmla="*/ 2481 h 43200"/>
                      <a:gd name="connsiteX6" fmla="*/ 35463 w 43200"/>
                      <a:gd name="connsiteY6" fmla="*/ 690 h 43200"/>
                      <a:gd name="connsiteX7" fmla="*/ 38318 w 43200"/>
                      <a:gd name="connsiteY7" fmla="*/ 5576 h 43200"/>
                      <a:gd name="connsiteX8" fmla="*/ 41982 w 43200"/>
                      <a:gd name="connsiteY8" fmla="*/ 10318 h 43200"/>
                      <a:gd name="connsiteX9" fmla="*/ 41818 w 43200"/>
                      <a:gd name="connsiteY9" fmla="*/ 15460 h 43200"/>
                      <a:gd name="connsiteX10" fmla="*/ 43016 w 43200"/>
                      <a:gd name="connsiteY10" fmla="*/ 23322 h 43200"/>
                      <a:gd name="connsiteX11" fmla="*/ 37404 w 43200"/>
                      <a:gd name="connsiteY11" fmla="*/ 30204 h 43200"/>
                      <a:gd name="connsiteX12" fmla="*/ 35395 w 43200"/>
                      <a:gd name="connsiteY12" fmla="*/ 36101 h 43200"/>
                      <a:gd name="connsiteX13" fmla="*/ 28555 w 43200"/>
                      <a:gd name="connsiteY13" fmla="*/ 36815 h 43200"/>
                      <a:gd name="connsiteX14" fmla="*/ 23667 w 43200"/>
                      <a:gd name="connsiteY14" fmla="*/ 43106 h 43200"/>
                      <a:gd name="connsiteX15" fmla="*/ 16480 w 43200"/>
                      <a:gd name="connsiteY15" fmla="*/ 39266 h 43200"/>
                      <a:gd name="connsiteX16" fmla="*/ 5804 w 43200"/>
                      <a:gd name="connsiteY16" fmla="*/ 35472 h 43200"/>
                      <a:gd name="connsiteX17" fmla="*/ 1110 w 43200"/>
                      <a:gd name="connsiteY17" fmla="*/ 31250 h 43200"/>
                      <a:gd name="connsiteX18" fmla="*/ 2113 w 43200"/>
                      <a:gd name="connsiteY18" fmla="*/ 25551 h 43200"/>
                      <a:gd name="connsiteX19" fmla="*/ -5 w 43200"/>
                      <a:gd name="connsiteY19" fmla="*/ 19704 h 43200"/>
                      <a:gd name="connsiteX20" fmla="*/ 3863 w 43200"/>
                      <a:gd name="connsiteY20" fmla="*/ 14507 h 43200"/>
                      <a:gd name="connsiteX21" fmla="*/ 3900 w 43200"/>
                      <a:gd name="connsiteY21" fmla="*/ 14370 h 43200"/>
                      <a:gd name="connsiteX0" fmla="*/ 283721 w 914400"/>
                      <a:gd name="connsiteY0" fmla="*/ 689229 h 612648"/>
                      <a:gd name="connsiteX1" fmla="*/ 266703 w 914400"/>
                      <a:gd name="connsiteY1" fmla="*/ 706247 h 612648"/>
                      <a:gd name="connsiteX2" fmla="*/ 249685 w 914400"/>
                      <a:gd name="connsiteY2" fmla="*/ 689229 h 612648"/>
                      <a:gd name="connsiteX3" fmla="*/ 266703 w 914400"/>
                      <a:gd name="connsiteY3" fmla="*/ 672211 h 612648"/>
                      <a:gd name="connsiteX4" fmla="*/ 283721 w 914400"/>
                      <a:gd name="connsiteY4" fmla="*/ 689229 h 612648"/>
                      <a:gd name="connsiteX0" fmla="*/ 310992 w 914400"/>
                      <a:gd name="connsiteY0" fmla="*/ 668620 h 612648"/>
                      <a:gd name="connsiteX1" fmla="*/ 276956 w 914400"/>
                      <a:gd name="connsiteY1" fmla="*/ 702656 h 612648"/>
                      <a:gd name="connsiteX2" fmla="*/ 242920 w 914400"/>
                      <a:gd name="connsiteY2" fmla="*/ 668620 h 612648"/>
                      <a:gd name="connsiteX3" fmla="*/ 276956 w 914400"/>
                      <a:gd name="connsiteY3" fmla="*/ 634584 h 612648"/>
                      <a:gd name="connsiteX4" fmla="*/ 310992 w 914400"/>
                      <a:gd name="connsiteY4" fmla="*/ 668620 h 612648"/>
                      <a:gd name="connsiteX0" fmla="*/ 353424 w 914400"/>
                      <a:gd name="connsiteY0" fmla="*/ 617538 h 612648"/>
                      <a:gd name="connsiteX1" fmla="*/ 302370 w 914400"/>
                      <a:gd name="connsiteY1" fmla="*/ 668592 h 612648"/>
                      <a:gd name="connsiteX2" fmla="*/ 251316 w 914400"/>
                      <a:gd name="connsiteY2" fmla="*/ 617538 h 612648"/>
                      <a:gd name="connsiteX3" fmla="*/ 302370 w 914400"/>
                      <a:gd name="connsiteY3" fmla="*/ 566484 h 612648"/>
                      <a:gd name="connsiteX4" fmla="*/ 353424 w 914400"/>
                      <a:gd name="connsiteY4" fmla="*/ 617538 h 612648"/>
                      <a:gd name="connsiteX0" fmla="*/ 4693 w 43200"/>
                      <a:gd name="connsiteY0" fmla="*/ 26177 h 43200"/>
                      <a:gd name="connsiteX1" fmla="*/ 2160 w 43200"/>
                      <a:gd name="connsiteY1" fmla="*/ 25380 h 43200"/>
                      <a:gd name="connsiteX2" fmla="*/ 6928 w 43200"/>
                      <a:gd name="connsiteY2" fmla="*/ 34899 h 43200"/>
                      <a:gd name="connsiteX3" fmla="*/ 5820 w 43200"/>
                      <a:gd name="connsiteY3" fmla="*/ 35280 h 43200"/>
                      <a:gd name="connsiteX4" fmla="*/ 16478 w 43200"/>
                      <a:gd name="connsiteY4" fmla="*/ 39090 h 43200"/>
                      <a:gd name="connsiteX5" fmla="*/ 15810 w 43200"/>
                      <a:gd name="connsiteY5" fmla="*/ 37350 h 43200"/>
                      <a:gd name="connsiteX6" fmla="*/ 28827 w 43200"/>
                      <a:gd name="connsiteY6" fmla="*/ 34751 h 43200"/>
                      <a:gd name="connsiteX7" fmla="*/ 28560 w 43200"/>
                      <a:gd name="connsiteY7" fmla="*/ 36660 h 43200"/>
                      <a:gd name="connsiteX8" fmla="*/ 34129 w 43200"/>
                      <a:gd name="connsiteY8" fmla="*/ 22954 h 43200"/>
                      <a:gd name="connsiteX9" fmla="*/ 37380 w 43200"/>
                      <a:gd name="connsiteY9" fmla="*/ 30090 h 43200"/>
                      <a:gd name="connsiteX10" fmla="*/ 41798 w 43200"/>
                      <a:gd name="connsiteY10" fmla="*/ 15354 h 43200"/>
                      <a:gd name="connsiteX11" fmla="*/ 40350 w 43200"/>
                      <a:gd name="connsiteY11" fmla="*/ 18030 h 43200"/>
                      <a:gd name="connsiteX12" fmla="*/ 38324 w 43200"/>
                      <a:gd name="connsiteY12" fmla="*/ 5426 h 43200"/>
                      <a:gd name="connsiteX13" fmla="*/ 38400 w 43200"/>
                      <a:gd name="connsiteY13" fmla="*/ 6690 h 43200"/>
                      <a:gd name="connsiteX14" fmla="*/ 29078 w 43200"/>
                      <a:gd name="connsiteY14" fmla="*/ 3952 h 43200"/>
                      <a:gd name="connsiteX15" fmla="*/ 29820 w 43200"/>
                      <a:gd name="connsiteY15" fmla="*/ 2340 h 43200"/>
                      <a:gd name="connsiteX16" fmla="*/ 22141 w 43200"/>
                      <a:gd name="connsiteY16" fmla="*/ 4720 h 43200"/>
                      <a:gd name="connsiteX17" fmla="*/ 22500 w 43200"/>
                      <a:gd name="connsiteY17" fmla="*/ 3330 h 43200"/>
                      <a:gd name="connsiteX18" fmla="*/ 14000 w 43200"/>
                      <a:gd name="connsiteY18" fmla="*/ 5192 h 43200"/>
                      <a:gd name="connsiteX19" fmla="*/ 15300 w 43200"/>
                      <a:gd name="connsiteY19" fmla="*/ 6540 h 43200"/>
                      <a:gd name="connsiteX20" fmla="*/ 4127 w 43200"/>
                      <a:gd name="connsiteY20" fmla="*/ 15789 h 43200"/>
                      <a:gd name="connsiteX21" fmla="*/ 3900 w 43200"/>
                      <a:gd name="connsiteY21" fmla="*/ 14370 h 43200"/>
                      <a:gd name="connsiteX0" fmla="*/ 3936 w 43256"/>
                      <a:gd name="connsiteY0" fmla="*/ 14229 h 49659"/>
                      <a:gd name="connsiteX1" fmla="*/ 5659 w 43256"/>
                      <a:gd name="connsiteY1" fmla="*/ 6766 h 49659"/>
                      <a:gd name="connsiteX2" fmla="*/ 14041 w 43256"/>
                      <a:gd name="connsiteY2" fmla="*/ 5061 h 49659"/>
                      <a:gd name="connsiteX3" fmla="*/ 22492 w 43256"/>
                      <a:gd name="connsiteY3" fmla="*/ 3291 h 49659"/>
                      <a:gd name="connsiteX4" fmla="*/ 25785 w 43256"/>
                      <a:gd name="connsiteY4" fmla="*/ 59 h 49659"/>
                      <a:gd name="connsiteX5" fmla="*/ 29869 w 43256"/>
                      <a:gd name="connsiteY5" fmla="*/ 2340 h 49659"/>
                      <a:gd name="connsiteX6" fmla="*/ 35499 w 43256"/>
                      <a:gd name="connsiteY6" fmla="*/ 549 h 49659"/>
                      <a:gd name="connsiteX7" fmla="*/ 38354 w 43256"/>
                      <a:gd name="connsiteY7" fmla="*/ 5435 h 49659"/>
                      <a:gd name="connsiteX8" fmla="*/ 42018 w 43256"/>
                      <a:gd name="connsiteY8" fmla="*/ 10177 h 49659"/>
                      <a:gd name="connsiteX9" fmla="*/ 41854 w 43256"/>
                      <a:gd name="connsiteY9" fmla="*/ 15319 h 49659"/>
                      <a:gd name="connsiteX10" fmla="*/ 43052 w 43256"/>
                      <a:gd name="connsiteY10" fmla="*/ 23181 h 49659"/>
                      <a:gd name="connsiteX11" fmla="*/ 37440 w 43256"/>
                      <a:gd name="connsiteY11" fmla="*/ 30063 h 49659"/>
                      <a:gd name="connsiteX12" fmla="*/ 35431 w 43256"/>
                      <a:gd name="connsiteY12" fmla="*/ 35960 h 49659"/>
                      <a:gd name="connsiteX13" fmla="*/ 28591 w 43256"/>
                      <a:gd name="connsiteY13" fmla="*/ 36674 h 49659"/>
                      <a:gd name="connsiteX14" fmla="*/ 23703 w 43256"/>
                      <a:gd name="connsiteY14" fmla="*/ 42965 h 49659"/>
                      <a:gd name="connsiteX15" fmla="*/ 16516 w 43256"/>
                      <a:gd name="connsiteY15" fmla="*/ 39125 h 49659"/>
                      <a:gd name="connsiteX16" fmla="*/ 5840 w 43256"/>
                      <a:gd name="connsiteY16" fmla="*/ 35331 h 49659"/>
                      <a:gd name="connsiteX17" fmla="*/ 1146 w 43256"/>
                      <a:gd name="connsiteY17" fmla="*/ 31109 h 49659"/>
                      <a:gd name="connsiteX18" fmla="*/ 2149 w 43256"/>
                      <a:gd name="connsiteY18" fmla="*/ 25410 h 49659"/>
                      <a:gd name="connsiteX19" fmla="*/ 31 w 43256"/>
                      <a:gd name="connsiteY19" fmla="*/ 19563 h 49659"/>
                      <a:gd name="connsiteX20" fmla="*/ 3899 w 43256"/>
                      <a:gd name="connsiteY20" fmla="*/ 14366 h 49659"/>
                      <a:gd name="connsiteX21" fmla="*/ 3936 w 43256"/>
                      <a:gd name="connsiteY21" fmla="*/ 14229 h 49659"/>
                      <a:gd name="connsiteX0" fmla="*/ 284483 w 915585"/>
                      <a:gd name="connsiteY0" fmla="*/ 687229 h 704247"/>
                      <a:gd name="connsiteX1" fmla="*/ 267465 w 915585"/>
                      <a:gd name="connsiteY1" fmla="*/ 704247 h 704247"/>
                      <a:gd name="connsiteX2" fmla="*/ 250447 w 915585"/>
                      <a:gd name="connsiteY2" fmla="*/ 687229 h 704247"/>
                      <a:gd name="connsiteX3" fmla="*/ 267465 w 915585"/>
                      <a:gd name="connsiteY3" fmla="*/ 670211 h 704247"/>
                      <a:gd name="connsiteX4" fmla="*/ 284483 w 915585"/>
                      <a:gd name="connsiteY4" fmla="*/ 687229 h 704247"/>
                      <a:gd name="connsiteX0" fmla="*/ 311754 w 915585"/>
                      <a:gd name="connsiteY0" fmla="*/ 666620 h 704247"/>
                      <a:gd name="connsiteX1" fmla="*/ 277718 w 915585"/>
                      <a:gd name="connsiteY1" fmla="*/ 700656 h 704247"/>
                      <a:gd name="connsiteX2" fmla="*/ 277718 w 915585"/>
                      <a:gd name="connsiteY2" fmla="*/ 632584 h 704247"/>
                      <a:gd name="connsiteX3" fmla="*/ 311754 w 915585"/>
                      <a:gd name="connsiteY3" fmla="*/ 666620 h 704247"/>
                      <a:gd name="connsiteX0" fmla="*/ 354186 w 915585"/>
                      <a:gd name="connsiteY0" fmla="*/ 615538 h 704247"/>
                      <a:gd name="connsiteX1" fmla="*/ 303132 w 915585"/>
                      <a:gd name="connsiteY1" fmla="*/ 666592 h 704247"/>
                      <a:gd name="connsiteX2" fmla="*/ 252078 w 915585"/>
                      <a:gd name="connsiteY2" fmla="*/ 615538 h 704247"/>
                      <a:gd name="connsiteX3" fmla="*/ 303132 w 915585"/>
                      <a:gd name="connsiteY3" fmla="*/ 564484 h 704247"/>
                      <a:gd name="connsiteX4" fmla="*/ 354186 w 915585"/>
                      <a:gd name="connsiteY4" fmla="*/ 615538 h 704247"/>
                      <a:gd name="connsiteX0" fmla="*/ 4729 w 43256"/>
                      <a:gd name="connsiteY0" fmla="*/ 26036 h 49659"/>
                      <a:gd name="connsiteX1" fmla="*/ 2196 w 43256"/>
                      <a:gd name="connsiteY1" fmla="*/ 25239 h 49659"/>
                      <a:gd name="connsiteX2" fmla="*/ 6964 w 43256"/>
                      <a:gd name="connsiteY2" fmla="*/ 34758 h 49659"/>
                      <a:gd name="connsiteX3" fmla="*/ 5856 w 43256"/>
                      <a:gd name="connsiteY3" fmla="*/ 35139 h 49659"/>
                      <a:gd name="connsiteX4" fmla="*/ 16514 w 43256"/>
                      <a:gd name="connsiteY4" fmla="*/ 38949 h 49659"/>
                      <a:gd name="connsiteX5" fmla="*/ 15846 w 43256"/>
                      <a:gd name="connsiteY5" fmla="*/ 37209 h 49659"/>
                      <a:gd name="connsiteX6" fmla="*/ 28863 w 43256"/>
                      <a:gd name="connsiteY6" fmla="*/ 34610 h 49659"/>
                      <a:gd name="connsiteX7" fmla="*/ 28596 w 43256"/>
                      <a:gd name="connsiteY7" fmla="*/ 36519 h 49659"/>
                      <a:gd name="connsiteX8" fmla="*/ 34165 w 43256"/>
                      <a:gd name="connsiteY8" fmla="*/ 22813 h 49659"/>
                      <a:gd name="connsiteX9" fmla="*/ 37416 w 43256"/>
                      <a:gd name="connsiteY9" fmla="*/ 29949 h 49659"/>
                      <a:gd name="connsiteX10" fmla="*/ 41834 w 43256"/>
                      <a:gd name="connsiteY10" fmla="*/ 15213 h 49659"/>
                      <a:gd name="connsiteX11" fmla="*/ 40386 w 43256"/>
                      <a:gd name="connsiteY11" fmla="*/ 17889 h 49659"/>
                      <a:gd name="connsiteX12" fmla="*/ 38360 w 43256"/>
                      <a:gd name="connsiteY12" fmla="*/ 5285 h 49659"/>
                      <a:gd name="connsiteX13" fmla="*/ 38436 w 43256"/>
                      <a:gd name="connsiteY13" fmla="*/ 6549 h 49659"/>
                      <a:gd name="connsiteX14" fmla="*/ 29114 w 43256"/>
                      <a:gd name="connsiteY14" fmla="*/ 3811 h 49659"/>
                      <a:gd name="connsiteX15" fmla="*/ 29856 w 43256"/>
                      <a:gd name="connsiteY15" fmla="*/ 2199 h 49659"/>
                      <a:gd name="connsiteX16" fmla="*/ 22177 w 43256"/>
                      <a:gd name="connsiteY16" fmla="*/ 4579 h 49659"/>
                      <a:gd name="connsiteX17" fmla="*/ 22536 w 43256"/>
                      <a:gd name="connsiteY17" fmla="*/ 3189 h 49659"/>
                      <a:gd name="connsiteX18" fmla="*/ 14036 w 43256"/>
                      <a:gd name="connsiteY18" fmla="*/ 5051 h 49659"/>
                      <a:gd name="connsiteX19" fmla="*/ 15336 w 43256"/>
                      <a:gd name="connsiteY19" fmla="*/ 6399 h 49659"/>
                      <a:gd name="connsiteX20" fmla="*/ 4163 w 43256"/>
                      <a:gd name="connsiteY20" fmla="*/ 15648 h 49659"/>
                      <a:gd name="connsiteX21" fmla="*/ 3936 w 43256"/>
                      <a:gd name="connsiteY21" fmla="*/ 14229 h 49659"/>
                      <a:gd name="connsiteX0" fmla="*/ 3936 w 43256"/>
                      <a:gd name="connsiteY0" fmla="*/ 14229 h 49659"/>
                      <a:gd name="connsiteX1" fmla="*/ 5659 w 43256"/>
                      <a:gd name="connsiteY1" fmla="*/ 6766 h 49659"/>
                      <a:gd name="connsiteX2" fmla="*/ 14041 w 43256"/>
                      <a:gd name="connsiteY2" fmla="*/ 5061 h 49659"/>
                      <a:gd name="connsiteX3" fmla="*/ 22492 w 43256"/>
                      <a:gd name="connsiteY3" fmla="*/ 3291 h 49659"/>
                      <a:gd name="connsiteX4" fmla="*/ 25785 w 43256"/>
                      <a:gd name="connsiteY4" fmla="*/ 59 h 49659"/>
                      <a:gd name="connsiteX5" fmla="*/ 29869 w 43256"/>
                      <a:gd name="connsiteY5" fmla="*/ 2340 h 49659"/>
                      <a:gd name="connsiteX6" fmla="*/ 35499 w 43256"/>
                      <a:gd name="connsiteY6" fmla="*/ 549 h 49659"/>
                      <a:gd name="connsiteX7" fmla="*/ 38354 w 43256"/>
                      <a:gd name="connsiteY7" fmla="*/ 5435 h 49659"/>
                      <a:gd name="connsiteX8" fmla="*/ 42018 w 43256"/>
                      <a:gd name="connsiteY8" fmla="*/ 10177 h 49659"/>
                      <a:gd name="connsiteX9" fmla="*/ 41854 w 43256"/>
                      <a:gd name="connsiteY9" fmla="*/ 15319 h 49659"/>
                      <a:gd name="connsiteX10" fmla="*/ 43052 w 43256"/>
                      <a:gd name="connsiteY10" fmla="*/ 23181 h 49659"/>
                      <a:gd name="connsiteX11" fmla="*/ 37440 w 43256"/>
                      <a:gd name="connsiteY11" fmla="*/ 30063 h 49659"/>
                      <a:gd name="connsiteX12" fmla="*/ 35431 w 43256"/>
                      <a:gd name="connsiteY12" fmla="*/ 35960 h 49659"/>
                      <a:gd name="connsiteX13" fmla="*/ 28591 w 43256"/>
                      <a:gd name="connsiteY13" fmla="*/ 36674 h 49659"/>
                      <a:gd name="connsiteX14" fmla="*/ 23703 w 43256"/>
                      <a:gd name="connsiteY14" fmla="*/ 42965 h 49659"/>
                      <a:gd name="connsiteX15" fmla="*/ 16516 w 43256"/>
                      <a:gd name="connsiteY15" fmla="*/ 39125 h 49659"/>
                      <a:gd name="connsiteX16" fmla="*/ 5840 w 43256"/>
                      <a:gd name="connsiteY16" fmla="*/ 35331 h 49659"/>
                      <a:gd name="connsiteX17" fmla="*/ 1146 w 43256"/>
                      <a:gd name="connsiteY17" fmla="*/ 31109 h 49659"/>
                      <a:gd name="connsiteX18" fmla="*/ 2149 w 43256"/>
                      <a:gd name="connsiteY18" fmla="*/ 25410 h 49659"/>
                      <a:gd name="connsiteX19" fmla="*/ 31 w 43256"/>
                      <a:gd name="connsiteY19" fmla="*/ 19563 h 49659"/>
                      <a:gd name="connsiteX20" fmla="*/ 3899 w 43256"/>
                      <a:gd name="connsiteY20" fmla="*/ 14366 h 49659"/>
                      <a:gd name="connsiteX21" fmla="*/ 3936 w 43256"/>
                      <a:gd name="connsiteY21" fmla="*/ 14229 h 49659"/>
                      <a:gd name="connsiteX0" fmla="*/ 284483 w 915585"/>
                      <a:gd name="connsiteY0" fmla="*/ 687229 h 704247"/>
                      <a:gd name="connsiteX1" fmla="*/ 267465 w 915585"/>
                      <a:gd name="connsiteY1" fmla="*/ 704247 h 704247"/>
                      <a:gd name="connsiteX2" fmla="*/ 250447 w 915585"/>
                      <a:gd name="connsiteY2" fmla="*/ 687229 h 704247"/>
                      <a:gd name="connsiteX3" fmla="*/ 267465 w 915585"/>
                      <a:gd name="connsiteY3" fmla="*/ 670211 h 704247"/>
                      <a:gd name="connsiteX4" fmla="*/ 284483 w 915585"/>
                      <a:gd name="connsiteY4" fmla="*/ 687229 h 704247"/>
                      <a:gd name="connsiteX0" fmla="*/ 311754 w 915585"/>
                      <a:gd name="connsiteY0" fmla="*/ 666620 h 704247"/>
                      <a:gd name="connsiteX1" fmla="*/ 277718 w 915585"/>
                      <a:gd name="connsiteY1" fmla="*/ 632584 h 704247"/>
                      <a:gd name="connsiteX2" fmla="*/ 311754 w 915585"/>
                      <a:gd name="connsiteY2" fmla="*/ 666620 h 704247"/>
                      <a:gd name="connsiteX0" fmla="*/ 354186 w 915585"/>
                      <a:gd name="connsiteY0" fmla="*/ 615538 h 704247"/>
                      <a:gd name="connsiteX1" fmla="*/ 303132 w 915585"/>
                      <a:gd name="connsiteY1" fmla="*/ 666592 h 704247"/>
                      <a:gd name="connsiteX2" fmla="*/ 252078 w 915585"/>
                      <a:gd name="connsiteY2" fmla="*/ 615538 h 704247"/>
                      <a:gd name="connsiteX3" fmla="*/ 303132 w 915585"/>
                      <a:gd name="connsiteY3" fmla="*/ 564484 h 704247"/>
                      <a:gd name="connsiteX4" fmla="*/ 354186 w 915585"/>
                      <a:gd name="connsiteY4" fmla="*/ 615538 h 704247"/>
                      <a:gd name="connsiteX0" fmla="*/ 4729 w 43256"/>
                      <a:gd name="connsiteY0" fmla="*/ 26036 h 49659"/>
                      <a:gd name="connsiteX1" fmla="*/ 2196 w 43256"/>
                      <a:gd name="connsiteY1" fmla="*/ 25239 h 49659"/>
                      <a:gd name="connsiteX2" fmla="*/ 6964 w 43256"/>
                      <a:gd name="connsiteY2" fmla="*/ 34758 h 49659"/>
                      <a:gd name="connsiteX3" fmla="*/ 5856 w 43256"/>
                      <a:gd name="connsiteY3" fmla="*/ 35139 h 49659"/>
                      <a:gd name="connsiteX4" fmla="*/ 16514 w 43256"/>
                      <a:gd name="connsiteY4" fmla="*/ 38949 h 49659"/>
                      <a:gd name="connsiteX5" fmla="*/ 15846 w 43256"/>
                      <a:gd name="connsiteY5" fmla="*/ 37209 h 49659"/>
                      <a:gd name="connsiteX6" fmla="*/ 28863 w 43256"/>
                      <a:gd name="connsiteY6" fmla="*/ 34610 h 49659"/>
                      <a:gd name="connsiteX7" fmla="*/ 28596 w 43256"/>
                      <a:gd name="connsiteY7" fmla="*/ 36519 h 49659"/>
                      <a:gd name="connsiteX8" fmla="*/ 34165 w 43256"/>
                      <a:gd name="connsiteY8" fmla="*/ 22813 h 49659"/>
                      <a:gd name="connsiteX9" fmla="*/ 37416 w 43256"/>
                      <a:gd name="connsiteY9" fmla="*/ 29949 h 49659"/>
                      <a:gd name="connsiteX10" fmla="*/ 41834 w 43256"/>
                      <a:gd name="connsiteY10" fmla="*/ 15213 h 49659"/>
                      <a:gd name="connsiteX11" fmla="*/ 40386 w 43256"/>
                      <a:gd name="connsiteY11" fmla="*/ 17889 h 49659"/>
                      <a:gd name="connsiteX12" fmla="*/ 38360 w 43256"/>
                      <a:gd name="connsiteY12" fmla="*/ 5285 h 49659"/>
                      <a:gd name="connsiteX13" fmla="*/ 38436 w 43256"/>
                      <a:gd name="connsiteY13" fmla="*/ 6549 h 49659"/>
                      <a:gd name="connsiteX14" fmla="*/ 29114 w 43256"/>
                      <a:gd name="connsiteY14" fmla="*/ 3811 h 49659"/>
                      <a:gd name="connsiteX15" fmla="*/ 29856 w 43256"/>
                      <a:gd name="connsiteY15" fmla="*/ 2199 h 49659"/>
                      <a:gd name="connsiteX16" fmla="*/ 22177 w 43256"/>
                      <a:gd name="connsiteY16" fmla="*/ 4579 h 49659"/>
                      <a:gd name="connsiteX17" fmla="*/ 22536 w 43256"/>
                      <a:gd name="connsiteY17" fmla="*/ 3189 h 49659"/>
                      <a:gd name="connsiteX18" fmla="*/ 14036 w 43256"/>
                      <a:gd name="connsiteY18" fmla="*/ 5051 h 49659"/>
                      <a:gd name="connsiteX19" fmla="*/ 15336 w 43256"/>
                      <a:gd name="connsiteY19" fmla="*/ 6399 h 49659"/>
                      <a:gd name="connsiteX20" fmla="*/ 4163 w 43256"/>
                      <a:gd name="connsiteY20" fmla="*/ 15648 h 49659"/>
                      <a:gd name="connsiteX21" fmla="*/ 3936 w 43256"/>
                      <a:gd name="connsiteY21" fmla="*/ 14229 h 496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50447 w 915585"/>
                      <a:gd name="connsiteY1" fmla="*/ 687229 h 687229"/>
                      <a:gd name="connsiteX2" fmla="*/ 267465 w 915585"/>
                      <a:gd name="connsiteY2" fmla="*/ 670211 h 687229"/>
                      <a:gd name="connsiteX3" fmla="*/ 284483 w 915585"/>
                      <a:gd name="connsiteY3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54186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4" fmla="*/ 354186 w 915585"/>
                      <a:gd name="connsiteY4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54186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4" fmla="*/ 354186 w 915585"/>
                      <a:gd name="connsiteY4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03132 w 915585"/>
                      <a:gd name="connsiteY0" fmla="*/ 564484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252078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7259"/>
                      <a:gd name="connsiteX1" fmla="*/ 5659 w 43256"/>
                      <a:gd name="connsiteY1" fmla="*/ 6766 h 47259"/>
                      <a:gd name="connsiteX2" fmla="*/ 14041 w 43256"/>
                      <a:gd name="connsiteY2" fmla="*/ 5061 h 47259"/>
                      <a:gd name="connsiteX3" fmla="*/ 22492 w 43256"/>
                      <a:gd name="connsiteY3" fmla="*/ 3291 h 47259"/>
                      <a:gd name="connsiteX4" fmla="*/ 25785 w 43256"/>
                      <a:gd name="connsiteY4" fmla="*/ 59 h 47259"/>
                      <a:gd name="connsiteX5" fmla="*/ 29869 w 43256"/>
                      <a:gd name="connsiteY5" fmla="*/ 2340 h 47259"/>
                      <a:gd name="connsiteX6" fmla="*/ 35499 w 43256"/>
                      <a:gd name="connsiteY6" fmla="*/ 549 h 47259"/>
                      <a:gd name="connsiteX7" fmla="*/ 38354 w 43256"/>
                      <a:gd name="connsiteY7" fmla="*/ 5435 h 47259"/>
                      <a:gd name="connsiteX8" fmla="*/ 42018 w 43256"/>
                      <a:gd name="connsiteY8" fmla="*/ 10177 h 47259"/>
                      <a:gd name="connsiteX9" fmla="*/ 41854 w 43256"/>
                      <a:gd name="connsiteY9" fmla="*/ 15319 h 47259"/>
                      <a:gd name="connsiteX10" fmla="*/ 43052 w 43256"/>
                      <a:gd name="connsiteY10" fmla="*/ 23181 h 47259"/>
                      <a:gd name="connsiteX11" fmla="*/ 37440 w 43256"/>
                      <a:gd name="connsiteY11" fmla="*/ 30063 h 47259"/>
                      <a:gd name="connsiteX12" fmla="*/ 35431 w 43256"/>
                      <a:gd name="connsiteY12" fmla="*/ 35960 h 47259"/>
                      <a:gd name="connsiteX13" fmla="*/ 28591 w 43256"/>
                      <a:gd name="connsiteY13" fmla="*/ 36674 h 47259"/>
                      <a:gd name="connsiteX14" fmla="*/ 23703 w 43256"/>
                      <a:gd name="connsiteY14" fmla="*/ 42965 h 47259"/>
                      <a:gd name="connsiteX15" fmla="*/ 16516 w 43256"/>
                      <a:gd name="connsiteY15" fmla="*/ 39125 h 47259"/>
                      <a:gd name="connsiteX16" fmla="*/ 5840 w 43256"/>
                      <a:gd name="connsiteY16" fmla="*/ 35331 h 47259"/>
                      <a:gd name="connsiteX17" fmla="*/ 1146 w 43256"/>
                      <a:gd name="connsiteY17" fmla="*/ 31109 h 47259"/>
                      <a:gd name="connsiteX18" fmla="*/ 2149 w 43256"/>
                      <a:gd name="connsiteY18" fmla="*/ 25410 h 47259"/>
                      <a:gd name="connsiteX19" fmla="*/ 31 w 43256"/>
                      <a:gd name="connsiteY19" fmla="*/ 19563 h 47259"/>
                      <a:gd name="connsiteX20" fmla="*/ 3899 w 43256"/>
                      <a:gd name="connsiteY20" fmla="*/ 14366 h 47259"/>
                      <a:gd name="connsiteX21" fmla="*/ 3936 w 43256"/>
                      <a:gd name="connsiteY21" fmla="*/ 14229 h 47259"/>
                      <a:gd name="connsiteX0" fmla="*/ 459035 w 915585"/>
                      <a:gd name="connsiteY0" fmla="*/ 494479 h 670211"/>
                      <a:gd name="connsiteX1" fmla="*/ 267465 w 915585"/>
                      <a:gd name="connsiteY1" fmla="*/ 670211 h 670211"/>
                      <a:gd name="connsiteX2" fmla="*/ 459035 w 915585"/>
                      <a:gd name="connsiteY2" fmla="*/ 494479 h 670211"/>
                      <a:gd name="connsiteX0" fmla="*/ 311754 w 915585"/>
                      <a:gd name="connsiteY0" fmla="*/ 666620 h 670211"/>
                      <a:gd name="connsiteX1" fmla="*/ 277718 w 915585"/>
                      <a:gd name="connsiteY1" fmla="*/ 632584 h 670211"/>
                      <a:gd name="connsiteX2" fmla="*/ 311754 w 915585"/>
                      <a:gd name="connsiteY2" fmla="*/ 666620 h 670211"/>
                      <a:gd name="connsiteX0" fmla="*/ 252078 w 915585"/>
                      <a:gd name="connsiteY0" fmla="*/ 615538 h 670211"/>
                      <a:gd name="connsiteX1" fmla="*/ 303132 w 915585"/>
                      <a:gd name="connsiteY1" fmla="*/ 666592 h 670211"/>
                      <a:gd name="connsiteX2" fmla="*/ 252078 w 915585"/>
                      <a:gd name="connsiteY2" fmla="*/ 615538 h 670211"/>
                      <a:gd name="connsiteX0" fmla="*/ 4729 w 43256"/>
                      <a:gd name="connsiteY0" fmla="*/ 26036 h 47259"/>
                      <a:gd name="connsiteX1" fmla="*/ 2196 w 43256"/>
                      <a:gd name="connsiteY1" fmla="*/ 25239 h 47259"/>
                      <a:gd name="connsiteX2" fmla="*/ 6964 w 43256"/>
                      <a:gd name="connsiteY2" fmla="*/ 34758 h 47259"/>
                      <a:gd name="connsiteX3" fmla="*/ 5856 w 43256"/>
                      <a:gd name="connsiteY3" fmla="*/ 35139 h 47259"/>
                      <a:gd name="connsiteX4" fmla="*/ 16514 w 43256"/>
                      <a:gd name="connsiteY4" fmla="*/ 38949 h 47259"/>
                      <a:gd name="connsiteX5" fmla="*/ 15846 w 43256"/>
                      <a:gd name="connsiteY5" fmla="*/ 37209 h 47259"/>
                      <a:gd name="connsiteX6" fmla="*/ 28863 w 43256"/>
                      <a:gd name="connsiteY6" fmla="*/ 34610 h 47259"/>
                      <a:gd name="connsiteX7" fmla="*/ 28596 w 43256"/>
                      <a:gd name="connsiteY7" fmla="*/ 36519 h 47259"/>
                      <a:gd name="connsiteX8" fmla="*/ 34165 w 43256"/>
                      <a:gd name="connsiteY8" fmla="*/ 22813 h 47259"/>
                      <a:gd name="connsiteX9" fmla="*/ 37416 w 43256"/>
                      <a:gd name="connsiteY9" fmla="*/ 29949 h 47259"/>
                      <a:gd name="connsiteX10" fmla="*/ 41834 w 43256"/>
                      <a:gd name="connsiteY10" fmla="*/ 15213 h 47259"/>
                      <a:gd name="connsiteX11" fmla="*/ 40386 w 43256"/>
                      <a:gd name="connsiteY11" fmla="*/ 17889 h 47259"/>
                      <a:gd name="connsiteX12" fmla="*/ 38360 w 43256"/>
                      <a:gd name="connsiteY12" fmla="*/ 5285 h 47259"/>
                      <a:gd name="connsiteX13" fmla="*/ 38436 w 43256"/>
                      <a:gd name="connsiteY13" fmla="*/ 6549 h 47259"/>
                      <a:gd name="connsiteX14" fmla="*/ 29114 w 43256"/>
                      <a:gd name="connsiteY14" fmla="*/ 3811 h 47259"/>
                      <a:gd name="connsiteX15" fmla="*/ 29856 w 43256"/>
                      <a:gd name="connsiteY15" fmla="*/ 2199 h 47259"/>
                      <a:gd name="connsiteX16" fmla="*/ 22177 w 43256"/>
                      <a:gd name="connsiteY16" fmla="*/ 4579 h 47259"/>
                      <a:gd name="connsiteX17" fmla="*/ 22536 w 43256"/>
                      <a:gd name="connsiteY17" fmla="*/ 3189 h 47259"/>
                      <a:gd name="connsiteX18" fmla="*/ 14036 w 43256"/>
                      <a:gd name="connsiteY18" fmla="*/ 5051 h 47259"/>
                      <a:gd name="connsiteX19" fmla="*/ 15336 w 43256"/>
                      <a:gd name="connsiteY19" fmla="*/ 6399 h 47259"/>
                      <a:gd name="connsiteX20" fmla="*/ 4163 w 43256"/>
                      <a:gd name="connsiteY20" fmla="*/ 15648 h 47259"/>
                      <a:gd name="connsiteX21" fmla="*/ 3936 w 43256"/>
                      <a:gd name="connsiteY21" fmla="*/ 14229 h 47259"/>
                      <a:gd name="connsiteX0" fmla="*/ 3936 w 43256"/>
                      <a:gd name="connsiteY0" fmla="*/ 14229 h 47259"/>
                      <a:gd name="connsiteX1" fmla="*/ 5659 w 43256"/>
                      <a:gd name="connsiteY1" fmla="*/ 6766 h 47259"/>
                      <a:gd name="connsiteX2" fmla="*/ 14041 w 43256"/>
                      <a:gd name="connsiteY2" fmla="*/ 5061 h 47259"/>
                      <a:gd name="connsiteX3" fmla="*/ 22492 w 43256"/>
                      <a:gd name="connsiteY3" fmla="*/ 3291 h 47259"/>
                      <a:gd name="connsiteX4" fmla="*/ 25785 w 43256"/>
                      <a:gd name="connsiteY4" fmla="*/ 59 h 47259"/>
                      <a:gd name="connsiteX5" fmla="*/ 29869 w 43256"/>
                      <a:gd name="connsiteY5" fmla="*/ 2340 h 47259"/>
                      <a:gd name="connsiteX6" fmla="*/ 35499 w 43256"/>
                      <a:gd name="connsiteY6" fmla="*/ 549 h 47259"/>
                      <a:gd name="connsiteX7" fmla="*/ 38354 w 43256"/>
                      <a:gd name="connsiteY7" fmla="*/ 5435 h 47259"/>
                      <a:gd name="connsiteX8" fmla="*/ 42018 w 43256"/>
                      <a:gd name="connsiteY8" fmla="*/ 10177 h 47259"/>
                      <a:gd name="connsiteX9" fmla="*/ 41854 w 43256"/>
                      <a:gd name="connsiteY9" fmla="*/ 15319 h 47259"/>
                      <a:gd name="connsiteX10" fmla="*/ 43052 w 43256"/>
                      <a:gd name="connsiteY10" fmla="*/ 23181 h 47259"/>
                      <a:gd name="connsiteX11" fmla="*/ 37440 w 43256"/>
                      <a:gd name="connsiteY11" fmla="*/ 30063 h 47259"/>
                      <a:gd name="connsiteX12" fmla="*/ 35431 w 43256"/>
                      <a:gd name="connsiteY12" fmla="*/ 35960 h 47259"/>
                      <a:gd name="connsiteX13" fmla="*/ 28591 w 43256"/>
                      <a:gd name="connsiteY13" fmla="*/ 36674 h 47259"/>
                      <a:gd name="connsiteX14" fmla="*/ 23703 w 43256"/>
                      <a:gd name="connsiteY14" fmla="*/ 42965 h 47259"/>
                      <a:gd name="connsiteX15" fmla="*/ 16516 w 43256"/>
                      <a:gd name="connsiteY15" fmla="*/ 39125 h 47259"/>
                      <a:gd name="connsiteX16" fmla="*/ 5840 w 43256"/>
                      <a:gd name="connsiteY16" fmla="*/ 35331 h 47259"/>
                      <a:gd name="connsiteX17" fmla="*/ 1146 w 43256"/>
                      <a:gd name="connsiteY17" fmla="*/ 31109 h 47259"/>
                      <a:gd name="connsiteX18" fmla="*/ 2149 w 43256"/>
                      <a:gd name="connsiteY18" fmla="*/ 25410 h 47259"/>
                      <a:gd name="connsiteX19" fmla="*/ 31 w 43256"/>
                      <a:gd name="connsiteY19" fmla="*/ 19563 h 47259"/>
                      <a:gd name="connsiteX20" fmla="*/ 3899 w 43256"/>
                      <a:gd name="connsiteY20" fmla="*/ 14366 h 47259"/>
                      <a:gd name="connsiteX21" fmla="*/ 3936 w 43256"/>
                      <a:gd name="connsiteY21" fmla="*/ 14229 h 47259"/>
                      <a:gd name="connsiteX0" fmla="*/ 459035 w 915585"/>
                      <a:gd name="connsiteY0" fmla="*/ 494479 h 670211"/>
                      <a:gd name="connsiteX1" fmla="*/ 267465 w 915585"/>
                      <a:gd name="connsiteY1" fmla="*/ 670211 h 670211"/>
                      <a:gd name="connsiteX2" fmla="*/ 459035 w 915585"/>
                      <a:gd name="connsiteY2" fmla="*/ 494479 h 670211"/>
                      <a:gd name="connsiteX0" fmla="*/ 311754 w 915585"/>
                      <a:gd name="connsiteY0" fmla="*/ 666620 h 670211"/>
                      <a:gd name="connsiteX1" fmla="*/ 277718 w 915585"/>
                      <a:gd name="connsiteY1" fmla="*/ 632584 h 670211"/>
                      <a:gd name="connsiteX2" fmla="*/ 311754 w 915585"/>
                      <a:gd name="connsiteY2" fmla="*/ 666620 h 670211"/>
                      <a:gd name="connsiteX0" fmla="*/ 252078 w 915585"/>
                      <a:gd name="connsiteY0" fmla="*/ 615538 h 670211"/>
                      <a:gd name="connsiteX1" fmla="*/ 303131 w 915585"/>
                      <a:gd name="connsiteY1" fmla="*/ 466429 h 670211"/>
                      <a:gd name="connsiteX2" fmla="*/ 252078 w 915585"/>
                      <a:gd name="connsiteY2" fmla="*/ 615538 h 670211"/>
                      <a:gd name="connsiteX0" fmla="*/ 4729 w 43256"/>
                      <a:gd name="connsiteY0" fmla="*/ 26036 h 47259"/>
                      <a:gd name="connsiteX1" fmla="*/ 2196 w 43256"/>
                      <a:gd name="connsiteY1" fmla="*/ 25239 h 47259"/>
                      <a:gd name="connsiteX2" fmla="*/ 6964 w 43256"/>
                      <a:gd name="connsiteY2" fmla="*/ 34758 h 47259"/>
                      <a:gd name="connsiteX3" fmla="*/ 5856 w 43256"/>
                      <a:gd name="connsiteY3" fmla="*/ 35139 h 47259"/>
                      <a:gd name="connsiteX4" fmla="*/ 16514 w 43256"/>
                      <a:gd name="connsiteY4" fmla="*/ 38949 h 47259"/>
                      <a:gd name="connsiteX5" fmla="*/ 15846 w 43256"/>
                      <a:gd name="connsiteY5" fmla="*/ 37209 h 47259"/>
                      <a:gd name="connsiteX6" fmla="*/ 28863 w 43256"/>
                      <a:gd name="connsiteY6" fmla="*/ 34610 h 47259"/>
                      <a:gd name="connsiteX7" fmla="*/ 28596 w 43256"/>
                      <a:gd name="connsiteY7" fmla="*/ 36519 h 47259"/>
                      <a:gd name="connsiteX8" fmla="*/ 34165 w 43256"/>
                      <a:gd name="connsiteY8" fmla="*/ 22813 h 47259"/>
                      <a:gd name="connsiteX9" fmla="*/ 37416 w 43256"/>
                      <a:gd name="connsiteY9" fmla="*/ 29949 h 47259"/>
                      <a:gd name="connsiteX10" fmla="*/ 41834 w 43256"/>
                      <a:gd name="connsiteY10" fmla="*/ 15213 h 47259"/>
                      <a:gd name="connsiteX11" fmla="*/ 40386 w 43256"/>
                      <a:gd name="connsiteY11" fmla="*/ 17889 h 47259"/>
                      <a:gd name="connsiteX12" fmla="*/ 38360 w 43256"/>
                      <a:gd name="connsiteY12" fmla="*/ 5285 h 47259"/>
                      <a:gd name="connsiteX13" fmla="*/ 38436 w 43256"/>
                      <a:gd name="connsiteY13" fmla="*/ 6549 h 47259"/>
                      <a:gd name="connsiteX14" fmla="*/ 29114 w 43256"/>
                      <a:gd name="connsiteY14" fmla="*/ 3811 h 47259"/>
                      <a:gd name="connsiteX15" fmla="*/ 29856 w 43256"/>
                      <a:gd name="connsiteY15" fmla="*/ 2199 h 47259"/>
                      <a:gd name="connsiteX16" fmla="*/ 22177 w 43256"/>
                      <a:gd name="connsiteY16" fmla="*/ 4579 h 47259"/>
                      <a:gd name="connsiteX17" fmla="*/ 22536 w 43256"/>
                      <a:gd name="connsiteY17" fmla="*/ 3189 h 47259"/>
                      <a:gd name="connsiteX18" fmla="*/ 14036 w 43256"/>
                      <a:gd name="connsiteY18" fmla="*/ 5051 h 47259"/>
                      <a:gd name="connsiteX19" fmla="*/ 15336 w 43256"/>
                      <a:gd name="connsiteY19" fmla="*/ 6399 h 47259"/>
                      <a:gd name="connsiteX20" fmla="*/ 4163 w 43256"/>
                      <a:gd name="connsiteY20" fmla="*/ 15648 h 47259"/>
                      <a:gd name="connsiteX21" fmla="*/ 3936 w 43256"/>
                      <a:gd name="connsiteY21" fmla="*/ 14229 h 47259"/>
                      <a:gd name="connsiteX0" fmla="*/ 3936 w 43256"/>
                      <a:gd name="connsiteY0" fmla="*/ 14229 h 47006"/>
                      <a:gd name="connsiteX1" fmla="*/ 5659 w 43256"/>
                      <a:gd name="connsiteY1" fmla="*/ 6766 h 47006"/>
                      <a:gd name="connsiteX2" fmla="*/ 14041 w 43256"/>
                      <a:gd name="connsiteY2" fmla="*/ 5061 h 47006"/>
                      <a:gd name="connsiteX3" fmla="*/ 22492 w 43256"/>
                      <a:gd name="connsiteY3" fmla="*/ 3291 h 47006"/>
                      <a:gd name="connsiteX4" fmla="*/ 25785 w 43256"/>
                      <a:gd name="connsiteY4" fmla="*/ 59 h 47006"/>
                      <a:gd name="connsiteX5" fmla="*/ 29869 w 43256"/>
                      <a:gd name="connsiteY5" fmla="*/ 2340 h 47006"/>
                      <a:gd name="connsiteX6" fmla="*/ 35499 w 43256"/>
                      <a:gd name="connsiteY6" fmla="*/ 549 h 47006"/>
                      <a:gd name="connsiteX7" fmla="*/ 38354 w 43256"/>
                      <a:gd name="connsiteY7" fmla="*/ 5435 h 47006"/>
                      <a:gd name="connsiteX8" fmla="*/ 42018 w 43256"/>
                      <a:gd name="connsiteY8" fmla="*/ 10177 h 47006"/>
                      <a:gd name="connsiteX9" fmla="*/ 41854 w 43256"/>
                      <a:gd name="connsiteY9" fmla="*/ 15319 h 47006"/>
                      <a:gd name="connsiteX10" fmla="*/ 43052 w 43256"/>
                      <a:gd name="connsiteY10" fmla="*/ 23181 h 47006"/>
                      <a:gd name="connsiteX11" fmla="*/ 37440 w 43256"/>
                      <a:gd name="connsiteY11" fmla="*/ 30063 h 47006"/>
                      <a:gd name="connsiteX12" fmla="*/ 35431 w 43256"/>
                      <a:gd name="connsiteY12" fmla="*/ 35960 h 47006"/>
                      <a:gd name="connsiteX13" fmla="*/ 28591 w 43256"/>
                      <a:gd name="connsiteY13" fmla="*/ 36674 h 47006"/>
                      <a:gd name="connsiteX14" fmla="*/ 23703 w 43256"/>
                      <a:gd name="connsiteY14" fmla="*/ 42965 h 47006"/>
                      <a:gd name="connsiteX15" fmla="*/ 16516 w 43256"/>
                      <a:gd name="connsiteY15" fmla="*/ 39125 h 47006"/>
                      <a:gd name="connsiteX16" fmla="*/ 5840 w 43256"/>
                      <a:gd name="connsiteY16" fmla="*/ 35331 h 47006"/>
                      <a:gd name="connsiteX17" fmla="*/ 1146 w 43256"/>
                      <a:gd name="connsiteY17" fmla="*/ 31109 h 47006"/>
                      <a:gd name="connsiteX18" fmla="*/ 2149 w 43256"/>
                      <a:gd name="connsiteY18" fmla="*/ 25410 h 47006"/>
                      <a:gd name="connsiteX19" fmla="*/ 31 w 43256"/>
                      <a:gd name="connsiteY19" fmla="*/ 19563 h 47006"/>
                      <a:gd name="connsiteX20" fmla="*/ 3899 w 43256"/>
                      <a:gd name="connsiteY20" fmla="*/ 14366 h 47006"/>
                      <a:gd name="connsiteX21" fmla="*/ 3936 w 43256"/>
                      <a:gd name="connsiteY21" fmla="*/ 14229 h 47006"/>
                      <a:gd name="connsiteX0" fmla="*/ 459035 w 915585"/>
                      <a:gd name="connsiteY0" fmla="*/ 494479 h 666620"/>
                      <a:gd name="connsiteX1" fmla="*/ 354741 w 915585"/>
                      <a:gd name="connsiteY1" fmla="*/ 462634 h 666620"/>
                      <a:gd name="connsiteX2" fmla="*/ 459035 w 915585"/>
                      <a:gd name="connsiteY2" fmla="*/ 494479 h 666620"/>
                      <a:gd name="connsiteX0" fmla="*/ 311754 w 915585"/>
                      <a:gd name="connsiteY0" fmla="*/ 666620 h 666620"/>
                      <a:gd name="connsiteX1" fmla="*/ 277718 w 915585"/>
                      <a:gd name="connsiteY1" fmla="*/ 632584 h 666620"/>
                      <a:gd name="connsiteX2" fmla="*/ 311754 w 915585"/>
                      <a:gd name="connsiteY2" fmla="*/ 666620 h 666620"/>
                      <a:gd name="connsiteX0" fmla="*/ 252078 w 915585"/>
                      <a:gd name="connsiteY0" fmla="*/ 615538 h 666620"/>
                      <a:gd name="connsiteX1" fmla="*/ 303131 w 915585"/>
                      <a:gd name="connsiteY1" fmla="*/ 466429 h 666620"/>
                      <a:gd name="connsiteX2" fmla="*/ 252078 w 915585"/>
                      <a:gd name="connsiteY2" fmla="*/ 615538 h 666620"/>
                      <a:gd name="connsiteX0" fmla="*/ 4729 w 43256"/>
                      <a:gd name="connsiteY0" fmla="*/ 26036 h 47006"/>
                      <a:gd name="connsiteX1" fmla="*/ 2196 w 43256"/>
                      <a:gd name="connsiteY1" fmla="*/ 25239 h 47006"/>
                      <a:gd name="connsiteX2" fmla="*/ 6964 w 43256"/>
                      <a:gd name="connsiteY2" fmla="*/ 34758 h 47006"/>
                      <a:gd name="connsiteX3" fmla="*/ 5856 w 43256"/>
                      <a:gd name="connsiteY3" fmla="*/ 35139 h 47006"/>
                      <a:gd name="connsiteX4" fmla="*/ 16514 w 43256"/>
                      <a:gd name="connsiteY4" fmla="*/ 38949 h 47006"/>
                      <a:gd name="connsiteX5" fmla="*/ 15846 w 43256"/>
                      <a:gd name="connsiteY5" fmla="*/ 37209 h 47006"/>
                      <a:gd name="connsiteX6" fmla="*/ 28863 w 43256"/>
                      <a:gd name="connsiteY6" fmla="*/ 34610 h 47006"/>
                      <a:gd name="connsiteX7" fmla="*/ 28596 w 43256"/>
                      <a:gd name="connsiteY7" fmla="*/ 36519 h 47006"/>
                      <a:gd name="connsiteX8" fmla="*/ 34165 w 43256"/>
                      <a:gd name="connsiteY8" fmla="*/ 22813 h 47006"/>
                      <a:gd name="connsiteX9" fmla="*/ 37416 w 43256"/>
                      <a:gd name="connsiteY9" fmla="*/ 29949 h 47006"/>
                      <a:gd name="connsiteX10" fmla="*/ 41834 w 43256"/>
                      <a:gd name="connsiteY10" fmla="*/ 15213 h 47006"/>
                      <a:gd name="connsiteX11" fmla="*/ 40386 w 43256"/>
                      <a:gd name="connsiteY11" fmla="*/ 17889 h 47006"/>
                      <a:gd name="connsiteX12" fmla="*/ 38360 w 43256"/>
                      <a:gd name="connsiteY12" fmla="*/ 5285 h 47006"/>
                      <a:gd name="connsiteX13" fmla="*/ 38436 w 43256"/>
                      <a:gd name="connsiteY13" fmla="*/ 6549 h 47006"/>
                      <a:gd name="connsiteX14" fmla="*/ 29114 w 43256"/>
                      <a:gd name="connsiteY14" fmla="*/ 3811 h 47006"/>
                      <a:gd name="connsiteX15" fmla="*/ 29856 w 43256"/>
                      <a:gd name="connsiteY15" fmla="*/ 2199 h 47006"/>
                      <a:gd name="connsiteX16" fmla="*/ 22177 w 43256"/>
                      <a:gd name="connsiteY16" fmla="*/ 4579 h 47006"/>
                      <a:gd name="connsiteX17" fmla="*/ 22536 w 43256"/>
                      <a:gd name="connsiteY17" fmla="*/ 3189 h 47006"/>
                      <a:gd name="connsiteX18" fmla="*/ 14036 w 43256"/>
                      <a:gd name="connsiteY18" fmla="*/ 5051 h 47006"/>
                      <a:gd name="connsiteX19" fmla="*/ 15336 w 43256"/>
                      <a:gd name="connsiteY19" fmla="*/ 6399 h 47006"/>
                      <a:gd name="connsiteX20" fmla="*/ 4163 w 43256"/>
                      <a:gd name="connsiteY20" fmla="*/ 15648 h 47006"/>
                      <a:gd name="connsiteX21" fmla="*/ 3936 w 43256"/>
                      <a:gd name="connsiteY21" fmla="*/ 14229 h 47006"/>
                      <a:gd name="connsiteX0" fmla="*/ 3936 w 43256"/>
                      <a:gd name="connsiteY0" fmla="*/ 14229 h 44606"/>
                      <a:gd name="connsiteX1" fmla="*/ 5659 w 43256"/>
                      <a:gd name="connsiteY1" fmla="*/ 6766 h 44606"/>
                      <a:gd name="connsiteX2" fmla="*/ 14041 w 43256"/>
                      <a:gd name="connsiteY2" fmla="*/ 5061 h 44606"/>
                      <a:gd name="connsiteX3" fmla="*/ 22492 w 43256"/>
                      <a:gd name="connsiteY3" fmla="*/ 3291 h 44606"/>
                      <a:gd name="connsiteX4" fmla="*/ 25785 w 43256"/>
                      <a:gd name="connsiteY4" fmla="*/ 59 h 44606"/>
                      <a:gd name="connsiteX5" fmla="*/ 29869 w 43256"/>
                      <a:gd name="connsiteY5" fmla="*/ 2340 h 44606"/>
                      <a:gd name="connsiteX6" fmla="*/ 35499 w 43256"/>
                      <a:gd name="connsiteY6" fmla="*/ 549 h 44606"/>
                      <a:gd name="connsiteX7" fmla="*/ 38354 w 43256"/>
                      <a:gd name="connsiteY7" fmla="*/ 5435 h 44606"/>
                      <a:gd name="connsiteX8" fmla="*/ 42018 w 43256"/>
                      <a:gd name="connsiteY8" fmla="*/ 10177 h 44606"/>
                      <a:gd name="connsiteX9" fmla="*/ 41854 w 43256"/>
                      <a:gd name="connsiteY9" fmla="*/ 15319 h 44606"/>
                      <a:gd name="connsiteX10" fmla="*/ 43052 w 43256"/>
                      <a:gd name="connsiteY10" fmla="*/ 23181 h 44606"/>
                      <a:gd name="connsiteX11" fmla="*/ 37440 w 43256"/>
                      <a:gd name="connsiteY11" fmla="*/ 30063 h 44606"/>
                      <a:gd name="connsiteX12" fmla="*/ 35431 w 43256"/>
                      <a:gd name="connsiteY12" fmla="*/ 35960 h 44606"/>
                      <a:gd name="connsiteX13" fmla="*/ 28591 w 43256"/>
                      <a:gd name="connsiteY13" fmla="*/ 36674 h 44606"/>
                      <a:gd name="connsiteX14" fmla="*/ 23703 w 43256"/>
                      <a:gd name="connsiteY14" fmla="*/ 42965 h 44606"/>
                      <a:gd name="connsiteX15" fmla="*/ 16516 w 43256"/>
                      <a:gd name="connsiteY15" fmla="*/ 39125 h 44606"/>
                      <a:gd name="connsiteX16" fmla="*/ 5840 w 43256"/>
                      <a:gd name="connsiteY16" fmla="*/ 35331 h 44606"/>
                      <a:gd name="connsiteX17" fmla="*/ 1146 w 43256"/>
                      <a:gd name="connsiteY17" fmla="*/ 31109 h 44606"/>
                      <a:gd name="connsiteX18" fmla="*/ 2149 w 43256"/>
                      <a:gd name="connsiteY18" fmla="*/ 25410 h 44606"/>
                      <a:gd name="connsiteX19" fmla="*/ 31 w 43256"/>
                      <a:gd name="connsiteY19" fmla="*/ 19563 h 44606"/>
                      <a:gd name="connsiteX20" fmla="*/ 3899 w 43256"/>
                      <a:gd name="connsiteY20" fmla="*/ 14366 h 44606"/>
                      <a:gd name="connsiteX21" fmla="*/ 3936 w 43256"/>
                      <a:gd name="connsiteY21" fmla="*/ 14229 h 44606"/>
                      <a:gd name="connsiteX0" fmla="*/ 459035 w 915585"/>
                      <a:gd name="connsiteY0" fmla="*/ 494479 h 632584"/>
                      <a:gd name="connsiteX1" fmla="*/ 354741 w 915585"/>
                      <a:gd name="connsiteY1" fmla="*/ 462634 h 632584"/>
                      <a:gd name="connsiteX2" fmla="*/ 459035 w 915585"/>
                      <a:gd name="connsiteY2" fmla="*/ 494479 h 632584"/>
                      <a:gd name="connsiteX0" fmla="*/ 452737 w 915585"/>
                      <a:gd name="connsiteY0" fmla="*/ 599899 h 632584"/>
                      <a:gd name="connsiteX1" fmla="*/ 277718 w 915585"/>
                      <a:gd name="connsiteY1" fmla="*/ 632584 h 632584"/>
                      <a:gd name="connsiteX2" fmla="*/ 452737 w 915585"/>
                      <a:gd name="connsiteY2" fmla="*/ 599899 h 632584"/>
                      <a:gd name="connsiteX0" fmla="*/ 252078 w 915585"/>
                      <a:gd name="connsiteY0" fmla="*/ 615538 h 632584"/>
                      <a:gd name="connsiteX1" fmla="*/ 303131 w 915585"/>
                      <a:gd name="connsiteY1" fmla="*/ 466429 h 632584"/>
                      <a:gd name="connsiteX2" fmla="*/ 252078 w 915585"/>
                      <a:gd name="connsiteY2" fmla="*/ 615538 h 632584"/>
                      <a:gd name="connsiteX0" fmla="*/ 4729 w 43256"/>
                      <a:gd name="connsiteY0" fmla="*/ 26036 h 44606"/>
                      <a:gd name="connsiteX1" fmla="*/ 2196 w 43256"/>
                      <a:gd name="connsiteY1" fmla="*/ 25239 h 44606"/>
                      <a:gd name="connsiteX2" fmla="*/ 6964 w 43256"/>
                      <a:gd name="connsiteY2" fmla="*/ 34758 h 44606"/>
                      <a:gd name="connsiteX3" fmla="*/ 5856 w 43256"/>
                      <a:gd name="connsiteY3" fmla="*/ 35139 h 44606"/>
                      <a:gd name="connsiteX4" fmla="*/ 16514 w 43256"/>
                      <a:gd name="connsiteY4" fmla="*/ 38949 h 44606"/>
                      <a:gd name="connsiteX5" fmla="*/ 15846 w 43256"/>
                      <a:gd name="connsiteY5" fmla="*/ 37209 h 44606"/>
                      <a:gd name="connsiteX6" fmla="*/ 28863 w 43256"/>
                      <a:gd name="connsiteY6" fmla="*/ 34610 h 44606"/>
                      <a:gd name="connsiteX7" fmla="*/ 28596 w 43256"/>
                      <a:gd name="connsiteY7" fmla="*/ 36519 h 44606"/>
                      <a:gd name="connsiteX8" fmla="*/ 34165 w 43256"/>
                      <a:gd name="connsiteY8" fmla="*/ 22813 h 44606"/>
                      <a:gd name="connsiteX9" fmla="*/ 37416 w 43256"/>
                      <a:gd name="connsiteY9" fmla="*/ 29949 h 44606"/>
                      <a:gd name="connsiteX10" fmla="*/ 41834 w 43256"/>
                      <a:gd name="connsiteY10" fmla="*/ 15213 h 44606"/>
                      <a:gd name="connsiteX11" fmla="*/ 40386 w 43256"/>
                      <a:gd name="connsiteY11" fmla="*/ 17889 h 44606"/>
                      <a:gd name="connsiteX12" fmla="*/ 38360 w 43256"/>
                      <a:gd name="connsiteY12" fmla="*/ 5285 h 44606"/>
                      <a:gd name="connsiteX13" fmla="*/ 38436 w 43256"/>
                      <a:gd name="connsiteY13" fmla="*/ 6549 h 44606"/>
                      <a:gd name="connsiteX14" fmla="*/ 29114 w 43256"/>
                      <a:gd name="connsiteY14" fmla="*/ 3811 h 44606"/>
                      <a:gd name="connsiteX15" fmla="*/ 29856 w 43256"/>
                      <a:gd name="connsiteY15" fmla="*/ 2199 h 44606"/>
                      <a:gd name="connsiteX16" fmla="*/ 22177 w 43256"/>
                      <a:gd name="connsiteY16" fmla="*/ 4579 h 44606"/>
                      <a:gd name="connsiteX17" fmla="*/ 22536 w 43256"/>
                      <a:gd name="connsiteY17" fmla="*/ 3189 h 44606"/>
                      <a:gd name="connsiteX18" fmla="*/ 14036 w 43256"/>
                      <a:gd name="connsiteY18" fmla="*/ 5051 h 44606"/>
                      <a:gd name="connsiteX19" fmla="*/ 15336 w 43256"/>
                      <a:gd name="connsiteY19" fmla="*/ 6399 h 44606"/>
                      <a:gd name="connsiteX20" fmla="*/ 4163 w 43256"/>
                      <a:gd name="connsiteY20" fmla="*/ 15648 h 44606"/>
                      <a:gd name="connsiteX21" fmla="*/ 3936 w 43256"/>
                      <a:gd name="connsiteY21" fmla="*/ 14229 h 44606"/>
                      <a:gd name="connsiteX0" fmla="*/ 3936 w 43256"/>
                      <a:gd name="connsiteY0" fmla="*/ 14229 h 43404"/>
                      <a:gd name="connsiteX1" fmla="*/ 5659 w 43256"/>
                      <a:gd name="connsiteY1" fmla="*/ 6766 h 43404"/>
                      <a:gd name="connsiteX2" fmla="*/ 14041 w 43256"/>
                      <a:gd name="connsiteY2" fmla="*/ 5061 h 43404"/>
                      <a:gd name="connsiteX3" fmla="*/ 22492 w 43256"/>
                      <a:gd name="connsiteY3" fmla="*/ 3291 h 43404"/>
                      <a:gd name="connsiteX4" fmla="*/ 25785 w 43256"/>
                      <a:gd name="connsiteY4" fmla="*/ 59 h 43404"/>
                      <a:gd name="connsiteX5" fmla="*/ 29869 w 43256"/>
                      <a:gd name="connsiteY5" fmla="*/ 2340 h 43404"/>
                      <a:gd name="connsiteX6" fmla="*/ 35499 w 43256"/>
                      <a:gd name="connsiteY6" fmla="*/ 549 h 43404"/>
                      <a:gd name="connsiteX7" fmla="*/ 38354 w 43256"/>
                      <a:gd name="connsiteY7" fmla="*/ 5435 h 43404"/>
                      <a:gd name="connsiteX8" fmla="*/ 42018 w 43256"/>
                      <a:gd name="connsiteY8" fmla="*/ 10177 h 43404"/>
                      <a:gd name="connsiteX9" fmla="*/ 41854 w 43256"/>
                      <a:gd name="connsiteY9" fmla="*/ 15319 h 43404"/>
                      <a:gd name="connsiteX10" fmla="*/ 43052 w 43256"/>
                      <a:gd name="connsiteY10" fmla="*/ 23181 h 43404"/>
                      <a:gd name="connsiteX11" fmla="*/ 37440 w 43256"/>
                      <a:gd name="connsiteY11" fmla="*/ 30063 h 43404"/>
                      <a:gd name="connsiteX12" fmla="*/ 35431 w 43256"/>
                      <a:gd name="connsiteY12" fmla="*/ 35960 h 43404"/>
                      <a:gd name="connsiteX13" fmla="*/ 28591 w 43256"/>
                      <a:gd name="connsiteY13" fmla="*/ 36674 h 43404"/>
                      <a:gd name="connsiteX14" fmla="*/ 23703 w 43256"/>
                      <a:gd name="connsiteY14" fmla="*/ 42965 h 43404"/>
                      <a:gd name="connsiteX15" fmla="*/ 16516 w 43256"/>
                      <a:gd name="connsiteY15" fmla="*/ 39125 h 43404"/>
                      <a:gd name="connsiteX16" fmla="*/ 5840 w 43256"/>
                      <a:gd name="connsiteY16" fmla="*/ 35331 h 43404"/>
                      <a:gd name="connsiteX17" fmla="*/ 1146 w 43256"/>
                      <a:gd name="connsiteY17" fmla="*/ 31109 h 43404"/>
                      <a:gd name="connsiteX18" fmla="*/ 2149 w 43256"/>
                      <a:gd name="connsiteY18" fmla="*/ 25410 h 43404"/>
                      <a:gd name="connsiteX19" fmla="*/ 31 w 43256"/>
                      <a:gd name="connsiteY19" fmla="*/ 19563 h 43404"/>
                      <a:gd name="connsiteX20" fmla="*/ 3899 w 43256"/>
                      <a:gd name="connsiteY20" fmla="*/ 14366 h 43404"/>
                      <a:gd name="connsiteX21" fmla="*/ 3936 w 43256"/>
                      <a:gd name="connsiteY21" fmla="*/ 14229 h 43404"/>
                      <a:gd name="connsiteX0" fmla="*/ 459035 w 915585"/>
                      <a:gd name="connsiteY0" fmla="*/ 494479 h 615538"/>
                      <a:gd name="connsiteX1" fmla="*/ 354741 w 915585"/>
                      <a:gd name="connsiteY1" fmla="*/ 462634 h 615538"/>
                      <a:gd name="connsiteX2" fmla="*/ 459035 w 915585"/>
                      <a:gd name="connsiteY2" fmla="*/ 494479 h 615538"/>
                      <a:gd name="connsiteX0" fmla="*/ 452737 w 915585"/>
                      <a:gd name="connsiteY0" fmla="*/ 599899 h 615538"/>
                      <a:gd name="connsiteX1" fmla="*/ 512690 w 915585"/>
                      <a:gd name="connsiteY1" fmla="*/ 602931 h 615538"/>
                      <a:gd name="connsiteX2" fmla="*/ 452737 w 915585"/>
                      <a:gd name="connsiteY2" fmla="*/ 599899 h 615538"/>
                      <a:gd name="connsiteX0" fmla="*/ 252078 w 915585"/>
                      <a:gd name="connsiteY0" fmla="*/ 615538 h 615538"/>
                      <a:gd name="connsiteX1" fmla="*/ 303131 w 915585"/>
                      <a:gd name="connsiteY1" fmla="*/ 466429 h 615538"/>
                      <a:gd name="connsiteX2" fmla="*/ 252078 w 915585"/>
                      <a:gd name="connsiteY2" fmla="*/ 615538 h 615538"/>
                      <a:gd name="connsiteX0" fmla="*/ 4729 w 43256"/>
                      <a:gd name="connsiteY0" fmla="*/ 26036 h 43404"/>
                      <a:gd name="connsiteX1" fmla="*/ 2196 w 43256"/>
                      <a:gd name="connsiteY1" fmla="*/ 25239 h 43404"/>
                      <a:gd name="connsiteX2" fmla="*/ 6964 w 43256"/>
                      <a:gd name="connsiteY2" fmla="*/ 34758 h 43404"/>
                      <a:gd name="connsiteX3" fmla="*/ 5856 w 43256"/>
                      <a:gd name="connsiteY3" fmla="*/ 35139 h 43404"/>
                      <a:gd name="connsiteX4" fmla="*/ 16514 w 43256"/>
                      <a:gd name="connsiteY4" fmla="*/ 38949 h 43404"/>
                      <a:gd name="connsiteX5" fmla="*/ 15846 w 43256"/>
                      <a:gd name="connsiteY5" fmla="*/ 37209 h 43404"/>
                      <a:gd name="connsiteX6" fmla="*/ 28863 w 43256"/>
                      <a:gd name="connsiteY6" fmla="*/ 34610 h 43404"/>
                      <a:gd name="connsiteX7" fmla="*/ 28596 w 43256"/>
                      <a:gd name="connsiteY7" fmla="*/ 36519 h 43404"/>
                      <a:gd name="connsiteX8" fmla="*/ 34165 w 43256"/>
                      <a:gd name="connsiteY8" fmla="*/ 22813 h 43404"/>
                      <a:gd name="connsiteX9" fmla="*/ 37416 w 43256"/>
                      <a:gd name="connsiteY9" fmla="*/ 29949 h 43404"/>
                      <a:gd name="connsiteX10" fmla="*/ 41834 w 43256"/>
                      <a:gd name="connsiteY10" fmla="*/ 15213 h 43404"/>
                      <a:gd name="connsiteX11" fmla="*/ 40386 w 43256"/>
                      <a:gd name="connsiteY11" fmla="*/ 17889 h 43404"/>
                      <a:gd name="connsiteX12" fmla="*/ 38360 w 43256"/>
                      <a:gd name="connsiteY12" fmla="*/ 5285 h 43404"/>
                      <a:gd name="connsiteX13" fmla="*/ 38436 w 43256"/>
                      <a:gd name="connsiteY13" fmla="*/ 6549 h 43404"/>
                      <a:gd name="connsiteX14" fmla="*/ 29114 w 43256"/>
                      <a:gd name="connsiteY14" fmla="*/ 3811 h 43404"/>
                      <a:gd name="connsiteX15" fmla="*/ 29856 w 43256"/>
                      <a:gd name="connsiteY15" fmla="*/ 2199 h 43404"/>
                      <a:gd name="connsiteX16" fmla="*/ 22177 w 43256"/>
                      <a:gd name="connsiteY16" fmla="*/ 4579 h 43404"/>
                      <a:gd name="connsiteX17" fmla="*/ 22536 w 43256"/>
                      <a:gd name="connsiteY17" fmla="*/ 3189 h 43404"/>
                      <a:gd name="connsiteX18" fmla="*/ 14036 w 43256"/>
                      <a:gd name="connsiteY18" fmla="*/ 5051 h 43404"/>
                      <a:gd name="connsiteX19" fmla="*/ 15336 w 43256"/>
                      <a:gd name="connsiteY19" fmla="*/ 6399 h 43404"/>
                      <a:gd name="connsiteX20" fmla="*/ 4163 w 43256"/>
                      <a:gd name="connsiteY20" fmla="*/ 15648 h 43404"/>
                      <a:gd name="connsiteX21" fmla="*/ 3936 w 43256"/>
                      <a:gd name="connsiteY21" fmla="*/ 14229 h 43404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459035 w 915585"/>
                      <a:gd name="connsiteY0" fmla="*/ 494479 h 612914"/>
                      <a:gd name="connsiteX1" fmla="*/ 354741 w 915585"/>
                      <a:gd name="connsiteY1" fmla="*/ 462634 h 612914"/>
                      <a:gd name="connsiteX2" fmla="*/ 459035 w 915585"/>
                      <a:gd name="connsiteY2" fmla="*/ 494479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54741 w 915585"/>
                      <a:gd name="connsiteY1" fmla="*/ 462634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14460 w 915585"/>
                      <a:gd name="connsiteY1" fmla="*/ 551596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14460 w 915585"/>
                      <a:gd name="connsiteY1" fmla="*/ 551596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562804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</a:cxnLst>
                    <a:rect l="l" t="t" r="r" b="b"/>
                    <a:pathLst>
                      <a:path w="43256" h="43219">
                        <a:moveTo>
                          <a:pt x="3936" y="14229"/>
                        </a:moveTo>
                        <a:cubicBezTo>
                          <a:pt x="3665" y="11516"/>
                          <a:pt x="4297" y="8780"/>
                          <a:pt x="5659" y="6766"/>
                        </a:cubicBezTo>
                        <a:cubicBezTo>
                          <a:pt x="7811" y="3585"/>
                          <a:pt x="11300" y="2876"/>
                          <a:pt x="14041" y="5061"/>
                        </a:cubicBezTo>
                        <a:cubicBezTo>
                          <a:pt x="15714" y="768"/>
                          <a:pt x="19950" y="-119"/>
                          <a:pt x="22492" y="3291"/>
                        </a:cubicBezTo>
                        <a:cubicBezTo>
                          <a:pt x="23133" y="1542"/>
                          <a:pt x="24364" y="333"/>
                          <a:pt x="25785" y="59"/>
                        </a:cubicBezTo>
                        <a:cubicBezTo>
                          <a:pt x="27349" y="-243"/>
                          <a:pt x="28911" y="629"/>
                          <a:pt x="29869" y="2340"/>
                        </a:cubicBezTo>
                        <a:cubicBezTo>
                          <a:pt x="31251" y="126"/>
                          <a:pt x="33537" y="-601"/>
                          <a:pt x="35499" y="549"/>
                        </a:cubicBezTo>
                        <a:cubicBezTo>
                          <a:pt x="36994" y="1425"/>
                          <a:pt x="38066" y="3259"/>
                          <a:pt x="38354" y="5435"/>
                        </a:cubicBezTo>
                        <a:cubicBezTo>
                          <a:pt x="40082" y="6077"/>
                          <a:pt x="41458" y="7857"/>
                          <a:pt x="42018" y="10177"/>
                        </a:cubicBezTo>
                        <a:cubicBezTo>
                          <a:pt x="42425" y="11861"/>
                          <a:pt x="42367" y="13690"/>
                          <a:pt x="41854" y="15319"/>
                        </a:cubicBezTo>
                        <a:cubicBezTo>
                          <a:pt x="43115" y="17553"/>
                          <a:pt x="43556" y="20449"/>
                          <a:pt x="43052" y="23181"/>
                        </a:cubicBezTo>
                        <a:cubicBezTo>
                          <a:pt x="42382" y="26813"/>
                          <a:pt x="40164" y="29533"/>
                          <a:pt x="37440" y="30063"/>
                        </a:cubicBezTo>
                        <a:cubicBezTo>
                          <a:pt x="37427" y="32330"/>
                          <a:pt x="36694" y="34480"/>
                          <a:pt x="35431" y="35960"/>
                        </a:cubicBezTo>
                        <a:cubicBezTo>
                          <a:pt x="33512" y="38209"/>
                          <a:pt x="30740" y="38498"/>
                          <a:pt x="28591" y="36674"/>
                        </a:cubicBezTo>
                        <a:cubicBezTo>
                          <a:pt x="27896" y="39807"/>
                          <a:pt x="26035" y="42202"/>
                          <a:pt x="23703" y="42965"/>
                        </a:cubicBezTo>
                        <a:cubicBezTo>
                          <a:pt x="20955" y="43864"/>
                          <a:pt x="18087" y="42332"/>
                          <a:pt x="16516" y="39125"/>
                        </a:cubicBezTo>
                        <a:cubicBezTo>
                          <a:pt x="12808" y="42169"/>
                          <a:pt x="7992" y="40458"/>
                          <a:pt x="5840" y="35331"/>
                        </a:cubicBezTo>
                        <a:cubicBezTo>
                          <a:pt x="3726" y="35668"/>
                          <a:pt x="1741" y="33883"/>
                          <a:pt x="1146" y="31109"/>
                        </a:cubicBezTo>
                        <a:cubicBezTo>
                          <a:pt x="715" y="29102"/>
                          <a:pt x="1096" y="26936"/>
                          <a:pt x="2149" y="25410"/>
                        </a:cubicBezTo>
                        <a:cubicBezTo>
                          <a:pt x="655" y="24213"/>
                          <a:pt x="-177" y="21916"/>
                          <a:pt x="31" y="19563"/>
                        </a:cubicBezTo>
                        <a:cubicBezTo>
                          <a:pt x="275" y="16808"/>
                          <a:pt x="1881" y="14650"/>
                          <a:pt x="3899" y="14366"/>
                        </a:cubicBezTo>
                        <a:cubicBezTo>
                          <a:pt x="3911" y="14320"/>
                          <a:pt x="3924" y="14275"/>
                          <a:pt x="3936" y="14229"/>
                        </a:cubicBezTo>
                        <a:close/>
                      </a:path>
                      <a:path w="915585" h="612914">
                        <a:moveTo>
                          <a:pt x="365047" y="568613"/>
                        </a:moveTo>
                        <a:lnTo>
                          <a:pt x="314460" y="551596"/>
                        </a:lnTo>
                        <a:lnTo>
                          <a:pt x="365047" y="568613"/>
                        </a:lnTo>
                        <a:close/>
                      </a:path>
                      <a:path w="915585" h="612914">
                        <a:moveTo>
                          <a:pt x="452737" y="599899"/>
                        </a:moveTo>
                        <a:lnTo>
                          <a:pt x="512690" y="602931"/>
                        </a:lnTo>
                        <a:lnTo>
                          <a:pt x="452737" y="599899"/>
                        </a:lnTo>
                        <a:close/>
                      </a:path>
                      <a:path w="915585" h="612914">
                        <a:moveTo>
                          <a:pt x="252079" y="585885"/>
                        </a:moveTo>
                        <a:lnTo>
                          <a:pt x="303131" y="562804"/>
                        </a:lnTo>
                        <a:lnTo>
                          <a:pt x="252079" y="585885"/>
                        </a:lnTo>
                        <a:close/>
                      </a:path>
                      <a:path w="43256" h="43219" fill="none" extrusionOk="0">
                        <a:moveTo>
                          <a:pt x="4729" y="26036"/>
                        </a:moveTo>
                        <a:cubicBezTo>
                          <a:pt x="3845" y="26130"/>
                          <a:pt x="2961" y="25852"/>
                          <a:pt x="2196" y="25239"/>
                        </a:cubicBezTo>
                        <a:moveTo>
                          <a:pt x="6964" y="34758"/>
                        </a:moveTo>
                        <a:cubicBezTo>
                          <a:pt x="6609" y="34951"/>
                          <a:pt x="6236" y="35079"/>
                          <a:pt x="5856" y="35139"/>
                        </a:cubicBezTo>
                        <a:moveTo>
                          <a:pt x="16514" y="38949"/>
                        </a:moveTo>
                        <a:cubicBezTo>
                          <a:pt x="16247" y="38403"/>
                          <a:pt x="16023" y="37820"/>
                          <a:pt x="15846" y="37209"/>
                        </a:cubicBezTo>
                        <a:moveTo>
                          <a:pt x="28863" y="34610"/>
                        </a:moveTo>
                        <a:cubicBezTo>
                          <a:pt x="28824" y="35257"/>
                          <a:pt x="28734" y="35897"/>
                          <a:pt x="28596" y="36519"/>
                        </a:cubicBezTo>
                        <a:moveTo>
                          <a:pt x="34165" y="22813"/>
                        </a:moveTo>
                        <a:cubicBezTo>
                          <a:pt x="36169" y="24141"/>
                          <a:pt x="37434" y="26917"/>
                          <a:pt x="37416" y="29949"/>
                        </a:cubicBezTo>
                        <a:moveTo>
                          <a:pt x="41834" y="15213"/>
                        </a:moveTo>
                        <a:cubicBezTo>
                          <a:pt x="41509" y="16245"/>
                          <a:pt x="41014" y="17161"/>
                          <a:pt x="40386" y="17889"/>
                        </a:cubicBezTo>
                        <a:moveTo>
                          <a:pt x="38360" y="5285"/>
                        </a:moveTo>
                        <a:cubicBezTo>
                          <a:pt x="38415" y="5702"/>
                          <a:pt x="38441" y="6125"/>
                          <a:pt x="38436" y="6549"/>
                        </a:cubicBezTo>
                        <a:moveTo>
                          <a:pt x="29114" y="3811"/>
                        </a:moveTo>
                        <a:cubicBezTo>
                          <a:pt x="29303" y="3228"/>
                          <a:pt x="29552" y="2685"/>
                          <a:pt x="29856" y="2199"/>
                        </a:cubicBezTo>
                        <a:moveTo>
                          <a:pt x="22177" y="4579"/>
                        </a:moveTo>
                        <a:cubicBezTo>
                          <a:pt x="22254" y="4097"/>
                          <a:pt x="22375" y="3630"/>
                          <a:pt x="22536" y="3189"/>
                        </a:cubicBezTo>
                        <a:moveTo>
                          <a:pt x="14036" y="5051"/>
                        </a:moveTo>
                        <a:cubicBezTo>
                          <a:pt x="14508" y="5427"/>
                          <a:pt x="14944" y="5880"/>
                          <a:pt x="15336" y="6399"/>
                        </a:cubicBezTo>
                        <a:moveTo>
                          <a:pt x="4163" y="15648"/>
                        </a:moveTo>
                        <a:cubicBezTo>
                          <a:pt x="4060" y="15184"/>
                          <a:pt x="3984" y="14710"/>
                          <a:pt x="3936" y="14229"/>
                        </a:cubicBezTo>
                      </a:path>
                    </a:pathLst>
                  </a:custGeom>
                  <a:gradFill flip="none" rotWithShape="1">
                    <a:gsLst>
                      <a:gs pos="0">
                        <a:schemeClr val="bg1"/>
                      </a:gs>
                      <a:gs pos="50000">
                        <a:schemeClr val="bg1">
                          <a:lumMod val="75000"/>
                        </a:schemeClr>
                      </a:gs>
                      <a:gs pos="100000">
                        <a:schemeClr val="tx1">
                          <a:lumMod val="75000"/>
                          <a:lumOff val="25000"/>
                        </a:scheme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GB" dirty="0"/>
                  </a:p>
                </p:txBody>
              </p:sp>
              <p:sp>
                <p:nvSpPr>
                  <p:cNvPr id="97" name="Cloud Callout 3"/>
                  <p:cNvSpPr/>
                  <p:nvPr/>
                </p:nvSpPr>
                <p:spPr>
                  <a:xfrm>
                    <a:off x="1496734" y="3577421"/>
                    <a:ext cx="720842" cy="436989"/>
                  </a:xfrm>
                  <a:custGeom>
                    <a:avLst/>
                    <a:gdLst>
                      <a:gd name="connsiteX0" fmla="*/ 3900 w 43200"/>
                      <a:gd name="connsiteY0" fmla="*/ 14370 h 43200"/>
                      <a:gd name="connsiteX1" fmla="*/ 5623 w 43200"/>
                      <a:gd name="connsiteY1" fmla="*/ 6907 h 43200"/>
                      <a:gd name="connsiteX2" fmla="*/ 14005 w 43200"/>
                      <a:gd name="connsiteY2" fmla="*/ 5202 h 43200"/>
                      <a:gd name="connsiteX3" fmla="*/ 22456 w 43200"/>
                      <a:gd name="connsiteY3" fmla="*/ 3432 h 43200"/>
                      <a:gd name="connsiteX4" fmla="*/ 25749 w 43200"/>
                      <a:gd name="connsiteY4" fmla="*/ 200 h 43200"/>
                      <a:gd name="connsiteX5" fmla="*/ 29833 w 43200"/>
                      <a:gd name="connsiteY5" fmla="*/ 2481 h 43200"/>
                      <a:gd name="connsiteX6" fmla="*/ 35463 w 43200"/>
                      <a:gd name="connsiteY6" fmla="*/ 690 h 43200"/>
                      <a:gd name="connsiteX7" fmla="*/ 38318 w 43200"/>
                      <a:gd name="connsiteY7" fmla="*/ 5576 h 43200"/>
                      <a:gd name="connsiteX8" fmla="*/ 41982 w 43200"/>
                      <a:gd name="connsiteY8" fmla="*/ 10318 h 43200"/>
                      <a:gd name="connsiteX9" fmla="*/ 41818 w 43200"/>
                      <a:gd name="connsiteY9" fmla="*/ 15460 h 43200"/>
                      <a:gd name="connsiteX10" fmla="*/ 43016 w 43200"/>
                      <a:gd name="connsiteY10" fmla="*/ 23322 h 43200"/>
                      <a:gd name="connsiteX11" fmla="*/ 37404 w 43200"/>
                      <a:gd name="connsiteY11" fmla="*/ 30204 h 43200"/>
                      <a:gd name="connsiteX12" fmla="*/ 35395 w 43200"/>
                      <a:gd name="connsiteY12" fmla="*/ 36101 h 43200"/>
                      <a:gd name="connsiteX13" fmla="*/ 28555 w 43200"/>
                      <a:gd name="connsiteY13" fmla="*/ 36815 h 43200"/>
                      <a:gd name="connsiteX14" fmla="*/ 23667 w 43200"/>
                      <a:gd name="connsiteY14" fmla="*/ 43106 h 43200"/>
                      <a:gd name="connsiteX15" fmla="*/ 16480 w 43200"/>
                      <a:gd name="connsiteY15" fmla="*/ 39266 h 43200"/>
                      <a:gd name="connsiteX16" fmla="*/ 5804 w 43200"/>
                      <a:gd name="connsiteY16" fmla="*/ 35472 h 43200"/>
                      <a:gd name="connsiteX17" fmla="*/ 1110 w 43200"/>
                      <a:gd name="connsiteY17" fmla="*/ 31250 h 43200"/>
                      <a:gd name="connsiteX18" fmla="*/ 2113 w 43200"/>
                      <a:gd name="connsiteY18" fmla="*/ 25551 h 43200"/>
                      <a:gd name="connsiteX19" fmla="*/ -5 w 43200"/>
                      <a:gd name="connsiteY19" fmla="*/ 19704 h 43200"/>
                      <a:gd name="connsiteX20" fmla="*/ 3863 w 43200"/>
                      <a:gd name="connsiteY20" fmla="*/ 14507 h 43200"/>
                      <a:gd name="connsiteX21" fmla="*/ 3900 w 43200"/>
                      <a:gd name="connsiteY21" fmla="*/ 14370 h 43200"/>
                      <a:gd name="connsiteX0" fmla="*/ 283721 w 914400"/>
                      <a:gd name="connsiteY0" fmla="*/ 689229 h 612648"/>
                      <a:gd name="connsiteX1" fmla="*/ 266703 w 914400"/>
                      <a:gd name="connsiteY1" fmla="*/ 706247 h 612648"/>
                      <a:gd name="connsiteX2" fmla="*/ 249685 w 914400"/>
                      <a:gd name="connsiteY2" fmla="*/ 689229 h 612648"/>
                      <a:gd name="connsiteX3" fmla="*/ 266703 w 914400"/>
                      <a:gd name="connsiteY3" fmla="*/ 672211 h 612648"/>
                      <a:gd name="connsiteX4" fmla="*/ 283721 w 914400"/>
                      <a:gd name="connsiteY4" fmla="*/ 689229 h 612648"/>
                      <a:gd name="connsiteX0" fmla="*/ 310992 w 914400"/>
                      <a:gd name="connsiteY0" fmla="*/ 668620 h 612648"/>
                      <a:gd name="connsiteX1" fmla="*/ 276956 w 914400"/>
                      <a:gd name="connsiteY1" fmla="*/ 702656 h 612648"/>
                      <a:gd name="connsiteX2" fmla="*/ 242920 w 914400"/>
                      <a:gd name="connsiteY2" fmla="*/ 668620 h 612648"/>
                      <a:gd name="connsiteX3" fmla="*/ 276956 w 914400"/>
                      <a:gd name="connsiteY3" fmla="*/ 634584 h 612648"/>
                      <a:gd name="connsiteX4" fmla="*/ 310992 w 914400"/>
                      <a:gd name="connsiteY4" fmla="*/ 668620 h 612648"/>
                      <a:gd name="connsiteX0" fmla="*/ 353424 w 914400"/>
                      <a:gd name="connsiteY0" fmla="*/ 617538 h 612648"/>
                      <a:gd name="connsiteX1" fmla="*/ 302370 w 914400"/>
                      <a:gd name="connsiteY1" fmla="*/ 668592 h 612648"/>
                      <a:gd name="connsiteX2" fmla="*/ 251316 w 914400"/>
                      <a:gd name="connsiteY2" fmla="*/ 617538 h 612648"/>
                      <a:gd name="connsiteX3" fmla="*/ 302370 w 914400"/>
                      <a:gd name="connsiteY3" fmla="*/ 566484 h 612648"/>
                      <a:gd name="connsiteX4" fmla="*/ 353424 w 914400"/>
                      <a:gd name="connsiteY4" fmla="*/ 617538 h 612648"/>
                      <a:gd name="connsiteX0" fmla="*/ 4693 w 43200"/>
                      <a:gd name="connsiteY0" fmla="*/ 26177 h 43200"/>
                      <a:gd name="connsiteX1" fmla="*/ 2160 w 43200"/>
                      <a:gd name="connsiteY1" fmla="*/ 25380 h 43200"/>
                      <a:gd name="connsiteX2" fmla="*/ 6928 w 43200"/>
                      <a:gd name="connsiteY2" fmla="*/ 34899 h 43200"/>
                      <a:gd name="connsiteX3" fmla="*/ 5820 w 43200"/>
                      <a:gd name="connsiteY3" fmla="*/ 35280 h 43200"/>
                      <a:gd name="connsiteX4" fmla="*/ 16478 w 43200"/>
                      <a:gd name="connsiteY4" fmla="*/ 39090 h 43200"/>
                      <a:gd name="connsiteX5" fmla="*/ 15810 w 43200"/>
                      <a:gd name="connsiteY5" fmla="*/ 37350 h 43200"/>
                      <a:gd name="connsiteX6" fmla="*/ 28827 w 43200"/>
                      <a:gd name="connsiteY6" fmla="*/ 34751 h 43200"/>
                      <a:gd name="connsiteX7" fmla="*/ 28560 w 43200"/>
                      <a:gd name="connsiteY7" fmla="*/ 36660 h 43200"/>
                      <a:gd name="connsiteX8" fmla="*/ 34129 w 43200"/>
                      <a:gd name="connsiteY8" fmla="*/ 22954 h 43200"/>
                      <a:gd name="connsiteX9" fmla="*/ 37380 w 43200"/>
                      <a:gd name="connsiteY9" fmla="*/ 30090 h 43200"/>
                      <a:gd name="connsiteX10" fmla="*/ 41798 w 43200"/>
                      <a:gd name="connsiteY10" fmla="*/ 15354 h 43200"/>
                      <a:gd name="connsiteX11" fmla="*/ 40350 w 43200"/>
                      <a:gd name="connsiteY11" fmla="*/ 18030 h 43200"/>
                      <a:gd name="connsiteX12" fmla="*/ 38324 w 43200"/>
                      <a:gd name="connsiteY12" fmla="*/ 5426 h 43200"/>
                      <a:gd name="connsiteX13" fmla="*/ 38400 w 43200"/>
                      <a:gd name="connsiteY13" fmla="*/ 6690 h 43200"/>
                      <a:gd name="connsiteX14" fmla="*/ 29078 w 43200"/>
                      <a:gd name="connsiteY14" fmla="*/ 3952 h 43200"/>
                      <a:gd name="connsiteX15" fmla="*/ 29820 w 43200"/>
                      <a:gd name="connsiteY15" fmla="*/ 2340 h 43200"/>
                      <a:gd name="connsiteX16" fmla="*/ 22141 w 43200"/>
                      <a:gd name="connsiteY16" fmla="*/ 4720 h 43200"/>
                      <a:gd name="connsiteX17" fmla="*/ 22500 w 43200"/>
                      <a:gd name="connsiteY17" fmla="*/ 3330 h 43200"/>
                      <a:gd name="connsiteX18" fmla="*/ 14000 w 43200"/>
                      <a:gd name="connsiteY18" fmla="*/ 5192 h 43200"/>
                      <a:gd name="connsiteX19" fmla="*/ 15300 w 43200"/>
                      <a:gd name="connsiteY19" fmla="*/ 6540 h 43200"/>
                      <a:gd name="connsiteX20" fmla="*/ 4127 w 43200"/>
                      <a:gd name="connsiteY20" fmla="*/ 15789 h 43200"/>
                      <a:gd name="connsiteX21" fmla="*/ 3900 w 43200"/>
                      <a:gd name="connsiteY21" fmla="*/ 14370 h 43200"/>
                      <a:gd name="connsiteX0" fmla="*/ 3936 w 43256"/>
                      <a:gd name="connsiteY0" fmla="*/ 14229 h 49659"/>
                      <a:gd name="connsiteX1" fmla="*/ 5659 w 43256"/>
                      <a:gd name="connsiteY1" fmla="*/ 6766 h 49659"/>
                      <a:gd name="connsiteX2" fmla="*/ 14041 w 43256"/>
                      <a:gd name="connsiteY2" fmla="*/ 5061 h 49659"/>
                      <a:gd name="connsiteX3" fmla="*/ 22492 w 43256"/>
                      <a:gd name="connsiteY3" fmla="*/ 3291 h 49659"/>
                      <a:gd name="connsiteX4" fmla="*/ 25785 w 43256"/>
                      <a:gd name="connsiteY4" fmla="*/ 59 h 49659"/>
                      <a:gd name="connsiteX5" fmla="*/ 29869 w 43256"/>
                      <a:gd name="connsiteY5" fmla="*/ 2340 h 49659"/>
                      <a:gd name="connsiteX6" fmla="*/ 35499 w 43256"/>
                      <a:gd name="connsiteY6" fmla="*/ 549 h 49659"/>
                      <a:gd name="connsiteX7" fmla="*/ 38354 w 43256"/>
                      <a:gd name="connsiteY7" fmla="*/ 5435 h 49659"/>
                      <a:gd name="connsiteX8" fmla="*/ 42018 w 43256"/>
                      <a:gd name="connsiteY8" fmla="*/ 10177 h 49659"/>
                      <a:gd name="connsiteX9" fmla="*/ 41854 w 43256"/>
                      <a:gd name="connsiteY9" fmla="*/ 15319 h 49659"/>
                      <a:gd name="connsiteX10" fmla="*/ 43052 w 43256"/>
                      <a:gd name="connsiteY10" fmla="*/ 23181 h 49659"/>
                      <a:gd name="connsiteX11" fmla="*/ 37440 w 43256"/>
                      <a:gd name="connsiteY11" fmla="*/ 30063 h 49659"/>
                      <a:gd name="connsiteX12" fmla="*/ 35431 w 43256"/>
                      <a:gd name="connsiteY12" fmla="*/ 35960 h 49659"/>
                      <a:gd name="connsiteX13" fmla="*/ 28591 w 43256"/>
                      <a:gd name="connsiteY13" fmla="*/ 36674 h 49659"/>
                      <a:gd name="connsiteX14" fmla="*/ 23703 w 43256"/>
                      <a:gd name="connsiteY14" fmla="*/ 42965 h 49659"/>
                      <a:gd name="connsiteX15" fmla="*/ 16516 w 43256"/>
                      <a:gd name="connsiteY15" fmla="*/ 39125 h 49659"/>
                      <a:gd name="connsiteX16" fmla="*/ 5840 w 43256"/>
                      <a:gd name="connsiteY16" fmla="*/ 35331 h 49659"/>
                      <a:gd name="connsiteX17" fmla="*/ 1146 w 43256"/>
                      <a:gd name="connsiteY17" fmla="*/ 31109 h 49659"/>
                      <a:gd name="connsiteX18" fmla="*/ 2149 w 43256"/>
                      <a:gd name="connsiteY18" fmla="*/ 25410 h 49659"/>
                      <a:gd name="connsiteX19" fmla="*/ 31 w 43256"/>
                      <a:gd name="connsiteY19" fmla="*/ 19563 h 49659"/>
                      <a:gd name="connsiteX20" fmla="*/ 3899 w 43256"/>
                      <a:gd name="connsiteY20" fmla="*/ 14366 h 49659"/>
                      <a:gd name="connsiteX21" fmla="*/ 3936 w 43256"/>
                      <a:gd name="connsiteY21" fmla="*/ 14229 h 49659"/>
                      <a:gd name="connsiteX0" fmla="*/ 284483 w 915585"/>
                      <a:gd name="connsiteY0" fmla="*/ 687229 h 704247"/>
                      <a:gd name="connsiteX1" fmla="*/ 267465 w 915585"/>
                      <a:gd name="connsiteY1" fmla="*/ 704247 h 704247"/>
                      <a:gd name="connsiteX2" fmla="*/ 250447 w 915585"/>
                      <a:gd name="connsiteY2" fmla="*/ 687229 h 704247"/>
                      <a:gd name="connsiteX3" fmla="*/ 267465 w 915585"/>
                      <a:gd name="connsiteY3" fmla="*/ 670211 h 704247"/>
                      <a:gd name="connsiteX4" fmla="*/ 284483 w 915585"/>
                      <a:gd name="connsiteY4" fmla="*/ 687229 h 704247"/>
                      <a:gd name="connsiteX0" fmla="*/ 311754 w 915585"/>
                      <a:gd name="connsiteY0" fmla="*/ 666620 h 704247"/>
                      <a:gd name="connsiteX1" fmla="*/ 277718 w 915585"/>
                      <a:gd name="connsiteY1" fmla="*/ 700656 h 704247"/>
                      <a:gd name="connsiteX2" fmla="*/ 277718 w 915585"/>
                      <a:gd name="connsiteY2" fmla="*/ 632584 h 704247"/>
                      <a:gd name="connsiteX3" fmla="*/ 311754 w 915585"/>
                      <a:gd name="connsiteY3" fmla="*/ 666620 h 704247"/>
                      <a:gd name="connsiteX0" fmla="*/ 354186 w 915585"/>
                      <a:gd name="connsiteY0" fmla="*/ 615538 h 704247"/>
                      <a:gd name="connsiteX1" fmla="*/ 303132 w 915585"/>
                      <a:gd name="connsiteY1" fmla="*/ 666592 h 704247"/>
                      <a:gd name="connsiteX2" fmla="*/ 252078 w 915585"/>
                      <a:gd name="connsiteY2" fmla="*/ 615538 h 704247"/>
                      <a:gd name="connsiteX3" fmla="*/ 303132 w 915585"/>
                      <a:gd name="connsiteY3" fmla="*/ 564484 h 704247"/>
                      <a:gd name="connsiteX4" fmla="*/ 354186 w 915585"/>
                      <a:gd name="connsiteY4" fmla="*/ 615538 h 704247"/>
                      <a:gd name="connsiteX0" fmla="*/ 4729 w 43256"/>
                      <a:gd name="connsiteY0" fmla="*/ 26036 h 49659"/>
                      <a:gd name="connsiteX1" fmla="*/ 2196 w 43256"/>
                      <a:gd name="connsiteY1" fmla="*/ 25239 h 49659"/>
                      <a:gd name="connsiteX2" fmla="*/ 6964 w 43256"/>
                      <a:gd name="connsiteY2" fmla="*/ 34758 h 49659"/>
                      <a:gd name="connsiteX3" fmla="*/ 5856 w 43256"/>
                      <a:gd name="connsiteY3" fmla="*/ 35139 h 49659"/>
                      <a:gd name="connsiteX4" fmla="*/ 16514 w 43256"/>
                      <a:gd name="connsiteY4" fmla="*/ 38949 h 49659"/>
                      <a:gd name="connsiteX5" fmla="*/ 15846 w 43256"/>
                      <a:gd name="connsiteY5" fmla="*/ 37209 h 49659"/>
                      <a:gd name="connsiteX6" fmla="*/ 28863 w 43256"/>
                      <a:gd name="connsiteY6" fmla="*/ 34610 h 49659"/>
                      <a:gd name="connsiteX7" fmla="*/ 28596 w 43256"/>
                      <a:gd name="connsiteY7" fmla="*/ 36519 h 49659"/>
                      <a:gd name="connsiteX8" fmla="*/ 34165 w 43256"/>
                      <a:gd name="connsiteY8" fmla="*/ 22813 h 49659"/>
                      <a:gd name="connsiteX9" fmla="*/ 37416 w 43256"/>
                      <a:gd name="connsiteY9" fmla="*/ 29949 h 49659"/>
                      <a:gd name="connsiteX10" fmla="*/ 41834 w 43256"/>
                      <a:gd name="connsiteY10" fmla="*/ 15213 h 49659"/>
                      <a:gd name="connsiteX11" fmla="*/ 40386 w 43256"/>
                      <a:gd name="connsiteY11" fmla="*/ 17889 h 49659"/>
                      <a:gd name="connsiteX12" fmla="*/ 38360 w 43256"/>
                      <a:gd name="connsiteY12" fmla="*/ 5285 h 49659"/>
                      <a:gd name="connsiteX13" fmla="*/ 38436 w 43256"/>
                      <a:gd name="connsiteY13" fmla="*/ 6549 h 49659"/>
                      <a:gd name="connsiteX14" fmla="*/ 29114 w 43256"/>
                      <a:gd name="connsiteY14" fmla="*/ 3811 h 49659"/>
                      <a:gd name="connsiteX15" fmla="*/ 29856 w 43256"/>
                      <a:gd name="connsiteY15" fmla="*/ 2199 h 49659"/>
                      <a:gd name="connsiteX16" fmla="*/ 22177 w 43256"/>
                      <a:gd name="connsiteY16" fmla="*/ 4579 h 49659"/>
                      <a:gd name="connsiteX17" fmla="*/ 22536 w 43256"/>
                      <a:gd name="connsiteY17" fmla="*/ 3189 h 49659"/>
                      <a:gd name="connsiteX18" fmla="*/ 14036 w 43256"/>
                      <a:gd name="connsiteY18" fmla="*/ 5051 h 49659"/>
                      <a:gd name="connsiteX19" fmla="*/ 15336 w 43256"/>
                      <a:gd name="connsiteY19" fmla="*/ 6399 h 49659"/>
                      <a:gd name="connsiteX20" fmla="*/ 4163 w 43256"/>
                      <a:gd name="connsiteY20" fmla="*/ 15648 h 49659"/>
                      <a:gd name="connsiteX21" fmla="*/ 3936 w 43256"/>
                      <a:gd name="connsiteY21" fmla="*/ 14229 h 49659"/>
                      <a:gd name="connsiteX0" fmla="*/ 3936 w 43256"/>
                      <a:gd name="connsiteY0" fmla="*/ 14229 h 49659"/>
                      <a:gd name="connsiteX1" fmla="*/ 5659 w 43256"/>
                      <a:gd name="connsiteY1" fmla="*/ 6766 h 49659"/>
                      <a:gd name="connsiteX2" fmla="*/ 14041 w 43256"/>
                      <a:gd name="connsiteY2" fmla="*/ 5061 h 49659"/>
                      <a:gd name="connsiteX3" fmla="*/ 22492 w 43256"/>
                      <a:gd name="connsiteY3" fmla="*/ 3291 h 49659"/>
                      <a:gd name="connsiteX4" fmla="*/ 25785 w 43256"/>
                      <a:gd name="connsiteY4" fmla="*/ 59 h 49659"/>
                      <a:gd name="connsiteX5" fmla="*/ 29869 w 43256"/>
                      <a:gd name="connsiteY5" fmla="*/ 2340 h 49659"/>
                      <a:gd name="connsiteX6" fmla="*/ 35499 w 43256"/>
                      <a:gd name="connsiteY6" fmla="*/ 549 h 49659"/>
                      <a:gd name="connsiteX7" fmla="*/ 38354 w 43256"/>
                      <a:gd name="connsiteY7" fmla="*/ 5435 h 49659"/>
                      <a:gd name="connsiteX8" fmla="*/ 42018 w 43256"/>
                      <a:gd name="connsiteY8" fmla="*/ 10177 h 49659"/>
                      <a:gd name="connsiteX9" fmla="*/ 41854 w 43256"/>
                      <a:gd name="connsiteY9" fmla="*/ 15319 h 49659"/>
                      <a:gd name="connsiteX10" fmla="*/ 43052 w 43256"/>
                      <a:gd name="connsiteY10" fmla="*/ 23181 h 49659"/>
                      <a:gd name="connsiteX11" fmla="*/ 37440 w 43256"/>
                      <a:gd name="connsiteY11" fmla="*/ 30063 h 49659"/>
                      <a:gd name="connsiteX12" fmla="*/ 35431 w 43256"/>
                      <a:gd name="connsiteY12" fmla="*/ 35960 h 49659"/>
                      <a:gd name="connsiteX13" fmla="*/ 28591 w 43256"/>
                      <a:gd name="connsiteY13" fmla="*/ 36674 h 49659"/>
                      <a:gd name="connsiteX14" fmla="*/ 23703 w 43256"/>
                      <a:gd name="connsiteY14" fmla="*/ 42965 h 49659"/>
                      <a:gd name="connsiteX15" fmla="*/ 16516 w 43256"/>
                      <a:gd name="connsiteY15" fmla="*/ 39125 h 49659"/>
                      <a:gd name="connsiteX16" fmla="*/ 5840 w 43256"/>
                      <a:gd name="connsiteY16" fmla="*/ 35331 h 49659"/>
                      <a:gd name="connsiteX17" fmla="*/ 1146 w 43256"/>
                      <a:gd name="connsiteY17" fmla="*/ 31109 h 49659"/>
                      <a:gd name="connsiteX18" fmla="*/ 2149 w 43256"/>
                      <a:gd name="connsiteY18" fmla="*/ 25410 h 49659"/>
                      <a:gd name="connsiteX19" fmla="*/ 31 w 43256"/>
                      <a:gd name="connsiteY19" fmla="*/ 19563 h 49659"/>
                      <a:gd name="connsiteX20" fmla="*/ 3899 w 43256"/>
                      <a:gd name="connsiteY20" fmla="*/ 14366 h 49659"/>
                      <a:gd name="connsiteX21" fmla="*/ 3936 w 43256"/>
                      <a:gd name="connsiteY21" fmla="*/ 14229 h 49659"/>
                      <a:gd name="connsiteX0" fmla="*/ 284483 w 915585"/>
                      <a:gd name="connsiteY0" fmla="*/ 687229 h 704247"/>
                      <a:gd name="connsiteX1" fmla="*/ 267465 w 915585"/>
                      <a:gd name="connsiteY1" fmla="*/ 704247 h 704247"/>
                      <a:gd name="connsiteX2" fmla="*/ 250447 w 915585"/>
                      <a:gd name="connsiteY2" fmla="*/ 687229 h 704247"/>
                      <a:gd name="connsiteX3" fmla="*/ 267465 w 915585"/>
                      <a:gd name="connsiteY3" fmla="*/ 670211 h 704247"/>
                      <a:gd name="connsiteX4" fmla="*/ 284483 w 915585"/>
                      <a:gd name="connsiteY4" fmla="*/ 687229 h 704247"/>
                      <a:gd name="connsiteX0" fmla="*/ 311754 w 915585"/>
                      <a:gd name="connsiteY0" fmla="*/ 666620 h 704247"/>
                      <a:gd name="connsiteX1" fmla="*/ 277718 w 915585"/>
                      <a:gd name="connsiteY1" fmla="*/ 632584 h 704247"/>
                      <a:gd name="connsiteX2" fmla="*/ 311754 w 915585"/>
                      <a:gd name="connsiteY2" fmla="*/ 666620 h 704247"/>
                      <a:gd name="connsiteX0" fmla="*/ 354186 w 915585"/>
                      <a:gd name="connsiteY0" fmla="*/ 615538 h 704247"/>
                      <a:gd name="connsiteX1" fmla="*/ 303132 w 915585"/>
                      <a:gd name="connsiteY1" fmla="*/ 666592 h 704247"/>
                      <a:gd name="connsiteX2" fmla="*/ 252078 w 915585"/>
                      <a:gd name="connsiteY2" fmla="*/ 615538 h 704247"/>
                      <a:gd name="connsiteX3" fmla="*/ 303132 w 915585"/>
                      <a:gd name="connsiteY3" fmla="*/ 564484 h 704247"/>
                      <a:gd name="connsiteX4" fmla="*/ 354186 w 915585"/>
                      <a:gd name="connsiteY4" fmla="*/ 615538 h 704247"/>
                      <a:gd name="connsiteX0" fmla="*/ 4729 w 43256"/>
                      <a:gd name="connsiteY0" fmla="*/ 26036 h 49659"/>
                      <a:gd name="connsiteX1" fmla="*/ 2196 w 43256"/>
                      <a:gd name="connsiteY1" fmla="*/ 25239 h 49659"/>
                      <a:gd name="connsiteX2" fmla="*/ 6964 w 43256"/>
                      <a:gd name="connsiteY2" fmla="*/ 34758 h 49659"/>
                      <a:gd name="connsiteX3" fmla="*/ 5856 w 43256"/>
                      <a:gd name="connsiteY3" fmla="*/ 35139 h 49659"/>
                      <a:gd name="connsiteX4" fmla="*/ 16514 w 43256"/>
                      <a:gd name="connsiteY4" fmla="*/ 38949 h 49659"/>
                      <a:gd name="connsiteX5" fmla="*/ 15846 w 43256"/>
                      <a:gd name="connsiteY5" fmla="*/ 37209 h 49659"/>
                      <a:gd name="connsiteX6" fmla="*/ 28863 w 43256"/>
                      <a:gd name="connsiteY6" fmla="*/ 34610 h 49659"/>
                      <a:gd name="connsiteX7" fmla="*/ 28596 w 43256"/>
                      <a:gd name="connsiteY7" fmla="*/ 36519 h 49659"/>
                      <a:gd name="connsiteX8" fmla="*/ 34165 w 43256"/>
                      <a:gd name="connsiteY8" fmla="*/ 22813 h 49659"/>
                      <a:gd name="connsiteX9" fmla="*/ 37416 w 43256"/>
                      <a:gd name="connsiteY9" fmla="*/ 29949 h 49659"/>
                      <a:gd name="connsiteX10" fmla="*/ 41834 w 43256"/>
                      <a:gd name="connsiteY10" fmla="*/ 15213 h 49659"/>
                      <a:gd name="connsiteX11" fmla="*/ 40386 w 43256"/>
                      <a:gd name="connsiteY11" fmla="*/ 17889 h 49659"/>
                      <a:gd name="connsiteX12" fmla="*/ 38360 w 43256"/>
                      <a:gd name="connsiteY12" fmla="*/ 5285 h 49659"/>
                      <a:gd name="connsiteX13" fmla="*/ 38436 w 43256"/>
                      <a:gd name="connsiteY13" fmla="*/ 6549 h 49659"/>
                      <a:gd name="connsiteX14" fmla="*/ 29114 w 43256"/>
                      <a:gd name="connsiteY14" fmla="*/ 3811 h 49659"/>
                      <a:gd name="connsiteX15" fmla="*/ 29856 w 43256"/>
                      <a:gd name="connsiteY15" fmla="*/ 2199 h 49659"/>
                      <a:gd name="connsiteX16" fmla="*/ 22177 w 43256"/>
                      <a:gd name="connsiteY16" fmla="*/ 4579 h 49659"/>
                      <a:gd name="connsiteX17" fmla="*/ 22536 w 43256"/>
                      <a:gd name="connsiteY17" fmla="*/ 3189 h 49659"/>
                      <a:gd name="connsiteX18" fmla="*/ 14036 w 43256"/>
                      <a:gd name="connsiteY18" fmla="*/ 5051 h 49659"/>
                      <a:gd name="connsiteX19" fmla="*/ 15336 w 43256"/>
                      <a:gd name="connsiteY19" fmla="*/ 6399 h 49659"/>
                      <a:gd name="connsiteX20" fmla="*/ 4163 w 43256"/>
                      <a:gd name="connsiteY20" fmla="*/ 15648 h 49659"/>
                      <a:gd name="connsiteX21" fmla="*/ 3936 w 43256"/>
                      <a:gd name="connsiteY21" fmla="*/ 14229 h 496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50447 w 915585"/>
                      <a:gd name="connsiteY1" fmla="*/ 687229 h 687229"/>
                      <a:gd name="connsiteX2" fmla="*/ 267465 w 915585"/>
                      <a:gd name="connsiteY2" fmla="*/ 670211 h 687229"/>
                      <a:gd name="connsiteX3" fmla="*/ 284483 w 915585"/>
                      <a:gd name="connsiteY3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54186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4" fmla="*/ 354186 w 915585"/>
                      <a:gd name="connsiteY4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54186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4" fmla="*/ 354186 w 915585"/>
                      <a:gd name="connsiteY4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03132 w 915585"/>
                      <a:gd name="connsiteY0" fmla="*/ 564484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252078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7259"/>
                      <a:gd name="connsiteX1" fmla="*/ 5659 w 43256"/>
                      <a:gd name="connsiteY1" fmla="*/ 6766 h 47259"/>
                      <a:gd name="connsiteX2" fmla="*/ 14041 w 43256"/>
                      <a:gd name="connsiteY2" fmla="*/ 5061 h 47259"/>
                      <a:gd name="connsiteX3" fmla="*/ 22492 w 43256"/>
                      <a:gd name="connsiteY3" fmla="*/ 3291 h 47259"/>
                      <a:gd name="connsiteX4" fmla="*/ 25785 w 43256"/>
                      <a:gd name="connsiteY4" fmla="*/ 59 h 47259"/>
                      <a:gd name="connsiteX5" fmla="*/ 29869 w 43256"/>
                      <a:gd name="connsiteY5" fmla="*/ 2340 h 47259"/>
                      <a:gd name="connsiteX6" fmla="*/ 35499 w 43256"/>
                      <a:gd name="connsiteY6" fmla="*/ 549 h 47259"/>
                      <a:gd name="connsiteX7" fmla="*/ 38354 w 43256"/>
                      <a:gd name="connsiteY7" fmla="*/ 5435 h 47259"/>
                      <a:gd name="connsiteX8" fmla="*/ 42018 w 43256"/>
                      <a:gd name="connsiteY8" fmla="*/ 10177 h 47259"/>
                      <a:gd name="connsiteX9" fmla="*/ 41854 w 43256"/>
                      <a:gd name="connsiteY9" fmla="*/ 15319 h 47259"/>
                      <a:gd name="connsiteX10" fmla="*/ 43052 w 43256"/>
                      <a:gd name="connsiteY10" fmla="*/ 23181 h 47259"/>
                      <a:gd name="connsiteX11" fmla="*/ 37440 w 43256"/>
                      <a:gd name="connsiteY11" fmla="*/ 30063 h 47259"/>
                      <a:gd name="connsiteX12" fmla="*/ 35431 w 43256"/>
                      <a:gd name="connsiteY12" fmla="*/ 35960 h 47259"/>
                      <a:gd name="connsiteX13" fmla="*/ 28591 w 43256"/>
                      <a:gd name="connsiteY13" fmla="*/ 36674 h 47259"/>
                      <a:gd name="connsiteX14" fmla="*/ 23703 w 43256"/>
                      <a:gd name="connsiteY14" fmla="*/ 42965 h 47259"/>
                      <a:gd name="connsiteX15" fmla="*/ 16516 w 43256"/>
                      <a:gd name="connsiteY15" fmla="*/ 39125 h 47259"/>
                      <a:gd name="connsiteX16" fmla="*/ 5840 w 43256"/>
                      <a:gd name="connsiteY16" fmla="*/ 35331 h 47259"/>
                      <a:gd name="connsiteX17" fmla="*/ 1146 w 43256"/>
                      <a:gd name="connsiteY17" fmla="*/ 31109 h 47259"/>
                      <a:gd name="connsiteX18" fmla="*/ 2149 w 43256"/>
                      <a:gd name="connsiteY18" fmla="*/ 25410 h 47259"/>
                      <a:gd name="connsiteX19" fmla="*/ 31 w 43256"/>
                      <a:gd name="connsiteY19" fmla="*/ 19563 h 47259"/>
                      <a:gd name="connsiteX20" fmla="*/ 3899 w 43256"/>
                      <a:gd name="connsiteY20" fmla="*/ 14366 h 47259"/>
                      <a:gd name="connsiteX21" fmla="*/ 3936 w 43256"/>
                      <a:gd name="connsiteY21" fmla="*/ 14229 h 47259"/>
                      <a:gd name="connsiteX0" fmla="*/ 459035 w 915585"/>
                      <a:gd name="connsiteY0" fmla="*/ 494479 h 670211"/>
                      <a:gd name="connsiteX1" fmla="*/ 267465 w 915585"/>
                      <a:gd name="connsiteY1" fmla="*/ 670211 h 670211"/>
                      <a:gd name="connsiteX2" fmla="*/ 459035 w 915585"/>
                      <a:gd name="connsiteY2" fmla="*/ 494479 h 670211"/>
                      <a:gd name="connsiteX0" fmla="*/ 311754 w 915585"/>
                      <a:gd name="connsiteY0" fmla="*/ 666620 h 670211"/>
                      <a:gd name="connsiteX1" fmla="*/ 277718 w 915585"/>
                      <a:gd name="connsiteY1" fmla="*/ 632584 h 670211"/>
                      <a:gd name="connsiteX2" fmla="*/ 311754 w 915585"/>
                      <a:gd name="connsiteY2" fmla="*/ 666620 h 670211"/>
                      <a:gd name="connsiteX0" fmla="*/ 252078 w 915585"/>
                      <a:gd name="connsiteY0" fmla="*/ 615538 h 670211"/>
                      <a:gd name="connsiteX1" fmla="*/ 303132 w 915585"/>
                      <a:gd name="connsiteY1" fmla="*/ 666592 h 670211"/>
                      <a:gd name="connsiteX2" fmla="*/ 252078 w 915585"/>
                      <a:gd name="connsiteY2" fmla="*/ 615538 h 670211"/>
                      <a:gd name="connsiteX0" fmla="*/ 4729 w 43256"/>
                      <a:gd name="connsiteY0" fmla="*/ 26036 h 47259"/>
                      <a:gd name="connsiteX1" fmla="*/ 2196 w 43256"/>
                      <a:gd name="connsiteY1" fmla="*/ 25239 h 47259"/>
                      <a:gd name="connsiteX2" fmla="*/ 6964 w 43256"/>
                      <a:gd name="connsiteY2" fmla="*/ 34758 h 47259"/>
                      <a:gd name="connsiteX3" fmla="*/ 5856 w 43256"/>
                      <a:gd name="connsiteY3" fmla="*/ 35139 h 47259"/>
                      <a:gd name="connsiteX4" fmla="*/ 16514 w 43256"/>
                      <a:gd name="connsiteY4" fmla="*/ 38949 h 47259"/>
                      <a:gd name="connsiteX5" fmla="*/ 15846 w 43256"/>
                      <a:gd name="connsiteY5" fmla="*/ 37209 h 47259"/>
                      <a:gd name="connsiteX6" fmla="*/ 28863 w 43256"/>
                      <a:gd name="connsiteY6" fmla="*/ 34610 h 47259"/>
                      <a:gd name="connsiteX7" fmla="*/ 28596 w 43256"/>
                      <a:gd name="connsiteY7" fmla="*/ 36519 h 47259"/>
                      <a:gd name="connsiteX8" fmla="*/ 34165 w 43256"/>
                      <a:gd name="connsiteY8" fmla="*/ 22813 h 47259"/>
                      <a:gd name="connsiteX9" fmla="*/ 37416 w 43256"/>
                      <a:gd name="connsiteY9" fmla="*/ 29949 h 47259"/>
                      <a:gd name="connsiteX10" fmla="*/ 41834 w 43256"/>
                      <a:gd name="connsiteY10" fmla="*/ 15213 h 47259"/>
                      <a:gd name="connsiteX11" fmla="*/ 40386 w 43256"/>
                      <a:gd name="connsiteY11" fmla="*/ 17889 h 47259"/>
                      <a:gd name="connsiteX12" fmla="*/ 38360 w 43256"/>
                      <a:gd name="connsiteY12" fmla="*/ 5285 h 47259"/>
                      <a:gd name="connsiteX13" fmla="*/ 38436 w 43256"/>
                      <a:gd name="connsiteY13" fmla="*/ 6549 h 47259"/>
                      <a:gd name="connsiteX14" fmla="*/ 29114 w 43256"/>
                      <a:gd name="connsiteY14" fmla="*/ 3811 h 47259"/>
                      <a:gd name="connsiteX15" fmla="*/ 29856 w 43256"/>
                      <a:gd name="connsiteY15" fmla="*/ 2199 h 47259"/>
                      <a:gd name="connsiteX16" fmla="*/ 22177 w 43256"/>
                      <a:gd name="connsiteY16" fmla="*/ 4579 h 47259"/>
                      <a:gd name="connsiteX17" fmla="*/ 22536 w 43256"/>
                      <a:gd name="connsiteY17" fmla="*/ 3189 h 47259"/>
                      <a:gd name="connsiteX18" fmla="*/ 14036 w 43256"/>
                      <a:gd name="connsiteY18" fmla="*/ 5051 h 47259"/>
                      <a:gd name="connsiteX19" fmla="*/ 15336 w 43256"/>
                      <a:gd name="connsiteY19" fmla="*/ 6399 h 47259"/>
                      <a:gd name="connsiteX20" fmla="*/ 4163 w 43256"/>
                      <a:gd name="connsiteY20" fmla="*/ 15648 h 47259"/>
                      <a:gd name="connsiteX21" fmla="*/ 3936 w 43256"/>
                      <a:gd name="connsiteY21" fmla="*/ 14229 h 47259"/>
                      <a:gd name="connsiteX0" fmla="*/ 3936 w 43256"/>
                      <a:gd name="connsiteY0" fmla="*/ 14229 h 47259"/>
                      <a:gd name="connsiteX1" fmla="*/ 5659 w 43256"/>
                      <a:gd name="connsiteY1" fmla="*/ 6766 h 47259"/>
                      <a:gd name="connsiteX2" fmla="*/ 14041 w 43256"/>
                      <a:gd name="connsiteY2" fmla="*/ 5061 h 47259"/>
                      <a:gd name="connsiteX3" fmla="*/ 22492 w 43256"/>
                      <a:gd name="connsiteY3" fmla="*/ 3291 h 47259"/>
                      <a:gd name="connsiteX4" fmla="*/ 25785 w 43256"/>
                      <a:gd name="connsiteY4" fmla="*/ 59 h 47259"/>
                      <a:gd name="connsiteX5" fmla="*/ 29869 w 43256"/>
                      <a:gd name="connsiteY5" fmla="*/ 2340 h 47259"/>
                      <a:gd name="connsiteX6" fmla="*/ 35499 w 43256"/>
                      <a:gd name="connsiteY6" fmla="*/ 549 h 47259"/>
                      <a:gd name="connsiteX7" fmla="*/ 38354 w 43256"/>
                      <a:gd name="connsiteY7" fmla="*/ 5435 h 47259"/>
                      <a:gd name="connsiteX8" fmla="*/ 42018 w 43256"/>
                      <a:gd name="connsiteY8" fmla="*/ 10177 h 47259"/>
                      <a:gd name="connsiteX9" fmla="*/ 41854 w 43256"/>
                      <a:gd name="connsiteY9" fmla="*/ 15319 h 47259"/>
                      <a:gd name="connsiteX10" fmla="*/ 43052 w 43256"/>
                      <a:gd name="connsiteY10" fmla="*/ 23181 h 47259"/>
                      <a:gd name="connsiteX11" fmla="*/ 37440 w 43256"/>
                      <a:gd name="connsiteY11" fmla="*/ 30063 h 47259"/>
                      <a:gd name="connsiteX12" fmla="*/ 35431 w 43256"/>
                      <a:gd name="connsiteY12" fmla="*/ 35960 h 47259"/>
                      <a:gd name="connsiteX13" fmla="*/ 28591 w 43256"/>
                      <a:gd name="connsiteY13" fmla="*/ 36674 h 47259"/>
                      <a:gd name="connsiteX14" fmla="*/ 23703 w 43256"/>
                      <a:gd name="connsiteY14" fmla="*/ 42965 h 47259"/>
                      <a:gd name="connsiteX15" fmla="*/ 16516 w 43256"/>
                      <a:gd name="connsiteY15" fmla="*/ 39125 h 47259"/>
                      <a:gd name="connsiteX16" fmla="*/ 5840 w 43256"/>
                      <a:gd name="connsiteY16" fmla="*/ 35331 h 47259"/>
                      <a:gd name="connsiteX17" fmla="*/ 1146 w 43256"/>
                      <a:gd name="connsiteY17" fmla="*/ 31109 h 47259"/>
                      <a:gd name="connsiteX18" fmla="*/ 2149 w 43256"/>
                      <a:gd name="connsiteY18" fmla="*/ 25410 h 47259"/>
                      <a:gd name="connsiteX19" fmla="*/ 31 w 43256"/>
                      <a:gd name="connsiteY19" fmla="*/ 19563 h 47259"/>
                      <a:gd name="connsiteX20" fmla="*/ 3899 w 43256"/>
                      <a:gd name="connsiteY20" fmla="*/ 14366 h 47259"/>
                      <a:gd name="connsiteX21" fmla="*/ 3936 w 43256"/>
                      <a:gd name="connsiteY21" fmla="*/ 14229 h 47259"/>
                      <a:gd name="connsiteX0" fmla="*/ 459035 w 915585"/>
                      <a:gd name="connsiteY0" fmla="*/ 494479 h 670211"/>
                      <a:gd name="connsiteX1" fmla="*/ 267465 w 915585"/>
                      <a:gd name="connsiteY1" fmla="*/ 670211 h 670211"/>
                      <a:gd name="connsiteX2" fmla="*/ 459035 w 915585"/>
                      <a:gd name="connsiteY2" fmla="*/ 494479 h 670211"/>
                      <a:gd name="connsiteX0" fmla="*/ 311754 w 915585"/>
                      <a:gd name="connsiteY0" fmla="*/ 666620 h 670211"/>
                      <a:gd name="connsiteX1" fmla="*/ 277718 w 915585"/>
                      <a:gd name="connsiteY1" fmla="*/ 632584 h 670211"/>
                      <a:gd name="connsiteX2" fmla="*/ 311754 w 915585"/>
                      <a:gd name="connsiteY2" fmla="*/ 666620 h 670211"/>
                      <a:gd name="connsiteX0" fmla="*/ 252078 w 915585"/>
                      <a:gd name="connsiteY0" fmla="*/ 615538 h 670211"/>
                      <a:gd name="connsiteX1" fmla="*/ 303131 w 915585"/>
                      <a:gd name="connsiteY1" fmla="*/ 466429 h 670211"/>
                      <a:gd name="connsiteX2" fmla="*/ 252078 w 915585"/>
                      <a:gd name="connsiteY2" fmla="*/ 615538 h 670211"/>
                      <a:gd name="connsiteX0" fmla="*/ 4729 w 43256"/>
                      <a:gd name="connsiteY0" fmla="*/ 26036 h 47259"/>
                      <a:gd name="connsiteX1" fmla="*/ 2196 w 43256"/>
                      <a:gd name="connsiteY1" fmla="*/ 25239 h 47259"/>
                      <a:gd name="connsiteX2" fmla="*/ 6964 w 43256"/>
                      <a:gd name="connsiteY2" fmla="*/ 34758 h 47259"/>
                      <a:gd name="connsiteX3" fmla="*/ 5856 w 43256"/>
                      <a:gd name="connsiteY3" fmla="*/ 35139 h 47259"/>
                      <a:gd name="connsiteX4" fmla="*/ 16514 w 43256"/>
                      <a:gd name="connsiteY4" fmla="*/ 38949 h 47259"/>
                      <a:gd name="connsiteX5" fmla="*/ 15846 w 43256"/>
                      <a:gd name="connsiteY5" fmla="*/ 37209 h 47259"/>
                      <a:gd name="connsiteX6" fmla="*/ 28863 w 43256"/>
                      <a:gd name="connsiteY6" fmla="*/ 34610 h 47259"/>
                      <a:gd name="connsiteX7" fmla="*/ 28596 w 43256"/>
                      <a:gd name="connsiteY7" fmla="*/ 36519 h 47259"/>
                      <a:gd name="connsiteX8" fmla="*/ 34165 w 43256"/>
                      <a:gd name="connsiteY8" fmla="*/ 22813 h 47259"/>
                      <a:gd name="connsiteX9" fmla="*/ 37416 w 43256"/>
                      <a:gd name="connsiteY9" fmla="*/ 29949 h 47259"/>
                      <a:gd name="connsiteX10" fmla="*/ 41834 w 43256"/>
                      <a:gd name="connsiteY10" fmla="*/ 15213 h 47259"/>
                      <a:gd name="connsiteX11" fmla="*/ 40386 w 43256"/>
                      <a:gd name="connsiteY11" fmla="*/ 17889 h 47259"/>
                      <a:gd name="connsiteX12" fmla="*/ 38360 w 43256"/>
                      <a:gd name="connsiteY12" fmla="*/ 5285 h 47259"/>
                      <a:gd name="connsiteX13" fmla="*/ 38436 w 43256"/>
                      <a:gd name="connsiteY13" fmla="*/ 6549 h 47259"/>
                      <a:gd name="connsiteX14" fmla="*/ 29114 w 43256"/>
                      <a:gd name="connsiteY14" fmla="*/ 3811 h 47259"/>
                      <a:gd name="connsiteX15" fmla="*/ 29856 w 43256"/>
                      <a:gd name="connsiteY15" fmla="*/ 2199 h 47259"/>
                      <a:gd name="connsiteX16" fmla="*/ 22177 w 43256"/>
                      <a:gd name="connsiteY16" fmla="*/ 4579 h 47259"/>
                      <a:gd name="connsiteX17" fmla="*/ 22536 w 43256"/>
                      <a:gd name="connsiteY17" fmla="*/ 3189 h 47259"/>
                      <a:gd name="connsiteX18" fmla="*/ 14036 w 43256"/>
                      <a:gd name="connsiteY18" fmla="*/ 5051 h 47259"/>
                      <a:gd name="connsiteX19" fmla="*/ 15336 w 43256"/>
                      <a:gd name="connsiteY19" fmla="*/ 6399 h 47259"/>
                      <a:gd name="connsiteX20" fmla="*/ 4163 w 43256"/>
                      <a:gd name="connsiteY20" fmla="*/ 15648 h 47259"/>
                      <a:gd name="connsiteX21" fmla="*/ 3936 w 43256"/>
                      <a:gd name="connsiteY21" fmla="*/ 14229 h 47259"/>
                      <a:gd name="connsiteX0" fmla="*/ 3936 w 43256"/>
                      <a:gd name="connsiteY0" fmla="*/ 14229 h 47006"/>
                      <a:gd name="connsiteX1" fmla="*/ 5659 w 43256"/>
                      <a:gd name="connsiteY1" fmla="*/ 6766 h 47006"/>
                      <a:gd name="connsiteX2" fmla="*/ 14041 w 43256"/>
                      <a:gd name="connsiteY2" fmla="*/ 5061 h 47006"/>
                      <a:gd name="connsiteX3" fmla="*/ 22492 w 43256"/>
                      <a:gd name="connsiteY3" fmla="*/ 3291 h 47006"/>
                      <a:gd name="connsiteX4" fmla="*/ 25785 w 43256"/>
                      <a:gd name="connsiteY4" fmla="*/ 59 h 47006"/>
                      <a:gd name="connsiteX5" fmla="*/ 29869 w 43256"/>
                      <a:gd name="connsiteY5" fmla="*/ 2340 h 47006"/>
                      <a:gd name="connsiteX6" fmla="*/ 35499 w 43256"/>
                      <a:gd name="connsiteY6" fmla="*/ 549 h 47006"/>
                      <a:gd name="connsiteX7" fmla="*/ 38354 w 43256"/>
                      <a:gd name="connsiteY7" fmla="*/ 5435 h 47006"/>
                      <a:gd name="connsiteX8" fmla="*/ 42018 w 43256"/>
                      <a:gd name="connsiteY8" fmla="*/ 10177 h 47006"/>
                      <a:gd name="connsiteX9" fmla="*/ 41854 w 43256"/>
                      <a:gd name="connsiteY9" fmla="*/ 15319 h 47006"/>
                      <a:gd name="connsiteX10" fmla="*/ 43052 w 43256"/>
                      <a:gd name="connsiteY10" fmla="*/ 23181 h 47006"/>
                      <a:gd name="connsiteX11" fmla="*/ 37440 w 43256"/>
                      <a:gd name="connsiteY11" fmla="*/ 30063 h 47006"/>
                      <a:gd name="connsiteX12" fmla="*/ 35431 w 43256"/>
                      <a:gd name="connsiteY12" fmla="*/ 35960 h 47006"/>
                      <a:gd name="connsiteX13" fmla="*/ 28591 w 43256"/>
                      <a:gd name="connsiteY13" fmla="*/ 36674 h 47006"/>
                      <a:gd name="connsiteX14" fmla="*/ 23703 w 43256"/>
                      <a:gd name="connsiteY14" fmla="*/ 42965 h 47006"/>
                      <a:gd name="connsiteX15" fmla="*/ 16516 w 43256"/>
                      <a:gd name="connsiteY15" fmla="*/ 39125 h 47006"/>
                      <a:gd name="connsiteX16" fmla="*/ 5840 w 43256"/>
                      <a:gd name="connsiteY16" fmla="*/ 35331 h 47006"/>
                      <a:gd name="connsiteX17" fmla="*/ 1146 w 43256"/>
                      <a:gd name="connsiteY17" fmla="*/ 31109 h 47006"/>
                      <a:gd name="connsiteX18" fmla="*/ 2149 w 43256"/>
                      <a:gd name="connsiteY18" fmla="*/ 25410 h 47006"/>
                      <a:gd name="connsiteX19" fmla="*/ 31 w 43256"/>
                      <a:gd name="connsiteY19" fmla="*/ 19563 h 47006"/>
                      <a:gd name="connsiteX20" fmla="*/ 3899 w 43256"/>
                      <a:gd name="connsiteY20" fmla="*/ 14366 h 47006"/>
                      <a:gd name="connsiteX21" fmla="*/ 3936 w 43256"/>
                      <a:gd name="connsiteY21" fmla="*/ 14229 h 47006"/>
                      <a:gd name="connsiteX0" fmla="*/ 459035 w 915585"/>
                      <a:gd name="connsiteY0" fmla="*/ 494479 h 666620"/>
                      <a:gd name="connsiteX1" fmla="*/ 354741 w 915585"/>
                      <a:gd name="connsiteY1" fmla="*/ 462634 h 666620"/>
                      <a:gd name="connsiteX2" fmla="*/ 459035 w 915585"/>
                      <a:gd name="connsiteY2" fmla="*/ 494479 h 666620"/>
                      <a:gd name="connsiteX0" fmla="*/ 311754 w 915585"/>
                      <a:gd name="connsiteY0" fmla="*/ 666620 h 666620"/>
                      <a:gd name="connsiteX1" fmla="*/ 277718 w 915585"/>
                      <a:gd name="connsiteY1" fmla="*/ 632584 h 666620"/>
                      <a:gd name="connsiteX2" fmla="*/ 311754 w 915585"/>
                      <a:gd name="connsiteY2" fmla="*/ 666620 h 666620"/>
                      <a:gd name="connsiteX0" fmla="*/ 252078 w 915585"/>
                      <a:gd name="connsiteY0" fmla="*/ 615538 h 666620"/>
                      <a:gd name="connsiteX1" fmla="*/ 303131 w 915585"/>
                      <a:gd name="connsiteY1" fmla="*/ 466429 h 666620"/>
                      <a:gd name="connsiteX2" fmla="*/ 252078 w 915585"/>
                      <a:gd name="connsiteY2" fmla="*/ 615538 h 666620"/>
                      <a:gd name="connsiteX0" fmla="*/ 4729 w 43256"/>
                      <a:gd name="connsiteY0" fmla="*/ 26036 h 47006"/>
                      <a:gd name="connsiteX1" fmla="*/ 2196 w 43256"/>
                      <a:gd name="connsiteY1" fmla="*/ 25239 h 47006"/>
                      <a:gd name="connsiteX2" fmla="*/ 6964 w 43256"/>
                      <a:gd name="connsiteY2" fmla="*/ 34758 h 47006"/>
                      <a:gd name="connsiteX3" fmla="*/ 5856 w 43256"/>
                      <a:gd name="connsiteY3" fmla="*/ 35139 h 47006"/>
                      <a:gd name="connsiteX4" fmla="*/ 16514 w 43256"/>
                      <a:gd name="connsiteY4" fmla="*/ 38949 h 47006"/>
                      <a:gd name="connsiteX5" fmla="*/ 15846 w 43256"/>
                      <a:gd name="connsiteY5" fmla="*/ 37209 h 47006"/>
                      <a:gd name="connsiteX6" fmla="*/ 28863 w 43256"/>
                      <a:gd name="connsiteY6" fmla="*/ 34610 h 47006"/>
                      <a:gd name="connsiteX7" fmla="*/ 28596 w 43256"/>
                      <a:gd name="connsiteY7" fmla="*/ 36519 h 47006"/>
                      <a:gd name="connsiteX8" fmla="*/ 34165 w 43256"/>
                      <a:gd name="connsiteY8" fmla="*/ 22813 h 47006"/>
                      <a:gd name="connsiteX9" fmla="*/ 37416 w 43256"/>
                      <a:gd name="connsiteY9" fmla="*/ 29949 h 47006"/>
                      <a:gd name="connsiteX10" fmla="*/ 41834 w 43256"/>
                      <a:gd name="connsiteY10" fmla="*/ 15213 h 47006"/>
                      <a:gd name="connsiteX11" fmla="*/ 40386 w 43256"/>
                      <a:gd name="connsiteY11" fmla="*/ 17889 h 47006"/>
                      <a:gd name="connsiteX12" fmla="*/ 38360 w 43256"/>
                      <a:gd name="connsiteY12" fmla="*/ 5285 h 47006"/>
                      <a:gd name="connsiteX13" fmla="*/ 38436 w 43256"/>
                      <a:gd name="connsiteY13" fmla="*/ 6549 h 47006"/>
                      <a:gd name="connsiteX14" fmla="*/ 29114 w 43256"/>
                      <a:gd name="connsiteY14" fmla="*/ 3811 h 47006"/>
                      <a:gd name="connsiteX15" fmla="*/ 29856 w 43256"/>
                      <a:gd name="connsiteY15" fmla="*/ 2199 h 47006"/>
                      <a:gd name="connsiteX16" fmla="*/ 22177 w 43256"/>
                      <a:gd name="connsiteY16" fmla="*/ 4579 h 47006"/>
                      <a:gd name="connsiteX17" fmla="*/ 22536 w 43256"/>
                      <a:gd name="connsiteY17" fmla="*/ 3189 h 47006"/>
                      <a:gd name="connsiteX18" fmla="*/ 14036 w 43256"/>
                      <a:gd name="connsiteY18" fmla="*/ 5051 h 47006"/>
                      <a:gd name="connsiteX19" fmla="*/ 15336 w 43256"/>
                      <a:gd name="connsiteY19" fmla="*/ 6399 h 47006"/>
                      <a:gd name="connsiteX20" fmla="*/ 4163 w 43256"/>
                      <a:gd name="connsiteY20" fmla="*/ 15648 h 47006"/>
                      <a:gd name="connsiteX21" fmla="*/ 3936 w 43256"/>
                      <a:gd name="connsiteY21" fmla="*/ 14229 h 47006"/>
                      <a:gd name="connsiteX0" fmla="*/ 3936 w 43256"/>
                      <a:gd name="connsiteY0" fmla="*/ 14229 h 44606"/>
                      <a:gd name="connsiteX1" fmla="*/ 5659 w 43256"/>
                      <a:gd name="connsiteY1" fmla="*/ 6766 h 44606"/>
                      <a:gd name="connsiteX2" fmla="*/ 14041 w 43256"/>
                      <a:gd name="connsiteY2" fmla="*/ 5061 h 44606"/>
                      <a:gd name="connsiteX3" fmla="*/ 22492 w 43256"/>
                      <a:gd name="connsiteY3" fmla="*/ 3291 h 44606"/>
                      <a:gd name="connsiteX4" fmla="*/ 25785 w 43256"/>
                      <a:gd name="connsiteY4" fmla="*/ 59 h 44606"/>
                      <a:gd name="connsiteX5" fmla="*/ 29869 w 43256"/>
                      <a:gd name="connsiteY5" fmla="*/ 2340 h 44606"/>
                      <a:gd name="connsiteX6" fmla="*/ 35499 w 43256"/>
                      <a:gd name="connsiteY6" fmla="*/ 549 h 44606"/>
                      <a:gd name="connsiteX7" fmla="*/ 38354 w 43256"/>
                      <a:gd name="connsiteY7" fmla="*/ 5435 h 44606"/>
                      <a:gd name="connsiteX8" fmla="*/ 42018 w 43256"/>
                      <a:gd name="connsiteY8" fmla="*/ 10177 h 44606"/>
                      <a:gd name="connsiteX9" fmla="*/ 41854 w 43256"/>
                      <a:gd name="connsiteY9" fmla="*/ 15319 h 44606"/>
                      <a:gd name="connsiteX10" fmla="*/ 43052 w 43256"/>
                      <a:gd name="connsiteY10" fmla="*/ 23181 h 44606"/>
                      <a:gd name="connsiteX11" fmla="*/ 37440 w 43256"/>
                      <a:gd name="connsiteY11" fmla="*/ 30063 h 44606"/>
                      <a:gd name="connsiteX12" fmla="*/ 35431 w 43256"/>
                      <a:gd name="connsiteY12" fmla="*/ 35960 h 44606"/>
                      <a:gd name="connsiteX13" fmla="*/ 28591 w 43256"/>
                      <a:gd name="connsiteY13" fmla="*/ 36674 h 44606"/>
                      <a:gd name="connsiteX14" fmla="*/ 23703 w 43256"/>
                      <a:gd name="connsiteY14" fmla="*/ 42965 h 44606"/>
                      <a:gd name="connsiteX15" fmla="*/ 16516 w 43256"/>
                      <a:gd name="connsiteY15" fmla="*/ 39125 h 44606"/>
                      <a:gd name="connsiteX16" fmla="*/ 5840 w 43256"/>
                      <a:gd name="connsiteY16" fmla="*/ 35331 h 44606"/>
                      <a:gd name="connsiteX17" fmla="*/ 1146 w 43256"/>
                      <a:gd name="connsiteY17" fmla="*/ 31109 h 44606"/>
                      <a:gd name="connsiteX18" fmla="*/ 2149 w 43256"/>
                      <a:gd name="connsiteY18" fmla="*/ 25410 h 44606"/>
                      <a:gd name="connsiteX19" fmla="*/ 31 w 43256"/>
                      <a:gd name="connsiteY19" fmla="*/ 19563 h 44606"/>
                      <a:gd name="connsiteX20" fmla="*/ 3899 w 43256"/>
                      <a:gd name="connsiteY20" fmla="*/ 14366 h 44606"/>
                      <a:gd name="connsiteX21" fmla="*/ 3936 w 43256"/>
                      <a:gd name="connsiteY21" fmla="*/ 14229 h 44606"/>
                      <a:gd name="connsiteX0" fmla="*/ 459035 w 915585"/>
                      <a:gd name="connsiteY0" fmla="*/ 494479 h 632584"/>
                      <a:gd name="connsiteX1" fmla="*/ 354741 w 915585"/>
                      <a:gd name="connsiteY1" fmla="*/ 462634 h 632584"/>
                      <a:gd name="connsiteX2" fmla="*/ 459035 w 915585"/>
                      <a:gd name="connsiteY2" fmla="*/ 494479 h 632584"/>
                      <a:gd name="connsiteX0" fmla="*/ 452737 w 915585"/>
                      <a:gd name="connsiteY0" fmla="*/ 599899 h 632584"/>
                      <a:gd name="connsiteX1" fmla="*/ 277718 w 915585"/>
                      <a:gd name="connsiteY1" fmla="*/ 632584 h 632584"/>
                      <a:gd name="connsiteX2" fmla="*/ 452737 w 915585"/>
                      <a:gd name="connsiteY2" fmla="*/ 599899 h 632584"/>
                      <a:gd name="connsiteX0" fmla="*/ 252078 w 915585"/>
                      <a:gd name="connsiteY0" fmla="*/ 615538 h 632584"/>
                      <a:gd name="connsiteX1" fmla="*/ 303131 w 915585"/>
                      <a:gd name="connsiteY1" fmla="*/ 466429 h 632584"/>
                      <a:gd name="connsiteX2" fmla="*/ 252078 w 915585"/>
                      <a:gd name="connsiteY2" fmla="*/ 615538 h 632584"/>
                      <a:gd name="connsiteX0" fmla="*/ 4729 w 43256"/>
                      <a:gd name="connsiteY0" fmla="*/ 26036 h 44606"/>
                      <a:gd name="connsiteX1" fmla="*/ 2196 w 43256"/>
                      <a:gd name="connsiteY1" fmla="*/ 25239 h 44606"/>
                      <a:gd name="connsiteX2" fmla="*/ 6964 w 43256"/>
                      <a:gd name="connsiteY2" fmla="*/ 34758 h 44606"/>
                      <a:gd name="connsiteX3" fmla="*/ 5856 w 43256"/>
                      <a:gd name="connsiteY3" fmla="*/ 35139 h 44606"/>
                      <a:gd name="connsiteX4" fmla="*/ 16514 w 43256"/>
                      <a:gd name="connsiteY4" fmla="*/ 38949 h 44606"/>
                      <a:gd name="connsiteX5" fmla="*/ 15846 w 43256"/>
                      <a:gd name="connsiteY5" fmla="*/ 37209 h 44606"/>
                      <a:gd name="connsiteX6" fmla="*/ 28863 w 43256"/>
                      <a:gd name="connsiteY6" fmla="*/ 34610 h 44606"/>
                      <a:gd name="connsiteX7" fmla="*/ 28596 w 43256"/>
                      <a:gd name="connsiteY7" fmla="*/ 36519 h 44606"/>
                      <a:gd name="connsiteX8" fmla="*/ 34165 w 43256"/>
                      <a:gd name="connsiteY8" fmla="*/ 22813 h 44606"/>
                      <a:gd name="connsiteX9" fmla="*/ 37416 w 43256"/>
                      <a:gd name="connsiteY9" fmla="*/ 29949 h 44606"/>
                      <a:gd name="connsiteX10" fmla="*/ 41834 w 43256"/>
                      <a:gd name="connsiteY10" fmla="*/ 15213 h 44606"/>
                      <a:gd name="connsiteX11" fmla="*/ 40386 w 43256"/>
                      <a:gd name="connsiteY11" fmla="*/ 17889 h 44606"/>
                      <a:gd name="connsiteX12" fmla="*/ 38360 w 43256"/>
                      <a:gd name="connsiteY12" fmla="*/ 5285 h 44606"/>
                      <a:gd name="connsiteX13" fmla="*/ 38436 w 43256"/>
                      <a:gd name="connsiteY13" fmla="*/ 6549 h 44606"/>
                      <a:gd name="connsiteX14" fmla="*/ 29114 w 43256"/>
                      <a:gd name="connsiteY14" fmla="*/ 3811 h 44606"/>
                      <a:gd name="connsiteX15" fmla="*/ 29856 w 43256"/>
                      <a:gd name="connsiteY15" fmla="*/ 2199 h 44606"/>
                      <a:gd name="connsiteX16" fmla="*/ 22177 w 43256"/>
                      <a:gd name="connsiteY16" fmla="*/ 4579 h 44606"/>
                      <a:gd name="connsiteX17" fmla="*/ 22536 w 43256"/>
                      <a:gd name="connsiteY17" fmla="*/ 3189 h 44606"/>
                      <a:gd name="connsiteX18" fmla="*/ 14036 w 43256"/>
                      <a:gd name="connsiteY18" fmla="*/ 5051 h 44606"/>
                      <a:gd name="connsiteX19" fmla="*/ 15336 w 43256"/>
                      <a:gd name="connsiteY19" fmla="*/ 6399 h 44606"/>
                      <a:gd name="connsiteX20" fmla="*/ 4163 w 43256"/>
                      <a:gd name="connsiteY20" fmla="*/ 15648 h 44606"/>
                      <a:gd name="connsiteX21" fmla="*/ 3936 w 43256"/>
                      <a:gd name="connsiteY21" fmla="*/ 14229 h 44606"/>
                      <a:gd name="connsiteX0" fmla="*/ 3936 w 43256"/>
                      <a:gd name="connsiteY0" fmla="*/ 14229 h 43404"/>
                      <a:gd name="connsiteX1" fmla="*/ 5659 w 43256"/>
                      <a:gd name="connsiteY1" fmla="*/ 6766 h 43404"/>
                      <a:gd name="connsiteX2" fmla="*/ 14041 w 43256"/>
                      <a:gd name="connsiteY2" fmla="*/ 5061 h 43404"/>
                      <a:gd name="connsiteX3" fmla="*/ 22492 w 43256"/>
                      <a:gd name="connsiteY3" fmla="*/ 3291 h 43404"/>
                      <a:gd name="connsiteX4" fmla="*/ 25785 w 43256"/>
                      <a:gd name="connsiteY4" fmla="*/ 59 h 43404"/>
                      <a:gd name="connsiteX5" fmla="*/ 29869 w 43256"/>
                      <a:gd name="connsiteY5" fmla="*/ 2340 h 43404"/>
                      <a:gd name="connsiteX6" fmla="*/ 35499 w 43256"/>
                      <a:gd name="connsiteY6" fmla="*/ 549 h 43404"/>
                      <a:gd name="connsiteX7" fmla="*/ 38354 w 43256"/>
                      <a:gd name="connsiteY7" fmla="*/ 5435 h 43404"/>
                      <a:gd name="connsiteX8" fmla="*/ 42018 w 43256"/>
                      <a:gd name="connsiteY8" fmla="*/ 10177 h 43404"/>
                      <a:gd name="connsiteX9" fmla="*/ 41854 w 43256"/>
                      <a:gd name="connsiteY9" fmla="*/ 15319 h 43404"/>
                      <a:gd name="connsiteX10" fmla="*/ 43052 w 43256"/>
                      <a:gd name="connsiteY10" fmla="*/ 23181 h 43404"/>
                      <a:gd name="connsiteX11" fmla="*/ 37440 w 43256"/>
                      <a:gd name="connsiteY11" fmla="*/ 30063 h 43404"/>
                      <a:gd name="connsiteX12" fmla="*/ 35431 w 43256"/>
                      <a:gd name="connsiteY12" fmla="*/ 35960 h 43404"/>
                      <a:gd name="connsiteX13" fmla="*/ 28591 w 43256"/>
                      <a:gd name="connsiteY13" fmla="*/ 36674 h 43404"/>
                      <a:gd name="connsiteX14" fmla="*/ 23703 w 43256"/>
                      <a:gd name="connsiteY14" fmla="*/ 42965 h 43404"/>
                      <a:gd name="connsiteX15" fmla="*/ 16516 w 43256"/>
                      <a:gd name="connsiteY15" fmla="*/ 39125 h 43404"/>
                      <a:gd name="connsiteX16" fmla="*/ 5840 w 43256"/>
                      <a:gd name="connsiteY16" fmla="*/ 35331 h 43404"/>
                      <a:gd name="connsiteX17" fmla="*/ 1146 w 43256"/>
                      <a:gd name="connsiteY17" fmla="*/ 31109 h 43404"/>
                      <a:gd name="connsiteX18" fmla="*/ 2149 w 43256"/>
                      <a:gd name="connsiteY18" fmla="*/ 25410 h 43404"/>
                      <a:gd name="connsiteX19" fmla="*/ 31 w 43256"/>
                      <a:gd name="connsiteY19" fmla="*/ 19563 h 43404"/>
                      <a:gd name="connsiteX20" fmla="*/ 3899 w 43256"/>
                      <a:gd name="connsiteY20" fmla="*/ 14366 h 43404"/>
                      <a:gd name="connsiteX21" fmla="*/ 3936 w 43256"/>
                      <a:gd name="connsiteY21" fmla="*/ 14229 h 43404"/>
                      <a:gd name="connsiteX0" fmla="*/ 459035 w 915585"/>
                      <a:gd name="connsiteY0" fmla="*/ 494479 h 615538"/>
                      <a:gd name="connsiteX1" fmla="*/ 354741 w 915585"/>
                      <a:gd name="connsiteY1" fmla="*/ 462634 h 615538"/>
                      <a:gd name="connsiteX2" fmla="*/ 459035 w 915585"/>
                      <a:gd name="connsiteY2" fmla="*/ 494479 h 615538"/>
                      <a:gd name="connsiteX0" fmla="*/ 452737 w 915585"/>
                      <a:gd name="connsiteY0" fmla="*/ 599899 h 615538"/>
                      <a:gd name="connsiteX1" fmla="*/ 512690 w 915585"/>
                      <a:gd name="connsiteY1" fmla="*/ 602931 h 615538"/>
                      <a:gd name="connsiteX2" fmla="*/ 452737 w 915585"/>
                      <a:gd name="connsiteY2" fmla="*/ 599899 h 615538"/>
                      <a:gd name="connsiteX0" fmla="*/ 252078 w 915585"/>
                      <a:gd name="connsiteY0" fmla="*/ 615538 h 615538"/>
                      <a:gd name="connsiteX1" fmla="*/ 303131 w 915585"/>
                      <a:gd name="connsiteY1" fmla="*/ 466429 h 615538"/>
                      <a:gd name="connsiteX2" fmla="*/ 252078 w 915585"/>
                      <a:gd name="connsiteY2" fmla="*/ 615538 h 615538"/>
                      <a:gd name="connsiteX0" fmla="*/ 4729 w 43256"/>
                      <a:gd name="connsiteY0" fmla="*/ 26036 h 43404"/>
                      <a:gd name="connsiteX1" fmla="*/ 2196 w 43256"/>
                      <a:gd name="connsiteY1" fmla="*/ 25239 h 43404"/>
                      <a:gd name="connsiteX2" fmla="*/ 6964 w 43256"/>
                      <a:gd name="connsiteY2" fmla="*/ 34758 h 43404"/>
                      <a:gd name="connsiteX3" fmla="*/ 5856 w 43256"/>
                      <a:gd name="connsiteY3" fmla="*/ 35139 h 43404"/>
                      <a:gd name="connsiteX4" fmla="*/ 16514 w 43256"/>
                      <a:gd name="connsiteY4" fmla="*/ 38949 h 43404"/>
                      <a:gd name="connsiteX5" fmla="*/ 15846 w 43256"/>
                      <a:gd name="connsiteY5" fmla="*/ 37209 h 43404"/>
                      <a:gd name="connsiteX6" fmla="*/ 28863 w 43256"/>
                      <a:gd name="connsiteY6" fmla="*/ 34610 h 43404"/>
                      <a:gd name="connsiteX7" fmla="*/ 28596 w 43256"/>
                      <a:gd name="connsiteY7" fmla="*/ 36519 h 43404"/>
                      <a:gd name="connsiteX8" fmla="*/ 34165 w 43256"/>
                      <a:gd name="connsiteY8" fmla="*/ 22813 h 43404"/>
                      <a:gd name="connsiteX9" fmla="*/ 37416 w 43256"/>
                      <a:gd name="connsiteY9" fmla="*/ 29949 h 43404"/>
                      <a:gd name="connsiteX10" fmla="*/ 41834 w 43256"/>
                      <a:gd name="connsiteY10" fmla="*/ 15213 h 43404"/>
                      <a:gd name="connsiteX11" fmla="*/ 40386 w 43256"/>
                      <a:gd name="connsiteY11" fmla="*/ 17889 h 43404"/>
                      <a:gd name="connsiteX12" fmla="*/ 38360 w 43256"/>
                      <a:gd name="connsiteY12" fmla="*/ 5285 h 43404"/>
                      <a:gd name="connsiteX13" fmla="*/ 38436 w 43256"/>
                      <a:gd name="connsiteY13" fmla="*/ 6549 h 43404"/>
                      <a:gd name="connsiteX14" fmla="*/ 29114 w 43256"/>
                      <a:gd name="connsiteY14" fmla="*/ 3811 h 43404"/>
                      <a:gd name="connsiteX15" fmla="*/ 29856 w 43256"/>
                      <a:gd name="connsiteY15" fmla="*/ 2199 h 43404"/>
                      <a:gd name="connsiteX16" fmla="*/ 22177 w 43256"/>
                      <a:gd name="connsiteY16" fmla="*/ 4579 h 43404"/>
                      <a:gd name="connsiteX17" fmla="*/ 22536 w 43256"/>
                      <a:gd name="connsiteY17" fmla="*/ 3189 h 43404"/>
                      <a:gd name="connsiteX18" fmla="*/ 14036 w 43256"/>
                      <a:gd name="connsiteY18" fmla="*/ 5051 h 43404"/>
                      <a:gd name="connsiteX19" fmla="*/ 15336 w 43256"/>
                      <a:gd name="connsiteY19" fmla="*/ 6399 h 43404"/>
                      <a:gd name="connsiteX20" fmla="*/ 4163 w 43256"/>
                      <a:gd name="connsiteY20" fmla="*/ 15648 h 43404"/>
                      <a:gd name="connsiteX21" fmla="*/ 3936 w 43256"/>
                      <a:gd name="connsiteY21" fmla="*/ 14229 h 43404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459035 w 915585"/>
                      <a:gd name="connsiteY0" fmla="*/ 494479 h 612914"/>
                      <a:gd name="connsiteX1" fmla="*/ 354741 w 915585"/>
                      <a:gd name="connsiteY1" fmla="*/ 462634 h 612914"/>
                      <a:gd name="connsiteX2" fmla="*/ 459035 w 915585"/>
                      <a:gd name="connsiteY2" fmla="*/ 494479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54741 w 915585"/>
                      <a:gd name="connsiteY1" fmla="*/ 462634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14460 w 915585"/>
                      <a:gd name="connsiteY1" fmla="*/ 551596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14460 w 915585"/>
                      <a:gd name="connsiteY1" fmla="*/ 551596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562804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</a:cxnLst>
                    <a:rect l="l" t="t" r="r" b="b"/>
                    <a:pathLst>
                      <a:path w="43256" h="43219">
                        <a:moveTo>
                          <a:pt x="3936" y="14229"/>
                        </a:moveTo>
                        <a:cubicBezTo>
                          <a:pt x="3665" y="11516"/>
                          <a:pt x="4297" y="8780"/>
                          <a:pt x="5659" y="6766"/>
                        </a:cubicBezTo>
                        <a:cubicBezTo>
                          <a:pt x="7811" y="3585"/>
                          <a:pt x="11300" y="2876"/>
                          <a:pt x="14041" y="5061"/>
                        </a:cubicBezTo>
                        <a:cubicBezTo>
                          <a:pt x="15714" y="768"/>
                          <a:pt x="19950" y="-119"/>
                          <a:pt x="22492" y="3291"/>
                        </a:cubicBezTo>
                        <a:cubicBezTo>
                          <a:pt x="23133" y="1542"/>
                          <a:pt x="24364" y="333"/>
                          <a:pt x="25785" y="59"/>
                        </a:cubicBezTo>
                        <a:cubicBezTo>
                          <a:pt x="27349" y="-243"/>
                          <a:pt x="28911" y="629"/>
                          <a:pt x="29869" y="2340"/>
                        </a:cubicBezTo>
                        <a:cubicBezTo>
                          <a:pt x="31251" y="126"/>
                          <a:pt x="33537" y="-601"/>
                          <a:pt x="35499" y="549"/>
                        </a:cubicBezTo>
                        <a:cubicBezTo>
                          <a:pt x="36994" y="1425"/>
                          <a:pt x="38066" y="3259"/>
                          <a:pt x="38354" y="5435"/>
                        </a:cubicBezTo>
                        <a:cubicBezTo>
                          <a:pt x="40082" y="6077"/>
                          <a:pt x="41458" y="7857"/>
                          <a:pt x="42018" y="10177"/>
                        </a:cubicBezTo>
                        <a:cubicBezTo>
                          <a:pt x="42425" y="11861"/>
                          <a:pt x="42367" y="13690"/>
                          <a:pt x="41854" y="15319"/>
                        </a:cubicBezTo>
                        <a:cubicBezTo>
                          <a:pt x="43115" y="17553"/>
                          <a:pt x="43556" y="20449"/>
                          <a:pt x="43052" y="23181"/>
                        </a:cubicBezTo>
                        <a:cubicBezTo>
                          <a:pt x="42382" y="26813"/>
                          <a:pt x="40164" y="29533"/>
                          <a:pt x="37440" y="30063"/>
                        </a:cubicBezTo>
                        <a:cubicBezTo>
                          <a:pt x="37427" y="32330"/>
                          <a:pt x="36694" y="34480"/>
                          <a:pt x="35431" y="35960"/>
                        </a:cubicBezTo>
                        <a:cubicBezTo>
                          <a:pt x="33512" y="38209"/>
                          <a:pt x="30740" y="38498"/>
                          <a:pt x="28591" y="36674"/>
                        </a:cubicBezTo>
                        <a:cubicBezTo>
                          <a:pt x="27896" y="39807"/>
                          <a:pt x="26035" y="42202"/>
                          <a:pt x="23703" y="42965"/>
                        </a:cubicBezTo>
                        <a:cubicBezTo>
                          <a:pt x="20955" y="43864"/>
                          <a:pt x="18087" y="42332"/>
                          <a:pt x="16516" y="39125"/>
                        </a:cubicBezTo>
                        <a:cubicBezTo>
                          <a:pt x="12808" y="42169"/>
                          <a:pt x="7992" y="40458"/>
                          <a:pt x="5840" y="35331"/>
                        </a:cubicBezTo>
                        <a:cubicBezTo>
                          <a:pt x="3726" y="35668"/>
                          <a:pt x="1741" y="33883"/>
                          <a:pt x="1146" y="31109"/>
                        </a:cubicBezTo>
                        <a:cubicBezTo>
                          <a:pt x="715" y="29102"/>
                          <a:pt x="1096" y="26936"/>
                          <a:pt x="2149" y="25410"/>
                        </a:cubicBezTo>
                        <a:cubicBezTo>
                          <a:pt x="655" y="24213"/>
                          <a:pt x="-177" y="21916"/>
                          <a:pt x="31" y="19563"/>
                        </a:cubicBezTo>
                        <a:cubicBezTo>
                          <a:pt x="275" y="16808"/>
                          <a:pt x="1881" y="14650"/>
                          <a:pt x="3899" y="14366"/>
                        </a:cubicBezTo>
                        <a:cubicBezTo>
                          <a:pt x="3911" y="14320"/>
                          <a:pt x="3924" y="14275"/>
                          <a:pt x="3936" y="14229"/>
                        </a:cubicBezTo>
                        <a:close/>
                      </a:path>
                      <a:path w="915585" h="612914">
                        <a:moveTo>
                          <a:pt x="365047" y="568613"/>
                        </a:moveTo>
                        <a:lnTo>
                          <a:pt x="314460" y="551596"/>
                        </a:lnTo>
                        <a:lnTo>
                          <a:pt x="365047" y="568613"/>
                        </a:lnTo>
                        <a:close/>
                      </a:path>
                      <a:path w="915585" h="612914">
                        <a:moveTo>
                          <a:pt x="452737" y="599899"/>
                        </a:moveTo>
                        <a:lnTo>
                          <a:pt x="512690" y="602931"/>
                        </a:lnTo>
                        <a:lnTo>
                          <a:pt x="452737" y="599899"/>
                        </a:lnTo>
                        <a:close/>
                      </a:path>
                      <a:path w="915585" h="612914">
                        <a:moveTo>
                          <a:pt x="252079" y="585885"/>
                        </a:moveTo>
                        <a:lnTo>
                          <a:pt x="303131" y="562804"/>
                        </a:lnTo>
                        <a:lnTo>
                          <a:pt x="252079" y="585885"/>
                        </a:lnTo>
                        <a:close/>
                      </a:path>
                      <a:path w="43256" h="43219" fill="none" extrusionOk="0">
                        <a:moveTo>
                          <a:pt x="4729" y="26036"/>
                        </a:moveTo>
                        <a:cubicBezTo>
                          <a:pt x="3845" y="26130"/>
                          <a:pt x="2961" y="25852"/>
                          <a:pt x="2196" y="25239"/>
                        </a:cubicBezTo>
                        <a:moveTo>
                          <a:pt x="6964" y="34758"/>
                        </a:moveTo>
                        <a:cubicBezTo>
                          <a:pt x="6609" y="34951"/>
                          <a:pt x="6236" y="35079"/>
                          <a:pt x="5856" y="35139"/>
                        </a:cubicBezTo>
                        <a:moveTo>
                          <a:pt x="16514" y="38949"/>
                        </a:moveTo>
                        <a:cubicBezTo>
                          <a:pt x="16247" y="38403"/>
                          <a:pt x="16023" y="37820"/>
                          <a:pt x="15846" y="37209"/>
                        </a:cubicBezTo>
                        <a:moveTo>
                          <a:pt x="28863" y="34610"/>
                        </a:moveTo>
                        <a:cubicBezTo>
                          <a:pt x="28824" y="35257"/>
                          <a:pt x="28734" y="35897"/>
                          <a:pt x="28596" y="36519"/>
                        </a:cubicBezTo>
                        <a:moveTo>
                          <a:pt x="34165" y="22813"/>
                        </a:moveTo>
                        <a:cubicBezTo>
                          <a:pt x="36169" y="24141"/>
                          <a:pt x="37434" y="26917"/>
                          <a:pt x="37416" y="29949"/>
                        </a:cubicBezTo>
                        <a:moveTo>
                          <a:pt x="41834" y="15213"/>
                        </a:moveTo>
                        <a:cubicBezTo>
                          <a:pt x="41509" y="16245"/>
                          <a:pt x="41014" y="17161"/>
                          <a:pt x="40386" y="17889"/>
                        </a:cubicBezTo>
                        <a:moveTo>
                          <a:pt x="38360" y="5285"/>
                        </a:moveTo>
                        <a:cubicBezTo>
                          <a:pt x="38415" y="5702"/>
                          <a:pt x="38441" y="6125"/>
                          <a:pt x="38436" y="6549"/>
                        </a:cubicBezTo>
                        <a:moveTo>
                          <a:pt x="29114" y="3811"/>
                        </a:moveTo>
                        <a:cubicBezTo>
                          <a:pt x="29303" y="3228"/>
                          <a:pt x="29552" y="2685"/>
                          <a:pt x="29856" y="2199"/>
                        </a:cubicBezTo>
                        <a:moveTo>
                          <a:pt x="22177" y="4579"/>
                        </a:moveTo>
                        <a:cubicBezTo>
                          <a:pt x="22254" y="4097"/>
                          <a:pt x="22375" y="3630"/>
                          <a:pt x="22536" y="3189"/>
                        </a:cubicBezTo>
                        <a:moveTo>
                          <a:pt x="14036" y="5051"/>
                        </a:moveTo>
                        <a:cubicBezTo>
                          <a:pt x="14508" y="5427"/>
                          <a:pt x="14944" y="5880"/>
                          <a:pt x="15336" y="6399"/>
                        </a:cubicBezTo>
                        <a:moveTo>
                          <a:pt x="4163" y="15648"/>
                        </a:moveTo>
                        <a:cubicBezTo>
                          <a:pt x="4060" y="15184"/>
                          <a:pt x="3984" y="14710"/>
                          <a:pt x="3936" y="14229"/>
                        </a:cubicBezTo>
                      </a:path>
                    </a:pathLst>
                  </a:custGeom>
                  <a:gradFill flip="none" rotWithShape="1">
                    <a:gsLst>
                      <a:gs pos="0">
                        <a:schemeClr val="bg1"/>
                      </a:gs>
                      <a:gs pos="50000">
                        <a:schemeClr val="bg1">
                          <a:lumMod val="75000"/>
                        </a:schemeClr>
                      </a:gs>
                      <a:gs pos="100000">
                        <a:schemeClr val="tx1">
                          <a:lumMod val="75000"/>
                          <a:lumOff val="25000"/>
                        </a:scheme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GB" dirty="0"/>
                  </a:p>
                </p:txBody>
              </p:sp>
              <p:sp>
                <p:nvSpPr>
                  <p:cNvPr id="98" name="Cloud Callout 3"/>
                  <p:cNvSpPr/>
                  <p:nvPr/>
                </p:nvSpPr>
                <p:spPr>
                  <a:xfrm>
                    <a:off x="1297409" y="3850492"/>
                    <a:ext cx="720842" cy="436989"/>
                  </a:xfrm>
                  <a:custGeom>
                    <a:avLst/>
                    <a:gdLst>
                      <a:gd name="connsiteX0" fmla="*/ 3900 w 43200"/>
                      <a:gd name="connsiteY0" fmla="*/ 14370 h 43200"/>
                      <a:gd name="connsiteX1" fmla="*/ 5623 w 43200"/>
                      <a:gd name="connsiteY1" fmla="*/ 6907 h 43200"/>
                      <a:gd name="connsiteX2" fmla="*/ 14005 w 43200"/>
                      <a:gd name="connsiteY2" fmla="*/ 5202 h 43200"/>
                      <a:gd name="connsiteX3" fmla="*/ 22456 w 43200"/>
                      <a:gd name="connsiteY3" fmla="*/ 3432 h 43200"/>
                      <a:gd name="connsiteX4" fmla="*/ 25749 w 43200"/>
                      <a:gd name="connsiteY4" fmla="*/ 200 h 43200"/>
                      <a:gd name="connsiteX5" fmla="*/ 29833 w 43200"/>
                      <a:gd name="connsiteY5" fmla="*/ 2481 h 43200"/>
                      <a:gd name="connsiteX6" fmla="*/ 35463 w 43200"/>
                      <a:gd name="connsiteY6" fmla="*/ 690 h 43200"/>
                      <a:gd name="connsiteX7" fmla="*/ 38318 w 43200"/>
                      <a:gd name="connsiteY7" fmla="*/ 5576 h 43200"/>
                      <a:gd name="connsiteX8" fmla="*/ 41982 w 43200"/>
                      <a:gd name="connsiteY8" fmla="*/ 10318 h 43200"/>
                      <a:gd name="connsiteX9" fmla="*/ 41818 w 43200"/>
                      <a:gd name="connsiteY9" fmla="*/ 15460 h 43200"/>
                      <a:gd name="connsiteX10" fmla="*/ 43016 w 43200"/>
                      <a:gd name="connsiteY10" fmla="*/ 23322 h 43200"/>
                      <a:gd name="connsiteX11" fmla="*/ 37404 w 43200"/>
                      <a:gd name="connsiteY11" fmla="*/ 30204 h 43200"/>
                      <a:gd name="connsiteX12" fmla="*/ 35395 w 43200"/>
                      <a:gd name="connsiteY12" fmla="*/ 36101 h 43200"/>
                      <a:gd name="connsiteX13" fmla="*/ 28555 w 43200"/>
                      <a:gd name="connsiteY13" fmla="*/ 36815 h 43200"/>
                      <a:gd name="connsiteX14" fmla="*/ 23667 w 43200"/>
                      <a:gd name="connsiteY14" fmla="*/ 43106 h 43200"/>
                      <a:gd name="connsiteX15" fmla="*/ 16480 w 43200"/>
                      <a:gd name="connsiteY15" fmla="*/ 39266 h 43200"/>
                      <a:gd name="connsiteX16" fmla="*/ 5804 w 43200"/>
                      <a:gd name="connsiteY16" fmla="*/ 35472 h 43200"/>
                      <a:gd name="connsiteX17" fmla="*/ 1110 w 43200"/>
                      <a:gd name="connsiteY17" fmla="*/ 31250 h 43200"/>
                      <a:gd name="connsiteX18" fmla="*/ 2113 w 43200"/>
                      <a:gd name="connsiteY18" fmla="*/ 25551 h 43200"/>
                      <a:gd name="connsiteX19" fmla="*/ -5 w 43200"/>
                      <a:gd name="connsiteY19" fmla="*/ 19704 h 43200"/>
                      <a:gd name="connsiteX20" fmla="*/ 3863 w 43200"/>
                      <a:gd name="connsiteY20" fmla="*/ 14507 h 43200"/>
                      <a:gd name="connsiteX21" fmla="*/ 3900 w 43200"/>
                      <a:gd name="connsiteY21" fmla="*/ 14370 h 43200"/>
                      <a:gd name="connsiteX0" fmla="*/ 283721 w 914400"/>
                      <a:gd name="connsiteY0" fmla="*/ 689229 h 612648"/>
                      <a:gd name="connsiteX1" fmla="*/ 266703 w 914400"/>
                      <a:gd name="connsiteY1" fmla="*/ 706247 h 612648"/>
                      <a:gd name="connsiteX2" fmla="*/ 249685 w 914400"/>
                      <a:gd name="connsiteY2" fmla="*/ 689229 h 612648"/>
                      <a:gd name="connsiteX3" fmla="*/ 266703 w 914400"/>
                      <a:gd name="connsiteY3" fmla="*/ 672211 h 612648"/>
                      <a:gd name="connsiteX4" fmla="*/ 283721 w 914400"/>
                      <a:gd name="connsiteY4" fmla="*/ 689229 h 612648"/>
                      <a:gd name="connsiteX0" fmla="*/ 310992 w 914400"/>
                      <a:gd name="connsiteY0" fmla="*/ 668620 h 612648"/>
                      <a:gd name="connsiteX1" fmla="*/ 276956 w 914400"/>
                      <a:gd name="connsiteY1" fmla="*/ 702656 h 612648"/>
                      <a:gd name="connsiteX2" fmla="*/ 242920 w 914400"/>
                      <a:gd name="connsiteY2" fmla="*/ 668620 h 612648"/>
                      <a:gd name="connsiteX3" fmla="*/ 276956 w 914400"/>
                      <a:gd name="connsiteY3" fmla="*/ 634584 h 612648"/>
                      <a:gd name="connsiteX4" fmla="*/ 310992 w 914400"/>
                      <a:gd name="connsiteY4" fmla="*/ 668620 h 612648"/>
                      <a:gd name="connsiteX0" fmla="*/ 353424 w 914400"/>
                      <a:gd name="connsiteY0" fmla="*/ 617538 h 612648"/>
                      <a:gd name="connsiteX1" fmla="*/ 302370 w 914400"/>
                      <a:gd name="connsiteY1" fmla="*/ 668592 h 612648"/>
                      <a:gd name="connsiteX2" fmla="*/ 251316 w 914400"/>
                      <a:gd name="connsiteY2" fmla="*/ 617538 h 612648"/>
                      <a:gd name="connsiteX3" fmla="*/ 302370 w 914400"/>
                      <a:gd name="connsiteY3" fmla="*/ 566484 h 612648"/>
                      <a:gd name="connsiteX4" fmla="*/ 353424 w 914400"/>
                      <a:gd name="connsiteY4" fmla="*/ 617538 h 612648"/>
                      <a:gd name="connsiteX0" fmla="*/ 4693 w 43200"/>
                      <a:gd name="connsiteY0" fmla="*/ 26177 h 43200"/>
                      <a:gd name="connsiteX1" fmla="*/ 2160 w 43200"/>
                      <a:gd name="connsiteY1" fmla="*/ 25380 h 43200"/>
                      <a:gd name="connsiteX2" fmla="*/ 6928 w 43200"/>
                      <a:gd name="connsiteY2" fmla="*/ 34899 h 43200"/>
                      <a:gd name="connsiteX3" fmla="*/ 5820 w 43200"/>
                      <a:gd name="connsiteY3" fmla="*/ 35280 h 43200"/>
                      <a:gd name="connsiteX4" fmla="*/ 16478 w 43200"/>
                      <a:gd name="connsiteY4" fmla="*/ 39090 h 43200"/>
                      <a:gd name="connsiteX5" fmla="*/ 15810 w 43200"/>
                      <a:gd name="connsiteY5" fmla="*/ 37350 h 43200"/>
                      <a:gd name="connsiteX6" fmla="*/ 28827 w 43200"/>
                      <a:gd name="connsiteY6" fmla="*/ 34751 h 43200"/>
                      <a:gd name="connsiteX7" fmla="*/ 28560 w 43200"/>
                      <a:gd name="connsiteY7" fmla="*/ 36660 h 43200"/>
                      <a:gd name="connsiteX8" fmla="*/ 34129 w 43200"/>
                      <a:gd name="connsiteY8" fmla="*/ 22954 h 43200"/>
                      <a:gd name="connsiteX9" fmla="*/ 37380 w 43200"/>
                      <a:gd name="connsiteY9" fmla="*/ 30090 h 43200"/>
                      <a:gd name="connsiteX10" fmla="*/ 41798 w 43200"/>
                      <a:gd name="connsiteY10" fmla="*/ 15354 h 43200"/>
                      <a:gd name="connsiteX11" fmla="*/ 40350 w 43200"/>
                      <a:gd name="connsiteY11" fmla="*/ 18030 h 43200"/>
                      <a:gd name="connsiteX12" fmla="*/ 38324 w 43200"/>
                      <a:gd name="connsiteY12" fmla="*/ 5426 h 43200"/>
                      <a:gd name="connsiteX13" fmla="*/ 38400 w 43200"/>
                      <a:gd name="connsiteY13" fmla="*/ 6690 h 43200"/>
                      <a:gd name="connsiteX14" fmla="*/ 29078 w 43200"/>
                      <a:gd name="connsiteY14" fmla="*/ 3952 h 43200"/>
                      <a:gd name="connsiteX15" fmla="*/ 29820 w 43200"/>
                      <a:gd name="connsiteY15" fmla="*/ 2340 h 43200"/>
                      <a:gd name="connsiteX16" fmla="*/ 22141 w 43200"/>
                      <a:gd name="connsiteY16" fmla="*/ 4720 h 43200"/>
                      <a:gd name="connsiteX17" fmla="*/ 22500 w 43200"/>
                      <a:gd name="connsiteY17" fmla="*/ 3330 h 43200"/>
                      <a:gd name="connsiteX18" fmla="*/ 14000 w 43200"/>
                      <a:gd name="connsiteY18" fmla="*/ 5192 h 43200"/>
                      <a:gd name="connsiteX19" fmla="*/ 15300 w 43200"/>
                      <a:gd name="connsiteY19" fmla="*/ 6540 h 43200"/>
                      <a:gd name="connsiteX20" fmla="*/ 4127 w 43200"/>
                      <a:gd name="connsiteY20" fmla="*/ 15789 h 43200"/>
                      <a:gd name="connsiteX21" fmla="*/ 3900 w 43200"/>
                      <a:gd name="connsiteY21" fmla="*/ 14370 h 43200"/>
                      <a:gd name="connsiteX0" fmla="*/ 3936 w 43256"/>
                      <a:gd name="connsiteY0" fmla="*/ 14229 h 49659"/>
                      <a:gd name="connsiteX1" fmla="*/ 5659 w 43256"/>
                      <a:gd name="connsiteY1" fmla="*/ 6766 h 49659"/>
                      <a:gd name="connsiteX2" fmla="*/ 14041 w 43256"/>
                      <a:gd name="connsiteY2" fmla="*/ 5061 h 49659"/>
                      <a:gd name="connsiteX3" fmla="*/ 22492 w 43256"/>
                      <a:gd name="connsiteY3" fmla="*/ 3291 h 49659"/>
                      <a:gd name="connsiteX4" fmla="*/ 25785 w 43256"/>
                      <a:gd name="connsiteY4" fmla="*/ 59 h 49659"/>
                      <a:gd name="connsiteX5" fmla="*/ 29869 w 43256"/>
                      <a:gd name="connsiteY5" fmla="*/ 2340 h 49659"/>
                      <a:gd name="connsiteX6" fmla="*/ 35499 w 43256"/>
                      <a:gd name="connsiteY6" fmla="*/ 549 h 49659"/>
                      <a:gd name="connsiteX7" fmla="*/ 38354 w 43256"/>
                      <a:gd name="connsiteY7" fmla="*/ 5435 h 49659"/>
                      <a:gd name="connsiteX8" fmla="*/ 42018 w 43256"/>
                      <a:gd name="connsiteY8" fmla="*/ 10177 h 49659"/>
                      <a:gd name="connsiteX9" fmla="*/ 41854 w 43256"/>
                      <a:gd name="connsiteY9" fmla="*/ 15319 h 49659"/>
                      <a:gd name="connsiteX10" fmla="*/ 43052 w 43256"/>
                      <a:gd name="connsiteY10" fmla="*/ 23181 h 49659"/>
                      <a:gd name="connsiteX11" fmla="*/ 37440 w 43256"/>
                      <a:gd name="connsiteY11" fmla="*/ 30063 h 49659"/>
                      <a:gd name="connsiteX12" fmla="*/ 35431 w 43256"/>
                      <a:gd name="connsiteY12" fmla="*/ 35960 h 49659"/>
                      <a:gd name="connsiteX13" fmla="*/ 28591 w 43256"/>
                      <a:gd name="connsiteY13" fmla="*/ 36674 h 49659"/>
                      <a:gd name="connsiteX14" fmla="*/ 23703 w 43256"/>
                      <a:gd name="connsiteY14" fmla="*/ 42965 h 49659"/>
                      <a:gd name="connsiteX15" fmla="*/ 16516 w 43256"/>
                      <a:gd name="connsiteY15" fmla="*/ 39125 h 49659"/>
                      <a:gd name="connsiteX16" fmla="*/ 5840 w 43256"/>
                      <a:gd name="connsiteY16" fmla="*/ 35331 h 49659"/>
                      <a:gd name="connsiteX17" fmla="*/ 1146 w 43256"/>
                      <a:gd name="connsiteY17" fmla="*/ 31109 h 49659"/>
                      <a:gd name="connsiteX18" fmla="*/ 2149 w 43256"/>
                      <a:gd name="connsiteY18" fmla="*/ 25410 h 49659"/>
                      <a:gd name="connsiteX19" fmla="*/ 31 w 43256"/>
                      <a:gd name="connsiteY19" fmla="*/ 19563 h 49659"/>
                      <a:gd name="connsiteX20" fmla="*/ 3899 w 43256"/>
                      <a:gd name="connsiteY20" fmla="*/ 14366 h 49659"/>
                      <a:gd name="connsiteX21" fmla="*/ 3936 w 43256"/>
                      <a:gd name="connsiteY21" fmla="*/ 14229 h 49659"/>
                      <a:gd name="connsiteX0" fmla="*/ 284483 w 915585"/>
                      <a:gd name="connsiteY0" fmla="*/ 687229 h 704247"/>
                      <a:gd name="connsiteX1" fmla="*/ 267465 w 915585"/>
                      <a:gd name="connsiteY1" fmla="*/ 704247 h 704247"/>
                      <a:gd name="connsiteX2" fmla="*/ 250447 w 915585"/>
                      <a:gd name="connsiteY2" fmla="*/ 687229 h 704247"/>
                      <a:gd name="connsiteX3" fmla="*/ 267465 w 915585"/>
                      <a:gd name="connsiteY3" fmla="*/ 670211 h 704247"/>
                      <a:gd name="connsiteX4" fmla="*/ 284483 w 915585"/>
                      <a:gd name="connsiteY4" fmla="*/ 687229 h 704247"/>
                      <a:gd name="connsiteX0" fmla="*/ 311754 w 915585"/>
                      <a:gd name="connsiteY0" fmla="*/ 666620 h 704247"/>
                      <a:gd name="connsiteX1" fmla="*/ 277718 w 915585"/>
                      <a:gd name="connsiteY1" fmla="*/ 700656 h 704247"/>
                      <a:gd name="connsiteX2" fmla="*/ 277718 w 915585"/>
                      <a:gd name="connsiteY2" fmla="*/ 632584 h 704247"/>
                      <a:gd name="connsiteX3" fmla="*/ 311754 w 915585"/>
                      <a:gd name="connsiteY3" fmla="*/ 666620 h 704247"/>
                      <a:gd name="connsiteX0" fmla="*/ 354186 w 915585"/>
                      <a:gd name="connsiteY0" fmla="*/ 615538 h 704247"/>
                      <a:gd name="connsiteX1" fmla="*/ 303132 w 915585"/>
                      <a:gd name="connsiteY1" fmla="*/ 666592 h 704247"/>
                      <a:gd name="connsiteX2" fmla="*/ 252078 w 915585"/>
                      <a:gd name="connsiteY2" fmla="*/ 615538 h 704247"/>
                      <a:gd name="connsiteX3" fmla="*/ 303132 w 915585"/>
                      <a:gd name="connsiteY3" fmla="*/ 564484 h 704247"/>
                      <a:gd name="connsiteX4" fmla="*/ 354186 w 915585"/>
                      <a:gd name="connsiteY4" fmla="*/ 615538 h 704247"/>
                      <a:gd name="connsiteX0" fmla="*/ 4729 w 43256"/>
                      <a:gd name="connsiteY0" fmla="*/ 26036 h 49659"/>
                      <a:gd name="connsiteX1" fmla="*/ 2196 w 43256"/>
                      <a:gd name="connsiteY1" fmla="*/ 25239 h 49659"/>
                      <a:gd name="connsiteX2" fmla="*/ 6964 w 43256"/>
                      <a:gd name="connsiteY2" fmla="*/ 34758 h 49659"/>
                      <a:gd name="connsiteX3" fmla="*/ 5856 w 43256"/>
                      <a:gd name="connsiteY3" fmla="*/ 35139 h 49659"/>
                      <a:gd name="connsiteX4" fmla="*/ 16514 w 43256"/>
                      <a:gd name="connsiteY4" fmla="*/ 38949 h 49659"/>
                      <a:gd name="connsiteX5" fmla="*/ 15846 w 43256"/>
                      <a:gd name="connsiteY5" fmla="*/ 37209 h 49659"/>
                      <a:gd name="connsiteX6" fmla="*/ 28863 w 43256"/>
                      <a:gd name="connsiteY6" fmla="*/ 34610 h 49659"/>
                      <a:gd name="connsiteX7" fmla="*/ 28596 w 43256"/>
                      <a:gd name="connsiteY7" fmla="*/ 36519 h 49659"/>
                      <a:gd name="connsiteX8" fmla="*/ 34165 w 43256"/>
                      <a:gd name="connsiteY8" fmla="*/ 22813 h 49659"/>
                      <a:gd name="connsiteX9" fmla="*/ 37416 w 43256"/>
                      <a:gd name="connsiteY9" fmla="*/ 29949 h 49659"/>
                      <a:gd name="connsiteX10" fmla="*/ 41834 w 43256"/>
                      <a:gd name="connsiteY10" fmla="*/ 15213 h 49659"/>
                      <a:gd name="connsiteX11" fmla="*/ 40386 w 43256"/>
                      <a:gd name="connsiteY11" fmla="*/ 17889 h 49659"/>
                      <a:gd name="connsiteX12" fmla="*/ 38360 w 43256"/>
                      <a:gd name="connsiteY12" fmla="*/ 5285 h 49659"/>
                      <a:gd name="connsiteX13" fmla="*/ 38436 w 43256"/>
                      <a:gd name="connsiteY13" fmla="*/ 6549 h 49659"/>
                      <a:gd name="connsiteX14" fmla="*/ 29114 w 43256"/>
                      <a:gd name="connsiteY14" fmla="*/ 3811 h 49659"/>
                      <a:gd name="connsiteX15" fmla="*/ 29856 w 43256"/>
                      <a:gd name="connsiteY15" fmla="*/ 2199 h 49659"/>
                      <a:gd name="connsiteX16" fmla="*/ 22177 w 43256"/>
                      <a:gd name="connsiteY16" fmla="*/ 4579 h 49659"/>
                      <a:gd name="connsiteX17" fmla="*/ 22536 w 43256"/>
                      <a:gd name="connsiteY17" fmla="*/ 3189 h 49659"/>
                      <a:gd name="connsiteX18" fmla="*/ 14036 w 43256"/>
                      <a:gd name="connsiteY18" fmla="*/ 5051 h 49659"/>
                      <a:gd name="connsiteX19" fmla="*/ 15336 w 43256"/>
                      <a:gd name="connsiteY19" fmla="*/ 6399 h 49659"/>
                      <a:gd name="connsiteX20" fmla="*/ 4163 w 43256"/>
                      <a:gd name="connsiteY20" fmla="*/ 15648 h 49659"/>
                      <a:gd name="connsiteX21" fmla="*/ 3936 w 43256"/>
                      <a:gd name="connsiteY21" fmla="*/ 14229 h 49659"/>
                      <a:gd name="connsiteX0" fmla="*/ 3936 w 43256"/>
                      <a:gd name="connsiteY0" fmla="*/ 14229 h 49659"/>
                      <a:gd name="connsiteX1" fmla="*/ 5659 w 43256"/>
                      <a:gd name="connsiteY1" fmla="*/ 6766 h 49659"/>
                      <a:gd name="connsiteX2" fmla="*/ 14041 w 43256"/>
                      <a:gd name="connsiteY2" fmla="*/ 5061 h 49659"/>
                      <a:gd name="connsiteX3" fmla="*/ 22492 w 43256"/>
                      <a:gd name="connsiteY3" fmla="*/ 3291 h 49659"/>
                      <a:gd name="connsiteX4" fmla="*/ 25785 w 43256"/>
                      <a:gd name="connsiteY4" fmla="*/ 59 h 49659"/>
                      <a:gd name="connsiteX5" fmla="*/ 29869 w 43256"/>
                      <a:gd name="connsiteY5" fmla="*/ 2340 h 49659"/>
                      <a:gd name="connsiteX6" fmla="*/ 35499 w 43256"/>
                      <a:gd name="connsiteY6" fmla="*/ 549 h 49659"/>
                      <a:gd name="connsiteX7" fmla="*/ 38354 w 43256"/>
                      <a:gd name="connsiteY7" fmla="*/ 5435 h 49659"/>
                      <a:gd name="connsiteX8" fmla="*/ 42018 w 43256"/>
                      <a:gd name="connsiteY8" fmla="*/ 10177 h 49659"/>
                      <a:gd name="connsiteX9" fmla="*/ 41854 w 43256"/>
                      <a:gd name="connsiteY9" fmla="*/ 15319 h 49659"/>
                      <a:gd name="connsiteX10" fmla="*/ 43052 w 43256"/>
                      <a:gd name="connsiteY10" fmla="*/ 23181 h 49659"/>
                      <a:gd name="connsiteX11" fmla="*/ 37440 w 43256"/>
                      <a:gd name="connsiteY11" fmla="*/ 30063 h 49659"/>
                      <a:gd name="connsiteX12" fmla="*/ 35431 w 43256"/>
                      <a:gd name="connsiteY12" fmla="*/ 35960 h 49659"/>
                      <a:gd name="connsiteX13" fmla="*/ 28591 w 43256"/>
                      <a:gd name="connsiteY13" fmla="*/ 36674 h 49659"/>
                      <a:gd name="connsiteX14" fmla="*/ 23703 w 43256"/>
                      <a:gd name="connsiteY14" fmla="*/ 42965 h 49659"/>
                      <a:gd name="connsiteX15" fmla="*/ 16516 w 43256"/>
                      <a:gd name="connsiteY15" fmla="*/ 39125 h 49659"/>
                      <a:gd name="connsiteX16" fmla="*/ 5840 w 43256"/>
                      <a:gd name="connsiteY16" fmla="*/ 35331 h 49659"/>
                      <a:gd name="connsiteX17" fmla="*/ 1146 w 43256"/>
                      <a:gd name="connsiteY17" fmla="*/ 31109 h 49659"/>
                      <a:gd name="connsiteX18" fmla="*/ 2149 w 43256"/>
                      <a:gd name="connsiteY18" fmla="*/ 25410 h 49659"/>
                      <a:gd name="connsiteX19" fmla="*/ 31 w 43256"/>
                      <a:gd name="connsiteY19" fmla="*/ 19563 h 49659"/>
                      <a:gd name="connsiteX20" fmla="*/ 3899 w 43256"/>
                      <a:gd name="connsiteY20" fmla="*/ 14366 h 49659"/>
                      <a:gd name="connsiteX21" fmla="*/ 3936 w 43256"/>
                      <a:gd name="connsiteY21" fmla="*/ 14229 h 49659"/>
                      <a:gd name="connsiteX0" fmla="*/ 284483 w 915585"/>
                      <a:gd name="connsiteY0" fmla="*/ 687229 h 704247"/>
                      <a:gd name="connsiteX1" fmla="*/ 267465 w 915585"/>
                      <a:gd name="connsiteY1" fmla="*/ 704247 h 704247"/>
                      <a:gd name="connsiteX2" fmla="*/ 250447 w 915585"/>
                      <a:gd name="connsiteY2" fmla="*/ 687229 h 704247"/>
                      <a:gd name="connsiteX3" fmla="*/ 267465 w 915585"/>
                      <a:gd name="connsiteY3" fmla="*/ 670211 h 704247"/>
                      <a:gd name="connsiteX4" fmla="*/ 284483 w 915585"/>
                      <a:gd name="connsiteY4" fmla="*/ 687229 h 704247"/>
                      <a:gd name="connsiteX0" fmla="*/ 311754 w 915585"/>
                      <a:gd name="connsiteY0" fmla="*/ 666620 h 704247"/>
                      <a:gd name="connsiteX1" fmla="*/ 277718 w 915585"/>
                      <a:gd name="connsiteY1" fmla="*/ 632584 h 704247"/>
                      <a:gd name="connsiteX2" fmla="*/ 311754 w 915585"/>
                      <a:gd name="connsiteY2" fmla="*/ 666620 h 704247"/>
                      <a:gd name="connsiteX0" fmla="*/ 354186 w 915585"/>
                      <a:gd name="connsiteY0" fmla="*/ 615538 h 704247"/>
                      <a:gd name="connsiteX1" fmla="*/ 303132 w 915585"/>
                      <a:gd name="connsiteY1" fmla="*/ 666592 h 704247"/>
                      <a:gd name="connsiteX2" fmla="*/ 252078 w 915585"/>
                      <a:gd name="connsiteY2" fmla="*/ 615538 h 704247"/>
                      <a:gd name="connsiteX3" fmla="*/ 303132 w 915585"/>
                      <a:gd name="connsiteY3" fmla="*/ 564484 h 704247"/>
                      <a:gd name="connsiteX4" fmla="*/ 354186 w 915585"/>
                      <a:gd name="connsiteY4" fmla="*/ 615538 h 704247"/>
                      <a:gd name="connsiteX0" fmla="*/ 4729 w 43256"/>
                      <a:gd name="connsiteY0" fmla="*/ 26036 h 49659"/>
                      <a:gd name="connsiteX1" fmla="*/ 2196 w 43256"/>
                      <a:gd name="connsiteY1" fmla="*/ 25239 h 49659"/>
                      <a:gd name="connsiteX2" fmla="*/ 6964 w 43256"/>
                      <a:gd name="connsiteY2" fmla="*/ 34758 h 49659"/>
                      <a:gd name="connsiteX3" fmla="*/ 5856 w 43256"/>
                      <a:gd name="connsiteY3" fmla="*/ 35139 h 49659"/>
                      <a:gd name="connsiteX4" fmla="*/ 16514 w 43256"/>
                      <a:gd name="connsiteY4" fmla="*/ 38949 h 49659"/>
                      <a:gd name="connsiteX5" fmla="*/ 15846 w 43256"/>
                      <a:gd name="connsiteY5" fmla="*/ 37209 h 49659"/>
                      <a:gd name="connsiteX6" fmla="*/ 28863 w 43256"/>
                      <a:gd name="connsiteY6" fmla="*/ 34610 h 49659"/>
                      <a:gd name="connsiteX7" fmla="*/ 28596 w 43256"/>
                      <a:gd name="connsiteY7" fmla="*/ 36519 h 49659"/>
                      <a:gd name="connsiteX8" fmla="*/ 34165 w 43256"/>
                      <a:gd name="connsiteY8" fmla="*/ 22813 h 49659"/>
                      <a:gd name="connsiteX9" fmla="*/ 37416 w 43256"/>
                      <a:gd name="connsiteY9" fmla="*/ 29949 h 49659"/>
                      <a:gd name="connsiteX10" fmla="*/ 41834 w 43256"/>
                      <a:gd name="connsiteY10" fmla="*/ 15213 h 49659"/>
                      <a:gd name="connsiteX11" fmla="*/ 40386 w 43256"/>
                      <a:gd name="connsiteY11" fmla="*/ 17889 h 49659"/>
                      <a:gd name="connsiteX12" fmla="*/ 38360 w 43256"/>
                      <a:gd name="connsiteY12" fmla="*/ 5285 h 49659"/>
                      <a:gd name="connsiteX13" fmla="*/ 38436 w 43256"/>
                      <a:gd name="connsiteY13" fmla="*/ 6549 h 49659"/>
                      <a:gd name="connsiteX14" fmla="*/ 29114 w 43256"/>
                      <a:gd name="connsiteY14" fmla="*/ 3811 h 49659"/>
                      <a:gd name="connsiteX15" fmla="*/ 29856 w 43256"/>
                      <a:gd name="connsiteY15" fmla="*/ 2199 h 49659"/>
                      <a:gd name="connsiteX16" fmla="*/ 22177 w 43256"/>
                      <a:gd name="connsiteY16" fmla="*/ 4579 h 49659"/>
                      <a:gd name="connsiteX17" fmla="*/ 22536 w 43256"/>
                      <a:gd name="connsiteY17" fmla="*/ 3189 h 49659"/>
                      <a:gd name="connsiteX18" fmla="*/ 14036 w 43256"/>
                      <a:gd name="connsiteY18" fmla="*/ 5051 h 49659"/>
                      <a:gd name="connsiteX19" fmla="*/ 15336 w 43256"/>
                      <a:gd name="connsiteY19" fmla="*/ 6399 h 49659"/>
                      <a:gd name="connsiteX20" fmla="*/ 4163 w 43256"/>
                      <a:gd name="connsiteY20" fmla="*/ 15648 h 49659"/>
                      <a:gd name="connsiteX21" fmla="*/ 3936 w 43256"/>
                      <a:gd name="connsiteY21" fmla="*/ 14229 h 496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50447 w 915585"/>
                      <a:gd name="connsiteY1" fmla="*/ 687229 h 687229"/>
                      <a:gd name="connsiteX2" fmla="*/ 267465 w 915585"/>
                      <a:gd name="connsiteY2" fmla="*/ 670211 h 687229"/>
                      <a:gd name="connsiteX3" fmla="*/ 284483 w 915585"/>
                      <a:gd name="connsiteY3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54186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4" fmla="*/ 354186 w 915585"/>
                      <a:gd name="connsiteY4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54186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4" fmla="*/ 354186 w 915585"/>
                      <a:gd name="connsiteY4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03132 w 915585"/>
                      <a:gd name="connsiteY0" fmla="*/ 564484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252078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7259"/>
                      <a:gd name="connsiteX1" fmla="*/ 5659 w 43256"/>
                      <a:gd name="connsiteY1" fmla="*/ 6766 h 47259"/>
                      <a:gd name="connsiteX2" fmla="*/ 14041 w 43256"/>
                      <a:gd name="connsiteY2" fmla="*/ 5061 h 47259"/>
                      <a:gd name="connsiteX3" fmla="*/ 22492 w 43256"/>
                      <a:gd name="connsiteY3" fmla="*/ 3291 h 47259"/>
                      <a:gd name="connsiteX4" fmla="*/ 25785 w 43256"/>
                      <a:gd name="connsiteY4" fmla="*/ 59 h 47259"/>
                      <a:gd name="connsiteX5" fmla="*/ 29869 w 43256"/>
                      <a:gd name="connsiteY5" fmla="*/ 2340 h 47259"/>
                      <a:gd name="connsiteX6" fmla="*/ 35499 w 43256"/>
                      <a:gd name="connsiteY6" fmla="*/ 549 h 47259"/>
                      <a:gd name="connsiteX7" fmla="*/ 38354 w 43256"/>
                      <a:gd name="connsiteY7" fmla="*/ 5435 h 47259"/>
                      <a:gd name="connsiteX8" fmla="*/ 42018 w 43256"/>
                      <a:gd name="connsiteY8" fmla="*/ 10177 h 47259"/>
                      <a:gd name="connsiteX9" fmla="*/ 41854 w 43256"/>
                      <a:gd name="connsiteY9" fmla="*/ 15319 h 47259"/>
                      <a:gd name="connsiteX10" fmla="*/ 43052 w 43256"/>
                      <a:gd name="connsiteY10" fmla="*/ 23181 h 47259"/>
                      <a:gd name="connsiteX11" fmla="*/ 37440 w 43256"/>
                      <a:gd name="connsiteY11" fmla="*/ 30063 h 47259"/>
                      <a:gd name="connsiteX12" fmla="*/ 35431 w 43256"/>
                      <a:gd name="connsiteY12" fmla="*/ 35960 h 47259"/>
                      <a:gd name="connsiteX13" fmla="*/ 28591 w 43256"/>
                      <a:gd name="connsiteY13" fmla="*/ 36674 h 47259"/>
                      <a:gd name="connsiteX14" fmla="*/ 23703 w 43256"/>
                      <a:gd name="connsiteY14" fmla="*/ 42965 h 47259"/>
                      <a:gd name="connsiteX15" fmla="*/ 16516 w 43256"/>
                      <a:gd name="connsiteY15" fmla="*/ 39125 h 47259"/>
                      <a:gd name="connsiteX16" fmla="*/ 5840 w 43256"/>
                      <a:gd name="connsiteY16" fmla="*/ 35331 h 47259"/>
                      <a:gd name="connsiteX17" fmla="*/ 1146 w 43256"/>
                      <a:gd name="connsiteY17" fmla="*/ 31109 h 47259"/>
                      <a:gd name="connsiteX18" fmla="*/ 2149 w 43256"/>
                      <a:gd name="connsiteY18" fmla="*/ 25410 h 47259"/>
                      <a:gd name="connsiteX19" fmla="*/ 31 w 43256"/>
                      <a:gd name="connsiteY19" fmla="*/ 19563 h 47259"/>
                      <a:gd name="connsiteX20" fmla="*/ 3899 w 43256"/>
                      <a:gd name="connsiteY20" fmla="*/ 14366 h 47259"/>
                      <a:gd name="connsiteX21" fmla="*/ 3936 w 43256"/>
                      <a:gd name="connsiteY21" fmla="*/ 14229 h 47259"/>
                      <a:gd name="connsiteX0" fmla="*/ 459035 w 915585"/>
                      <a:gd name="connsiteY0" fmla="*/ 494479 h 670211"/>
                      <a:gd name="connsiteX1" fmla="*/ 267465 w 915585"/>
                      <a:gd name="connsiteY1" fmla="*/ 670211 h 670211"/>
                      <a:gd name="connsiteX2" fmla="*/ 459035 w 915585"/>
                      <a:gd name="connsiteY2" fmla="*/ 494479 h 670211"/>
                      <a:gd name="connsiteX0" fmla="*/ 311754 w 915585"/>
                      <a:gd name="connsiteY0" fmla="*/ 666620 h 670211"/>
                      <a:gd name="connsiteX1" fmla="*/ 277718 w 915585"/>
                      <a:gd name="connsiteY1" fmla="*/ 632584 h 670211"/>
                      <a:gd name="connsiteX2" fmla="*/ 311754 w 915585"/>
                      <a:gd name="connsiteY2" fmla="*/ 666620 h 670211"/>
                      <a:gd name="connsiteX0" fmla="*/ 252078 w 915585"/>
                      <a:gd name="connsiteY0" fmla="*/ 615538 h 670211"/>
                      <a:gd name="connsiteX1" fmla="*/ 303132 w 915585"/>
                      <a:gd name="connsiteY1" fmla="*/ 666592 h 670211"/>
                      <a:gd name="connsiteX2" fmla="*/ 252078 w 915585"/>
                      <a:gd name="connsiteY2" fmla="*/ 615538 h 670211"/>
                      <a:gd name="connsiteX0" fmla="*/ 4729 w 43256"/>
                      <a:gd name="connsiteY0" fmla="*/ 26036 h 47259"/>
                      <a:gd name="connsiteX1" fmla="*/ 2196 w 43256"/>
                      <a:gd name="connsiteY1" fmla="*/ 25239 h 47259"/>
                      <a:gd name="connsiteX2" fmla="*/ 6964 w 43256"/>
                      <a:gd name="connsiteY2" fmla="*/ 34758 h 47259"/>
                      <a:gd name="connsiteX3" fmla="*/ 5856 w 43256"/>
                      <a:gd name="connsiteY3" fmla="*/ 35139 h 47259"/>
                      <a:gd name="connsiteX4" fmla="*/ 16514 w 43256"/>
                      <a:gd name="connsiteY4" fmla="*/ 38949 h 47259"/>
                      <a:gd name="connsiteX5" fmla="*/ 15846 w 43256"/>
                      <a:gd name="connsiteY5" fmla="*/ 37209 h 47259"/>
                      <a:gd name="connsiteX6" fmla="*/ 28863 w 43256"/>
                      <a:gd name="connsiteY6" fmla="*/ 34610 h 47259"/>
                      <a:gd name="connsiteX7" fmla="*/ 28596 w 43256"/>
                      <a:gd name="connsiteY7" fmla="*/ 36519 h 47259"/>
                      <a:gd name="connsiteX8" fmla="*/ 34165 w 43256"/>
                      <a:gd name="connsiteY8" fmla="*/ 22813 h 47259"/>
                      <a:gd name="connsiteX9" fmla="*/ 37416 w 43256"/>
                      <a:gd name="connsiteY9" fmla="*/ 29949 h 47259"/>
                      <a:gd name="connsiteX10" fmla="*/ 41834 w 43256"/>
                      <a:gd name="connsiteY10" fmla="*/ 15213 h 47259"/>
                      <a:gd name="connsiteX11" fmla="*/ 40386 w 43256"/>
                      <a:gd name="connsiteY11" fmla="*/ 17889 h 47259"/>
                      <a:gd name="connsiteX12" fmla="*/ 38360 w 43256"/>
                      <a:gd name="connsiteY12" fmla="*/ 5285 h 47259"/>
                      <a:gd name="connsiteX13" fmla="*/ 38436 w 43256"/>
                      <a:gd name="connsiteY13" fmla="*/ 6549 h 47259"/>
                      <a:gd name="connsiteX14" fmla="*/ 29114 w 43256"/>
                      <a:gd name="connsiteY14" fmla="*/ 3811 h 47259"/>
                      <a:gd name="connsiteX15" fmla="*/ 29856 w 43256"/>
                      <a:gd name="connsiteY15" fmla="*/ 2199 h 47259"/>
                      <a:gd name="connsiteX16" fmla="*/ 22177 w 43256"/>
                      <a:gd name="connsiteY16" fmla="*/ 4579 h 47259"/>
                      <a:gd name="connsiteX17" fmla="*/ 22536 w 43256"/>
                      <a:gd name="connsiteY17" fmla="*/ 3189 h 47259"/>
                      <a:gd name="connsiteX18" fmla="*/ 14036 w 43256"/>
                      <a:gd name="connsiteY18" fmla="*/ 5051 h 47259"/>
                      <a:gd name="connsiteX19" fmla="*/ 15336 w 43256"/>
                      <a:gd name="connsiteY19" fmla="*/ 6399 h 47259"/>
                      <a:gd name="connsiteX20" fmla="*/ 4163 w 43256"/>
                      <a:gd name="connsiteY20" fmla="*/ 15648 h 47259"/>
                      <a:gd name="connsiteX21" fmla="*/ 3936 w 43256"/>
                      <a:gd name="connsiteY21" fmla="*/ 14229 h 47259"/>
                      <a:gd name="connsiteX0" fmla="*/ 3936 w 43256"/>
                      <a:gd name="connsiteY0" fmla="*/ 14229 h 47259"/>
                      <a:gd name="connsiteX1" fmla="*/ 5659 w 43256"/>
                      <a:gd name="connsiteY1" fmla="*/ 6766 h 47259"/>
                      <a:gd name="connsiteX2" fmla="*/ 14041 w 43256"/>
                      <a:gd name="connsiteY2" fmla="*/ 5061 h 47259"/>
                      <a:gd name="connsiteX3" fmla="*/ 22492 w 43256"/>
                      <a:gd name="connsiteY3" fmla="*/ 3291 h 47259"/>
                      <a:gd name="connsiteX4" fmla="*/ 25785 w 43256"/>
                      <a:gd name="connsiteY4" fmla="*/ 59 h 47259"/>
                      <a:gd name="connsiteX5" fmla="*/ 29869 w 43256"/>
                      <a:gd name="connsiteY5" fmla="*/ 2340 h 47259"/>
                      <a:gd name="connsiteX6" fmla="*/ 35499 w 43256"/>
                      <a:gd name="connsiteY6" fmla="*/ 549 h 47259"/>
                      <a:gd name="connsiteX7" fmla="*/ 38354 w 43256"/>
                      <a:gd name="connsiteY7" fmla="*/ 5435 h 47259"/>
                      <a:gd name="connsiteX8" fmla="*/ 42018 w 43256"/>
                      <a:gd name="connsiteY8" fmla="*/ 10177 h 47259"/>
                      <a:gd name="connsiteX9" fmla="*/ 41854 w 43256"/>
                      <a:gd name="connsiteY9" fmla="*/ 15319 h 47259"/>
                      <a:gd name="connsiteX10" fmla="*/ 43052 w 43256"/>
                      <a:gd name="connsiteY10" fmla="*/ 23181 h 47259"/>
                      <a:gd name="connsiteX11" fmla="*/ 37440 w 43256"/>
                      <a:gd name="connsiteY11" fmla="*/ 30063 h 47259"/>
                      <a:gd name="connsiteX12" fmla="*/ 35431 w 43256"/>
                      <a:gd name="connsiteY12" fmla="*/ 35960 h 47259"/>
                      <a:gd name="connsiteX13" fmla="*/ 28591 w 43256"/>
                      <a:gd name="connsiteY13" fmla="*/ 36674 h 47259"/>
                      <a:gd name="connsiteX14" fmla="*/ 23703 w 43256"/>
                      <a:gd name="connsiteY14" fmla="*/ 42965 h 47259"/>
                      <a:gd name="connsiteX15" fmla="*/ 16516 w 43256"/>
                      <a:gd name="connsiteY15" fmla="*/ 39125 h 47259"/>
                      <a:gd name="connsiteX16" fmla="*/ 5840 w 43256"/>
                      <a:gd name="connsiteY16" fmla="*/ 35331 h 47259"/>
                      <a:gd name="connsiteX17" fmla="*/ 1146 w 43256"/>
                      <a:gd name="connsiteY17" fmla="*/ 31109 h 47259"/>
                      <a:gd name="connsiteX18" fmla="*/ 2149 w 43256"/>
                      <a:gd name="connsiteY18" fmla="*/ 25410 h 47259"/>
                      <a:gd name="connsiteX19" fmla="*/ 31 w 43256"/>
                      <a:gd name="connsiteY19" fmla="*/ 19563 h 47259"/>
                      <a:gd name="connsiteX20" fmla="*/ 3899 w 43256"/>
                      <a:gd name="connsiteY20" fmla="*/ 14366 h 47259"/>
                      <a:gd name="connsiteX21" fmla="*/ 3936 w 43256"/>
                      <a:gd name="connsiteY21" fmla="*/ 14229 h 47259"/>
                      <a:gd name="connsiteX0" fmla="*/ 459035 w 915585"/>
                      <a:gd name="connsiteY0" fmla="*/ 494479 h 670211"/>
                      <a:gd name="connsiteX1" fmla="*/ 267465 w 915585"/>
                      <a:gd name="connsiteY1" fmla="*/ 670211 h 670211"/>
                      <a:gd name="connsiteX2" fmla="*/ 459035 w 915585"/>
                      <a:gd name="connsiteY2" fmla="*/ 494479 h 670211"/>
                      <a:gd name="connsiteX0" fmla="*/ 311754 w 915585"/>
                      <a:gd name="connsiteY0" fmla="*/ 666620 h 670211"/>
                      <a:gd name="connsiteX1" fmla="*/ 277718 w 915585"/>
                      <a:gd name="connsiteY1" fmla="*/ 632584 h 670211"/>
                      <a:gd name="connsiteX2" fmla="*/ 311754 w 915585"/>
                      <a:gd name="connsiteY2" fmla="*/ 666620 h 670211"/>
                      <a:gd name="connsiteX0" fmla="*/ 252078 w 915585"/>
                      <a:gd name="connsiteY0" fmla="*/ 615538 h 670211"/>
                      <a:gd name="connsiteX1" fmla="*/ 303131 w 915585"/>
                      <a:gd name="connsiteY1" fmla="*/ 466429 h 670211"/>
                      <a:gd name="connsiteX2" fmla="*/ 252078 w 915585"/>
                      <a:gd name="connsiteY2" fmla="*/ 615538 h 670211"/>
                      <a:gd name="connsiteX0" fmla="*/ 4729 w 43256"/>
                      <a:gd name="connsiteY0" fmla="*/ 26036 h 47259"/>
                      <a:gd name="connsiteX1" fmla="*/ 2196 w 43256"/>
                      <a:gd name="connsiteY1" fmla="*/ 25239 h 47259"/>
                      <a:gd name="connsiteX2" fmla="*/ 6964 w 43256"/>
                      <a:gd name="connsiteY2" fmla="*/ 34758 h 47259"/>
                      <a:gd name="connsiteX3" fmla="*/ 5856 w 43256"/>
                      <a:gd name="connsiteY3" fmla="*/ 35139 h 47259"/>
                      <a:gd name="connsiteX4" fmla="*/ 16514 w 43256"/>
                      <a:gd name="connsiteY4" fmla="*/ 38949 h 47259"/>
                      <a:gd name="connsiteX5" fmla="*/ 15846 w 43256"/>
                      <a:gd name="connsiteY5" fmla="*/ 37209 h 47259"/>
                      <a:gd name="connsiteX6" fmla="*/ 28863 w 43256"/>
                      <a:gd name="connsiteY6" fmla="*/ 34610 h 47259"/>
                      <a:gd name="connsiteX7" fmla="*/ 28596 w 43256"/>
                      <a:gd name="connsiteY7" fmla="*/ 36519 h 47259"/>
                      <a:gd name="connsiteX8" fmla="*/ 34165 w 43256"/>
                      <a:gd name="connsiteY8" fmla="*/ 22813 h 47259"/>
                      <a:gd name="connsiteX9" fmla="*/ 37416 w 43256"/>
                      <a:gd name="connsiteY9" fmla="*/ 29949 h 47259"/>
                      <a:gd name="connsiteX10" fmla="*/ 41834 w 43256"/>
                      <a:gd name="connsiteY10" fmla="*/ 15213 h 47259"/>
                      <a:gd name="connsiteX11" fmla="*/ 40386 w 43256"/>
                      <a:gd name="connsiteY11" fmla="*/ 17889 h 47259"/>
                      <a:gd name="connsiteX12" fmla="*/ 38360 w 43256"/>
                      <a:gd name="connsiteY12" fmla="*/ 5285 h 47259"/>
                      <a:gd name="connsiteX13" fmla="*/ 38436 w 43256"/>
                      <a:gd name="connsiteY13" fmla="*/ 6549 h 47259"/>
                      <a:gd name="connsiteX14" fmla="*/ 29114 w 43256"/>
                      <a:gd name="connsiteY14" fmla="*/ 3811 h 47259"/>
                      <a:gd name="connsiteX15" fmla="*/ 29856 w 43256"/>
                      <a:gd name="connsiteY15" fmla="*/ 2199 h 47259"/>
                      <a:gd name="connsiteX16" fmla="*/ 22177 w 43256"/>
                      <a:gd name="connsiteY16" fmla="*/ 4579 h 47259"/>
                      <a:gd name="connsiteX17" fmla="*/ 22536 w 43256"/>
                      <a:gd name="connsiteY17" fmla="*/ 3189 h 47259"/>
                      <a:gd name="connsiteX18" fmla="*/ 14036 w 43256"/>
                      <a:gd name="connsiteY18" fmla="*/ 5051 h 47259"/>
                      <a:gd name="connsiteX19" fmla="*/ 15336 w 43256"/>
                      <a:gd name="connsiteY19" fmla="*/ 6399 h 47259"/>
                      <a:gd name="connsiteX20" fmla="*/ 4163 w 43256"/>
                      <a:gd name="connsiteY20" fmla="*/ 15648 h 47259"/>
                      <a:gd name="connsiteX21" fmla="*/ 3936 w 43256"/>
                      <a:gd name="connsiteY21" fmla="*/ 14229 h 47259"/>
                      <a:gd name="connsiteX0" fmla="*/ 3936 w 43256"/>
                      <a:gd name="connsiteY0" fmla="*/ 14229 h 47006"/>
                      <a:gd name="connsiteX1" fmla="*/ 5659 w 43256"/>
                      <a:gd name="connsiteY1" fmla="*/ 6766 h 47006"/>
                      <a:gd name="connsiteX2" fmla="*/ 14041 w 43256"/>
                      <a:gd name="connsiteY2" fmla="*/ 5061 h 47006"/>
                      <a:gd name="connsiteX3" fmla="*/ 22492 w 43256"/>
                      <a:gd name="connsiteY3" fmla="*/ 3291 h 47006"/>
                      <a:gd name="connsiteX4" fmla="*/ 25785 w 43256"/>
                      <a:gd name="connsiteY4" fmla="*/ 59 h 47006"/>
                      <a:gd name="connsiteX5" fmla="*/ 29869 w 43256"/>
                      <a:gd name="connsiteY5" fmla="*/ 2340 h 47006"/>
                      <a:gd name="connsiteX6" fmla="*/ 35499 w 43256"/>
                      <a:gd name="connsiteY6" fmla="*/ 549 h 47006"/>
                      <a:gd name="connsiteX7" fmla="*/ 38354 w 43256"/>
                      <a:gd name="connsiteY7" fmla="*/ 5435 h 47006"/>
                      <a:gd name="connsiteX8" fmla="*/ 42018 w 43256"/>
                      <a:gd name="connsiteY8" fmla="*/ 10177 h 47006"/>
                      <a:gd name="connsiteX9" fmla="*/ 41854 w 43256"/>
                      <a:gd name="connsiteY9" fmla="*/ 15319 h 47006"/>
                      <a:gd name="connsiteX10" fmla="*/ 43052 w 43256"/>
                      <a:gd name="connsiteY10" fmla="*/ 23181 h 47006"/>
                      <a:gd name="connsiteX11" fmla="*/ 37440 w 43256"/>
                      <a:gd name="connsiteY11" fmla="*/ 30063 h 47006"/>
                      <a:gd name="connsiteX12" fmla="*/ 35431 w 43256"/>
                      <a:gd name="connsiteY12" fmla="*/ 35960 h 47006"/>
                      <a:gd name="connsiteX13" fmla="*/ 28591 w 43256"/>
                      <a:gd name="connsiteY13" fmla="*/ 36674 h 47006"/>
                      <a:gd name="connsiteX14" fmla="*/ 23703 w 43256"/>
                      <a:gd name="connsiteY14" fmla="*/ 42965 h 47006"/>
                      <a:gd name="connsiteX15" fmla="*/ 16516 w 43256"/>
                      <a:gd name="connsiteY15" fmla="*/ 39125 h 47006"/>
                      <a:gd name="connsiteX16" fmla="*/ 5840 w 43256"/>
                      <a:gd name="connsiteY16" fmla="*/ 35331 h 47006"/>
                      <a:gd name="connsiteX17" fmla="*/ 1146 w 43256"/>
                      <a:gd name="connsiteY17" fmla="*/ 31109 h 47006"/>
                      <a:gd name="connsiteX18" fmla="*/ 2149 w 43256"/>
                      <a:gd name="connsiteY18" fmla="*/ 25410 h 47006"/>
                      <a:gd name="connsiteX19" fmla="*/ 31 w 43256"/>
                      <a:gd name="connsiteY19" fmla="*/ 19563 h 47006"/>
                      <a:gd name="connsiteX20" fmla="*/ 3899 w 43256"/>
                      <a:gd name="connsiteY20" fmla="*/ 14366 h 47006"/>
                      <a:gd name="connsiteX21" fmla="*/ 3936 w 43256"/>
                      <a:gd name="connsiteY21" fmla="*/ 14229 h 47006"/>
                      <a:gd name="connsiteX0" fmla="*/ 459035 w 915585"/>
                      <a:gd name="connsiteY0" fmla="*/ 494479 h 666620"/>
                      <a:gd name="connsiteX1" fmla="*/ 354741 w 915585"/>
                      <a:gd name="connsiteY1" fmla="*/ 462634 h 666620"/>
                      <a:gd name="connsiteX2" fmla="*/ 459035 w 915585"/>
                      <a:gd name="connsiteY2" fmla="*/ 494479 h 666620"/>
                      <a:gd name="connsiteX0" fmla="*/ 311754 w 915585"/>
                      <a:gd name="connsiteY0" fmla="*/ 666620 h 666620"/>
                      <a:gd name="connsiteX1" fmla="*/ 277718 w 915585"/>
                      <a:gd name="connsiteY1" fmla="*/ 632584 h 666620"/>
                      <a:gd name="connsiteX2" fmla="*/ 311754 w 915585"/>
                      <a:gd name="connsiteY2" fmla="*/ 666620 h 666620"/>
                      <a:gd name="connsiteX0" fmla="*/ 252078 w 915585"/>
                      <a:gd name="connsiteY0" fmla="*/ 615538 h 666620"/>
                      <a:gd name="connsiteX1" fmla="*/ 303131 w 915585"/>
                      <a:gd name="connsiteY1" fmla="*/ 466429 h 666620"/>
                      <a:gd name="connsiteX2" fmla="*/ 252078 w 915585"/>
                      <a:gd name="connsiteY2" fmla="*/ 615538 h 666620"/>
                      <a:gd name="connsiteX0" fmla="*/ 4729 w 43256"/>
                      <a:gd name="connsiteY0" fmla="*/ 26036 h 47006"/>
                      <a:gd name="connsiteX1" fmla="*/ 2196 w 43256"/>
                      <a:gd name="connsiteY1" fmla="*/ 25239 h 47006"/>
                      <a:gd name="connsiteX2" fmla="*/ 6964 w 43256"/>
                      <a:gd name="connsiteY2" fmla="*/ 34758 h 47006"/>
                      <a:gd name="connsiteX3" fmla="*/ 5856 w 43256"/>
                      <a:gd name="connsiteY3" fmla="*/ 35139 h 47006"/>
                      <a:gd name="connsiteX4" fmla="*/ 16514 w 43256"/>
                      <a:gd name="connsiteY4" fmla="*/ 38949 h 47006"/>
                      <a:gd name="connsiteX5" fmla="*/ 15846 w 43256"/>
                      <a:gd name="connsiteY5" fmla="*/ 37209 h 47006"/>
                      <a:gd name="connsiteX6" fmla="*/ 28863 w 43256"/>
                      <a:gd name="connsiteY6" fmla="*/ 34610 h 47006"/>
                      <a:gd name="connsiteX7" fmla="*/ 28596 w 43256"/>
                      <a:gd name="connsiteY7" fmla="*/ 36519 h 47006"/>
                      <a:gd name="connsiteX8" fmla="*/ 34165 w 43256"/>
                      <a:gd name="connsiteY8" fmla="*/ 22813 h 47006"/>
                      <a:gd name="connsiteX9" fmla="*/ 37416 w 43256"/>
                      <a:gd name="connsiteY9" fmla="*/ 29949 h 47006"/>
                      <a:gd name="connsiteX10" fmla="*/ 41834 w 43256"/>
                      <a:gd name="connsiteY10" fmla="*/ 15213 h 47006"/>
                      <a:gd name="connsiteX11" fmla="*/ 40386 w 43256"/>
                      <a:gd name="connsiteY11" fmla="*/ 17889 h 47006"/>
                      <a:gd name="connsiteX12" fmla="*/ 38360 w 43256"/>
                      <a:gd name="connsiteY12" fmla="*/ 5285 h 47006"/>
                      <a:gd name="connsiteX13" fmla="*/ 38436 w 43256"/>
                      <a:gd name="connsiteY13" fmla="*/ 6549 h 47006"/>
                      <a:gd name="connsiteX14" fmla="*/ 29114 w 43256"/>
                      <a:gd name="connsiteY14" fmla="*/ 3811 h 47006"/>
                      <a:gd name="connsiteX15" fmla="*/ 29856 w 43256"/>
                      <a:gd name="connsiteY15" fmla="*/ 2199 h 47006"/>
                      <a:gd name="connsiteX16" fmla="*/ 22177 w 43256"/>
                      <a:gd name="connsiteY16" fmla="*/ 4579 h 47006"/>
                      <a:gd name="connsiteX17" fmla="*/ 22536 w 43256"/>
                      <a:gd name="connsiteY17" fmla="*/ 3189 h 47006"/>
                      <a:gd name="connsiteX18" fmla="*/ 14036 w 43256"/>
                      <a:gd name="connsiteY18" fmla="*/ 5051 h 47006"/>
                      <a:gd name="connsiteX19" fmla="*/ 15336 w 43256"/>
                      <a:gd name="connsiteY19" fmla="*/ 6399 h 47006"/>
                      <a:gd name="connsiteX20" fmla="*/ 4163 w 43256"/>
                      <a:gd name="connsiteY20" fmla="*/ 15648 h 47006"/>
                      <a:gd name="connsiteX21" fmla="*/ 3936 w 43256"/>
                      <a:gd name="connsiteY21" fmla="*/ 14229 h 47006"/>
                      <a:gd name="connsiteX0" fmla="*/ 3936 w 43256"/>
                      <a:gd name="connsiteY0" fmla="*/ 14229 h 44606"/>
                      <a:gd name="connsiteX1" fmla="*/ 5659 w 43256"/>
                      <a:gd name="connsiteY1" fmla="*/ 6766 h 44606"/>
                      <a:gd name="connsiteX2" fmla="*/ 14041 w 43256"/>
                      <a:gd name="connsiteY2" fmla="*/ 5061 h 44606"/>
                      <a:gd name="connsiteX3" fmla="*/ 22492 w 43256"/>
                      <a:gd name="connsiteY3" fmla="*/ 3291 h 44606"/>
                      <a:gd name="connsiteX4" fmla="*/ 25785 w 43256"/>
                      <a:gd name="connsiteY4" fmla="*/ 59 h 44606"/>
                      <a:gd name="connsiteX5" fmla="*/ 29869 w 43256"/>
                      <a:gd name="connsiteY5" fmla="*/ 2340 h 44606"/>
                      <a:gd name="connsiteX6" fmla="*/ 35499 w 43256"/>
                      <a:gd name="connsiteY6" fmla="*/ 549 h 44606"/>
                      <a:gd name="connsiteX7" fmla="*/ 38354 w 43256"/>
                      <a:gd name="connsiteY7" fmla="*/ 5435 h 44606"/>
                      <a:gd name="connsiteX8" fmla="*/ 42018 w 43256"/>
                      <a:gd name="connsiteY8" fmla="*/ 10177 h 44606"/>
                      <a:gd name="connsiteX9" fmla="*/ 41854 w 43256"/>
                      <a:gd name="connsiteY9" fmla="*/ 15319 h 44606"/>
                      <a:gd name="connsiteX10" fmla="*/ 43052 w 43256"/>
                      <a:gd name="connsiteY10" fmla="*/ 23181 h 44606"/>
                      <a:gd name="connsiteX11" fmla="*/ 37440 w 43256"/>
                      <a:gd name="connsiteY11" fmla="*/ 30063 h 44606"/>
                      <a:gd name="connsiteX12" fmla="*/ 35431 w 43256"/>
                      <a:gd name="connsiteY12" fmla="*/ 35960 h 44606"/>
                      <a:gd name="connsiteX13" fmla="*/ 28591 w 43256"/>
                      <a:gd name="connsiteY13" fmla="*/ 36674 h 44606"/>
                      <a:gd name="connsiteX14" fmla="*/ 23703 w 43256"/>
                      <a:gd name="connsiteY14" fmla="*/ 42965 h 44606"/>
                      <a:gd name="connsiteX15" fmla="*/ 16516 w 43256"/>
                      <a:gd name="connsiteY15" fmla="*/ 39125 h 44606"/>
                      <a:gd name="connsiteX16" fmla="*/ 5840 w 43256"/>
                      <a:gd name="connsiteY16" fmla="*/ 35331 h 44606"/>
                      <a:gd name="connsiteX17" fmla="*/ 1146 w 43256"/>
                      <a:gd name="connsiteY17" fmla="*/ 31109 h 44606"/>
                      <a:gd name="connsiteX18" fmla="*/ 2149 w 43256"/>
                      <a:gd name="connsiteY18" fmla="*/ 25410 h 44606"/>
                      <a:gd name="connsiteX19" fmla="*/ 31 w 43256"/>
                      <a:gd name="connsiteY19" fmla="*/ 19563 h 44606"/>
                      <a:gd name="connsiteX20" fmla="*/ 3899 w 43256"/>
                      <a:gd name="connsiteY20" fmla="*/ 14366 h 44606"/>
                      <a:gd name="connsiteX21" fmla="*/ 3936 w 43256"/>
                      <a:gd name="connsiteY21" fmla="*/ 14229 h 44606"/>
                      <a:gd name="connsiteX0" fmla="*/ 459035 w 915585"/>
                      <a:gd name="connsiteY0" fmla="*/ 494479 h 632584"/>
                      <a:gd name="connsiteX1" fmla="*/ 354741 w 915585"/>
                      <a:gd name="connsiteY1" fmla="*/ 462634 h 632584"/>
                      <a:gd name="connsiteX2" fmla="*/ 459035 w 915585"/>
                      <a:gd name="connsiteY2" fmla="*/ 494479 h 632584"/>
                      <a:gd name="connsiteX0" fmla="*/ 452737 w 915585"/>
                      <a:gd name="connsiteY0" fmla="*/ 599899 h 632584"/>
                      <a:gd name="connsiteX1" fmla="*/ 277718 w 915585"/>
                      <a:gd name="connsiteY1" fmla="*/ 632584 h 632584"/>
                      <a:gd name="connsiteX2" fmla="*/ 452737 w 915585"/>
                      <a:gd name="connsiteY2" fmla="*/ 599899 h 632584"/>
                      <a:gd name="connsiteX0" fmla="*/ 252078 w 915585"/>
                      <a:gd name="connsiteY0" fmla="*/ 615538 h 632584"/>
                      <a:gd name="connsiteX1" fmla="*/ 303131 w 915585"/>
                      <a:gd name="connsiteY1" fmla="*/ 466429 h 632584"/>
                      <a:gd name="connsiteX2" fmla="*/ 252078 w 915585"/>
                      <a:gd name="connsiteY2" fmla="*/ 615538 h 632584"/>
                      <a:gd name="connsiteX0" fmla="*/ 4729 w 43256"/>
                      <a:gd name="connsiteY0" fmla="*/ 26036 h 44606"/>
                      <a:gd name="connsiteX1" fmla="*/ 2196 w 43256"/>
                      <a:gd name="connsiteY1" fmla="*/ 25239 h 44606"/>
                      <a:gd name="connsiteX2" fmla="*/ 6964 w 43256"/>
                      <a:gd name="connsiteY2" fmla="*/ 34758 h 44606"/>
                      <a:gd name="connsiteX3" fmla="*/ 5856 w 43256"/>
                      <a:gd name="connsiteY3" fmla="*/ 35139 h 44606"/>
                      <a:gd name="connsiteX4" fmla="*/ 16514 w 43256"/>
                      <a:gd name="connsiteY4" fmla="*/ 38949 h 44606"/>
                      <a:gd name="connsiteX5" fmla="*/ 15846 w 43256"/>
                      <a:gd name="connsiteY5" fmla="*/ 37209 h 44606"/>
                      <a:gd name="connsiteX6" fmla="*/ 28863 w 43256"/>
                      <a:gd name="connsiteY6" fmla="*/ 34610 h 44606"/>
                      <a:gd name="connsiteX7" fmla="*/ 28596 w 43256"/>
                      <a:gd name="connsiteY7" fmla="*/ 36519 h 44606"/>
                      <a:gd name="connsiteX8" fmla="*/ 34165 w 43256"/>
                      <a:gd name="connsiteY8" fmla="*/ 22813 h 44606"/>
                      <a:gd name="connsiteX9" fmla="*/ 37416 w 43256"/>
                      <a:gd name="connsiteY9" fmla="*/ 29949 h 44606"/>
                      <a:gd name="connsiteX10" fmla="*/ 41834 w 43256"/>
                      <a:gd name="connsiteY10" fmla="*/ 15213 h 44606"/>
                      <a:gd name="connsiteX11" fmla="*/ 40386 w 43256"/>
                      <a:gd name="connsiteY11" fmla="*/ 17889 h 44606"/>
                      <a:gd name="connsiteX12" fmla="*/ 38360 w 43256"/>
                      <a:gd name="connsiteY12" fmla="*/ 5285 h 44606"/>
                      <a:gd name="connsiteX13" fmla="*/ 38436 w 43256"/>
                      <a:gd name="connsiteY13" fmla="*/ 6549 h 44606"/>
                      <a:gd name="connsiteX14" fmla="*/ 29114 w 43256"/>
                      <a:gd name="connsiteY14" fmla="*/ 3811 h 44606"/>
                      <a:gd name="connsiteX15" fmla="*/ 29856 w 43256"/>
                      <a:gd name="connsiteY15" fmla="*/ 2199 h 44606"/>
                      <a:gd name="connsiteX16" fmla="*/ 22177 w 43256"/>
                      <a:gd name="connsiteY16" fmla="*/ 4579 h 44606"/>
                      <a:gd name="connsiteX17" fmla="*/ 22536 w 43256"/>
                      <a:gd name="connsiteY17" fmla="*/ 3189 h 44606"/>
                      <a:gd name="connsiteX18" fmla="*/ 14036 w 43256"/>
                      <a:gd name="connsiteY18" fmla="*/ 5051 h 44606"/>
                      <a:gd name="connsiteX19" fmla="*/ 15336 w 43256"/>
                      <a:gd name="connsiteY19" fmla="*/ 6399 h 44606"/>
                      <a:gd name="connsiteX20" fmla="*/ 4163 w 43256"/>
                      <a:gd name="connsiteY20" fmla="*/ 15648 h 44606"/>
                      <a:gd name="connsiteX21" fmla="*/ 3936 w 43256"/>
                      <a:gd name="connsiteY21" fmla="*/ 14229 h 44606"/>
                      <a:gd name="connsiteX0" fmla="*/ 3936 w 43256"/>
                      <a:gd name="connsiteY0" fmla="*/ 14229 h 43404"/>
                      <a:gd name="connsiteX1" fmla="*/ 5659 w 43256"/>
                      <a:gd name="connsiteY1" fmla="*/ 6766 h 43404"/>
                      <a:gd name="connsiteX2" fmla="*/ 14041 w 43256"/>
                      <a:gd name="connsiteY2" fmla="*/ 5061 h 43404"/>
                      <a:gd name="connsiteX3" fmla="*/ 22492 w 43256"/>
                      <a:gd name="connsiteY3" fmla="*/ 3291 h 43404"/>
                      <a:gd name="connsiteX4" fmla="*/ 25785 w 43256"/>
                      <a:gd name="connsiteY4" fmla="*/ 59 h 43404"/>
                      <a:gd name="connsiteX5" fmla="*/ 29869 w 43256"/>
                      <a:gd name="connsiteY5" fmla="*/ 2340 h 43404"/>
                      <a:gd name="connsiteX6" fmla="*/ 35499 w 43256"/>
                      <a:gd name="connsiteY6" fmla="*/ 549 h 43404"/>
                      <a:gd name="connsiteX7" fmla="*/ 38354 w 43256"/>
                      <a:gd name="connsiteY7" fmla="*/ 5435 h 43404"/>
                      <a:gd name="connsiteX8" fmla="*/ 42018 w 43256"/>
                      <a:gd name="connsiteY8" fmla="*/ 10177 h 43404"/>
                      <a:gd name="connsiteX9" fmla="*/ 41854 w 43256"/>
                      <a:gd name="connsiteY9" fmla="*/ 15319 h 43404"/>
                      <a:gd name="connsiteX10" fmla="*/ 43052 w 43256"/>
                      <a:gd name="connsiteY10" fmla="*/ 23181 h 43404"/>
                      <a:gd name="connsiteX11" fmla="*/ 37440 w 43256"/>
                      <a:gd name="connsiteY11" fmla="*/ 30063 h 43404"/>
                      <a:gd name="connsiteX12" fmla="*/ 35431 w 43256"/>
                      <a:gd name="connsiteY12" fmla="*/ 35960 h 43404"/>
                      <a:gd name="connsiteX13" fmla="*/ 28591 w 43256"/>
                      <a:gd name="connsiteY13" fmla="*/ 36674 h 43404"/>
                      <a:gd name="connsiteX14" fmla="*/ 23703 w 43256"/>
                      <a:gd name="connsiteY14" fmla="*/ 42965 h 43404"/>
                      <a:gd name="connsiteX15" fmla="*/ 16516 w 43256"/>
                      <a:gd name="connsiteY15" fmla="*/ 39125 h 43404"/>
                      <a:gd name="connsiteX16" fmla="*/ 5840 w 43256"/>
                      <a:gd name="connsiteY16" fmla="*/ 35331 h 43404"/>
                      <a:gd name="connsiteX17" fmla="*/ 1146 w 43256"/>
                      <a:gd name="connsiteY17" fmla="*/ 31109 h 43404"/>
                      <a:gd name="connsiteX18" fmla="*/ 2149 w 43256"/>
                      <a:gd name="connsiteY18" fmla="*/ 25410 h 43404"/>
                      <a:gd name="connsiteX19" fmla="*/ 31 w 43256"/>
                      <a:gd name="connsiteY19" fmla="*/ 19563 h 43404"/>
                      <a:gd name="connsiteX20" fmla="*/ 3899 w 43256"/>
                      <a:gd name="connsiteY20" fmla="*/ 14366 h 43404"/>
                      <a:gd name="connsiteX21" fmla="*/ 3936 w 43256"/>
                      <a:gd name="connsiteY21" fmla="*/ 14229 h 43404"/>
                      <a:gd name="connsiteX0" fmla="*/ 459035 w 915585"/>
                      <a:gd name="connsiteY0" fmla="*/ 494479 h 615538"/>
                      <a:gd name="connsiteX1" fmla="*/ 354741 w 915585"/>
                      <a:gd name="connsiteY1" fmla="*/ 462634 h 615538"/>
                      <a:gd name="connsiteX2" fmla="*/ 459035 w 915585"/>
                      <a:gd name="connsiteY2" fmla="*/ 494479 h 615538"/>
                      <a:gd name="connsiteX0" fmla="*/ 452737 w 915585"/>
                      <a:gd name="connsiteY0" fmla="*/ 599899 h 615538"/>
                      <a:gd name="connsiteX1" fmla="*/ 512690 w 915585"/>
                      <a:gd name="connsiteY1" fmla="*/ 602931 h 615538"/>
                      <a:gd name="connsiteX2" fmla="*/ 452737 w 915585"/>
                      <a:gd name="connsiteY2" fmla="*/ 599899 h 615538"/>
                      <a:gd name="connsiteX0" fmla="*/ 252078 w 915585"/>
                      <a:gd name="connsiteY0" fmla="*/ 615538 h 615538"/>
                      <a:gd name="connsiteX1" fmla="*/ 303131 w 915585"/>
                      <a:gd name="connsiteY1" fmla="*/ 466429 h 615538"/>
                      <a:gd name="connsiteX2" fmla="*/ 252078 w 915585"/>
                      <a:gd name="connsiteY2" fmla="*/ 615538 h 615538"/>
                      <a:gd name="connsiteX0" fmla="*/ 4729 w 43256"/>
                      <a:gd name="connsiteY0" fmla="*/ 26036 h 43404"/>
                      <a:gd name="connsiteX1" fmla="*/ 2196 w 43256"/>
                      <a:gd name="connsiteY1" fmla="*/ 25239 h 43404"/>
                      <a:gd name="connsiteX2" fmla="*/ 6964 w 43256"/>
                      <a:gd name="connsiteY2" fmla="*/ 34758 h 43404"/>
                      <a:gd name="connsiteX3" fmla="*/ 5856 w 43256"/>
                      <a:gd name="connsiteY3" fmla="*/ 35139 h 43404"/>
                      <a:gd name="connsiteX4" fmla="*/ 16514 w 43256"/>
                      <a:gd name="connsiteY4" fmla="*/ 38949 h 43404"/>
                      <a:gd name="connsiteX5" fmla="*/ 15846 w 43256"/>
                      <a:gd name="connsiteY5" fmla="*/ 37209 h 43404"/>
                      <a:gd name="connsiteX6" fmla="*/ 28863 w 43256"/>
                      <a:gd name="connsiteY6" fmla="*/ 34610 h 43404"/>
                      <a:gd name="connsiteX7" fmla="*/ 28596 w 43256"/>
                      <a:gd name="connsiteY7" fmla="*/ 36519 h 43404"/>
                      <a:gd name="connsiteX8" fmla="*/ 34165 w 43256"/>
                      <a:gd name="connsiteY8" fmla="*/ 22813 h 43404"/>
                      <a:gd name="connsiteX9" fmla="*/ 37416 w 43256"/>
                      <a:gd name="connsiteY9" fmla="*/ 29949 h 43404"/>
                      <a:gd name="connsiteX10" fmla="*/ 41834 w 43256"/>
                      <a:gd name="connsiteY10" fmla="*/ 15213 h 43404"/>
                      <a:gd name="connsiteX11" fmla="*/ 40386 w 43256"/>
                      <a:gd name="connsiteY11" fmla="*/ 17889 h 43404"/>
                      <a:gd name="connsiteX12" fmla="*/ 38360 w 43256"/>
                      <a:gd name="connsiteY12" fmla="*/ 5285 h 43404"/>
                      <a:gd name="connsiteX13" fmla="*/ 38436 w 43256"/>
                      <a:gd name="connsiteY13" fmla="*/ 6549 h 43404"/>
                      <a:gd name="connsiteX14" fmla="*/ 29114 w 43256"/>
                      <a:gd name="connsiteY14" fmla="*/ 3811 h 43404"/>
                      <a:gd name="connsiteX15" fmla="*/ 29856 w 43256"/>
                      <a:gd name="connsiteY15" fmla="*/ 2199 h 43404"/>
                      <a:gd name="connsiteX16" fmla="*/ 22177 w 43256"/>
                      <a:gd name="connsiteY16" fmla="*/ 4579 h 43404"/>
                      <a:gd name="connsiteX17" fmla="*/ 22536 w 43256"/>
                      <a:gd name="connsiteY17" fmla="*/ 3189 h 43404"/>
                      <a:gd name="connsiteX18" fmla="*/ 14036 w 43256"/>
                      <a:gd name="connsiteY18" fmla="*/ 5051 h 43404"/>
                      <a:gd name="connsiteX19" fmla="*/ 15336 w 43256"/>
                      <a:gd name="connsiteY19" fmla="*/ 6399 h 43404"/>
                      <a:gd name="connsiteX20" fmla="*/ 4163 w 43256"/>
                      <a:gd name="connsiteY20" fmla="*/ 15648 h 43404"/>
                      <a:gd name="connsiteX21" fmla="*/ 3936 w 43256"/>
                      <a:gd name="connsiteY21" fmla="*/ 14229 h 43404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459035 w 915585"/>
                      <a:gd name="connsiteY0" fmla="*/ 494479 h 612914"/>
                      <a:gd name="connsiteX1" fmla="*/ 354741 w 915585"/>
                      <a:gd name="connsiteY1" fmla="*/ 462634 h 612914"/>
                      <a:gd name="connsiteX2" fmla="*/ 459035 w 915585"/>
                      <a:gd name="connsiteY2" fmla="*/ 494479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54741 w 915585"/>
                      <a:gd name="connsiteY1" fmla="*/ 462634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14460 w 915585"/>
                      <a:gd name="connsiteY1" fmla="*/ 551596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14460 w 915585"/>
                      <a:gd name="connsiteY1" fmla="*/ 551596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562804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</a:cxnLst>
                    <a:rect l="l" t="t" r="r" b="b"/>
                    <a:pathLst>
                      <a:path w="43256" h="43219">
                        <a:moveTo>
                          <a:pt x="3936" y="14229"/>
                        </a:moveTo>
                        <a:cubicBezTo>
                          <a:pt x="3665" y="11516"/>
                          <a:pt x="4297" y="8780"/>
                          <a:pt x="5659" y="6766"/>
                        </a:cubicBezTo>
                        <a:cubicBezTo>
                          <a:pt x="7811" y="3585"/>
                          <a:pt x="11300" y="2876"/>
                          <a:pt x="14041" y="5061"/>
                        </a:cubicBezTo>
                        <a:cubicBezTo>
                          <a:pt x="15714" y="768"/>
                          <a:pt x="19950" y="-119"/>
                          <a:pt x="22492" y="3291"/>
                        </a:cubicBezTo>
                        <a:cubicBezTo>
                          <a:pt x="23133" y="1542"/>
                          <a:pt x="24364" y="333"/>
                          <a:pt x="25785" y="59"/>
                        </a:cubicBezTo>
                        <a:cubicBezTo>
                          <a:pt x="27349" y="-243"/>
                          <a:pt x="28911" y="629"/>
                          <a:pt x="29869" y="2340"/>
                        </a:cubicBezTo>
                        <a:cubicBezTo>
                          <a:pt x="31251" y="126"/>
                          <a:pt x="33537" y="-601"/>
                          <a:pt x="35499" y="549"/>
                        </a:cubicBezTo>
                        <a:cubicBezTo>
                          <a:pt x="36994" y="1425"/>
                          <a:pt x="38066" y="3259"/>
                          <a:pt x="38354" y="5435"/>
                        </a:cubicBezTo>
                        <a:cubicBezTo>
                          <a:pt x="40082" y="6077"/>
                          <a:pt x="41458" y="7857"/>
                          <a:pt x="42018" y="10177"/>
                        </a:cubicBezTo>
                        <a:cubicBezTo>
                          <a:pt x="42425" y="11861"/>
                          <a:pt x="42367" y="13690"/>
                          <a:pt x="41854" y="15319"/>
                        </a:cubicBezTo>
                        <a:cubicBezTo>
                          <a:pt x="43115" y="17553"/>
                          <a:pt x="43556" y="20449"/>
                          <a:pt x="43052" y="23181"/>
                        </a:cubicBezTo>
                        <a:cubicBezTo>
                          <a:pt x="42382" y="26813"/>
                          <a:pt x="40164" y="29533"/>
                          <a:pt x="37440" y="30063"/>
                        </a:cubicBezTo>
                        <a:cubicBezTo>
                          <a:pt x="37427" y="32330"/>
                          <a:pt x="36694" y="34480"/>
                          <a:pt x="35431" y="35960"/>
                        </a:cubicBezTo>
                        <a:cubicBezTo>
                          <a:pt x="33512" y="38209"/>
                          <a:pt x="30740" y="38498"/>
                          <a:pt x="28591" y="36674"/>
                        </a:cubicBezTo>
                        <a:cubicBezTo>
                          <a:pt x="27896" y="39807"/>
                          <a:pt x="26035" y="42202"/>
                          <a:pt x="23703" y="42965"/>
                        </a:cubicBezTo>
                        <a:cubicBezTo>
                          <a:pt x="20955" y="43864"/>
                          <a:pt x="18087" y="42332"/>
                          <a:pt x="16516" y="39125"/>
                        </a:cubicBezTo>
                        <a:cubicBezTo>
                          <a:pt x="12808" y="42169"/>
                          <a:pt x="7992" y="40458"/>
                          <a:pt x="5840" y="35331"/>
                        </a:cubicBezTo>
                        <a:cubicBezTo>
                          <a:pt x="3726" y="35668"/>
                          <a:pt x="1741" y="33883"/>
                          <a:pt x="1146" y="31109"/>
                        </a:cubicBezTo>
                        <a:cubicBezTo>
                          <a:pt x="715" y="29102"/>
                          <a:pt x="1096" y="26936"/>
                          <a:pt x="2149" y="25410"/>
                        </a:cubicBezTo>
                        <a:cubicBezTo>
                          <a:pt x="655" y="24213"/>
                          <a:pt x="-177" y="21916"/>
                          <a:pt x="31" y="19563"/>
                        </a:cubicBezTo>
                        <a:cubicBezTo>
                          <a:pt x="275" y="16808"/>
                          <a:pt x="1881" y="14650"/>
                          <a:pt x="3899" y="14366"/>
                        </a:cubicBezTo>
                        <a:cubicBezTo>
                          <a:pt x="3911" y="14320"/>
                          <a:pt x="3924" y="14275"/>
                          <a:pt x="3936" y="14229"/>
                        </a:cubicBezTo>
                        <a:close/>
                      </a:path>
                      <a:path w="915585" h="612914">
                        <a:moveTo>
                          <a:pt x="365047" y="568613"/>
                        </a:moveTo>
                        <a:lnTo>
                          <a:pt x="314460" y="551596"/>
                        </a:lnTo>
                        <a:lnTo>
                          <a:pt x="365047" y="568613"/>
                        </a:lnTo>
                        <a:close/>
                      </a:path>
                      <a:path w="915585" h="612914">
                        <a:moveTo>
                          <a:pt x="452737" y="599899"/>
                        </a:moveTo>
                        <a:lnTo>
                          <a:pt x="512690" y="602931"/>
                        </a:lnTo>
                        <a:lnTo>
                          <a:pt x="452737" y="599899"/>
                        </a:lnTo>
                        <a:close/>
                      </a:path>
                      <a:path w="915585" h="612914">
                        <a:moveTo>
                          <a:pt x="252079" y="585885"/>
                        </a:moveTo>
                        <a:lnTo>
                          <a:pt x="303131" y="562804"/>
                        </a:lnTo>
                        <a:lnTo>
                          <a:pt x="252079" y="585885"/>
                        </a:lnTo>
                        <a:close/>
                      </a:path>
                      <a:path w="43256" h="43219" fill="none" extrusionOk="0">
                        <a:moveTo>
                          <a:pt x="4729" y="26036"/>
                        </a:moveTo>
                        <a:cubicBezTo>
                          <a:pt x="3845" y="26130"/>
                          <a:pt x="2961" y="25852"/>
                          <a:pt x="2196" y="25239"/>
                        </a:cubicBezTo>
                        <a:moveTo>
                          <a:pt x="6964" y="34758"/>
                        </a:moveTo>
                        <a:cubicBezTo>
                          <a:pt x="6609" y="34951"/>
                          <a:pt x="6236" y="35079"/>
                          <a:pt x="5856" y="35139"/>
                        </a:cubicBezTo>
                        <a:moveTo>
                          <a:pt x="16514" y="38949"/>
                        </a:moveTo>
                        <a:cubicBezTo>
                          <a:pt x="16247" y="38403"/>
                          <a:pt x="16023" y="37820"/>
                          <a:pt x="15846" y="37209"/>
                        </a:cubicBezTo>
                        <a:moveTo>
                          <a:pt x="28863" y="34610"/>
                        </a:moveTo>
                        <a:cubicBezTo>
                          <a:pt x="28824" y="35257"/>
                          <a:pt x="28734" y="35897"/>
                          <a:pt x="28596" y="36519"/>
                        </a:cubicBezTo>
                        <a:moveTo>
                          <a:pt x="34165" y="22813"/>
                        </a:moveTo>
                        <a:cubicBezTo>
                          <a:pt x="36169" y="24141"/>
                          <a:pt x="37434" y="26917"/>
                          <a:pt x="37416" y="29949"/>
                        </a:cubicBezTo>
                        <a:moveTo>
                          <a:pt x="41834" y="15213"/>
                        </a:moveTo>
                        <a:cubicBezTo>
                          <a:pt x="41509" y="16245"/>
                          <a:pt x="41014" y="17161"/>
                          <a:pt x="40386" y="17889"/>
                        </a:cubicBezTo>
                        <a:moveTo>
                          <a:pt x="38360" y="5285"/>
                        </a:moveTo>
                        <a:cubicBezTo>
                          <a:pt x="38415" y="5702"/>
                          <a:pt x="38441" y="6125"/>
                          <a:pt x="38436" y="6549"/>
                        </a:cubicBezTo>
                        <a:moveTo>
                          <a:pt x="29114" y="3811"/>
                        </a:moveTo>
                        <a:cubicBezTo>
                          <a:pt x="29303" y="3228"/>
                          <a:pt x="29552" y="2685"/>
                          <a:pt x="29856" y="2199"/>
                        </a:cubicBezTo>
                        <a:moveTo>
                          <a:pt x="22177" y="4579"/>
                        </a:moveTo>
                        <a:cubicBezTo>
                          <a:pt x="22254" y="4097"/>
                          <a:pt x="22375" y="3630"/>
                          <a:pt x="22536" y="3189"/>
                        </a:cubicBezTo>
                        <a:moveTo>
                          <a:pt x="14036" y="5051"/>
                        </a:moveTo>
                        <a:cubicBezTo>
                          <a:pt x="14508" y="5427"/>
                          <a:pt x="14944" y="5880"/>
                          <a:pt x="15336" y="6399"/>
                        </a:cubicBezTo>
                        <a:moveTo>
                          <a:pt x="4163" y="15648"/>
                        </a:moveTo>
                        <a:cubicBezTo>
                          <a:pt x="4060" y="15184"/>
                          <a:pt x="3984" y="14710"/>
                          <a:pt x="3936" y="14229"/>
                        </a:cubicBezTo>
                      </a:path>
                    </a:pathLst>
                  </a:custGeom>
                  <a:gradFill flip="none" rotWithShape="1">
                    <a:gsLst>
                      <a:gs pos="0">
                        <a:schemeClr val="bg1"/>
                      </a:gs>
                      <a:gs pos="50000">
                        <a:schemeClr val="bg1">
                          <a:lumMod val="75000"/>
                        </a:schemeClr>
                      </a:gs>
                      <a:gs pos="100000">
                        <a:schemeClr val="tx1">
                          <a:lumMod val="75000"/>
                          <a:lumOff val="25000"/>
                        </a:scheme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GB" dirty="0"/>
                  </a:p>
                </p:txBody>
              </p:sp>
              <p:sp>
                <p:nvSpPr>
                  <p:cNvPr id="99" name="Cloud Callout 3"/>
                  <p:cNvSpPr/>
                  <p:nvPr/>
                </p:nvSpPr>
                <p:spPr>
                  <a:xfrm>
                    <a:off x="1856919" y="3795916"/>
                    <a:ext cx="720842" cy="545788"/>
                  </a:xfrm>
                  <a:custGeom>
                    <a:avLst/>
                    <a:gdLst>
                      <a:gd name="connsiteX0" fmla="*/ 3900 w 43200"/>
                      <a:gd name="connsiteY0" fmla="*/ 14370 h 43200"/>
                      <a:gd name="connsiteX1" fmla="*/ 5623 w 43200"/>
                      <a:gd name="connsiteY1" fmla="*/ 6907 h 43200"/>
                      <a:gd name="connsiteX2" fmla="*/ 14005 w 43200"/>
                      <a:gd name="connsiteY2" fmla="*/ 5202 h 43200"/>
                      <a:gd name="connsiteX3" fmla="*/ 22456 w 43200"/>
                      <a:gd name="connsiteY3" fmla="*/ 3432 h 43200"/>
                      <a:gd name="connsiteX4" fmla="*/ 25749 w 43200"/>
                      <a:gd name="connsiteY4" fmla="*/ 200 h 43200"/>
                      <a:gd name="connsiteX5" fmla="*/ 29833 w 43200"/>
                      <a:gd name="connsiteY5" fmla="*/ 2481 h 43200"/>
                      <a:gd name="connsiteX6" fmla="*/ 35463 w 43200"/>
                      <a:gd name="connsiteY6" fmla="*/ 690 h 43200"/>
                      <a:gd name="connsiteX7" fmla="*/ 38318 w 43200"/>
                      <a:gd name="connsiteY7" fmla="*/ 5576 h 43200"/>
                      <a:gd name="connsiteX8" fmla="*/ 41982 w 43200"/>
                      <a:gd name="connsiteY8" fmla="*/ 10318 h 43200"/>
                      <a:gd name="connsiteX9" fmla="*/ 41818 w 43200"/>
                      <a:gd name="connsiteY9" fmla="*/ 15460 h 43200"/>
                      <a:gd name="connsiteX10" fmla="*/ 43016 w 43200"/>
                      <a:gd name="connsiteY10" fmla="*/ 23322 h 43200"/>
                      <a:gd name="connsiteX11" fmla="*/ 37404 w 43200"/>
                      <a:gd name="connsiteY11" fmla="*/ 30204 h 43200"/>
                      <a:gd name="connsiteX12" fmla="*/ 35395 w 43200"/>
                      <a:gd name="connsiteY12" fmla="*/ 36101 h 43200"/>
                      <a:gd name="connsiteX13" fmla="*/ 28555 w 43200"/>
                      <a:gd name="connsiteY13" fmla="*/ 36815 h 43200"/>
                      <a:gd name="connsiteX14" fmla="*/ 23667 w 43200"/>
                      <a:gd name="connsiteY14" fmla="*/ 43106 h 43200"/>
                      <a:gd name="connsiteX15" fmla="*/ 16480 w 43200"/>
                      <a:gd name="connsiteY15" fmla="*/ 39266 h 43200"/>
                      <a:gd name="connsiteX16" fmla="*/ 5804 w 43200"/>
                      <a:gd name="connsiteY16" fmla="*/ 35472 h 43200"/>
                      <a:gd name="connsiteX17" fmla="*/ 1110 w 43200"/>
                      <a:gd name="connsiteY17" fmla="*/ 31250 h 43200"/>
                      <a:gd name="connsiteX18" fmla="*/ 2113 w 43200"/>
                      <a:gd name="connsiteY18" fmla="*/ 25551 h 43200"/>
                      <a:gd name="connsiteX19" fmla="*/ -5 w 43200"/>
                      <a:gd name="connsiteY19" fmla="*/ 19704 h 43200"/>
                      <a:gd name="connsiteX20" fmla="*/ 3863 w 43200"/>
                      <a:gd name="connsiteY20" fmla="*/ 14507 h 43200"/>
                      <a:gd name="connsiteX21" fmla="*/ 3900 w 43200"/>
                      <a:gd name="connsiteY21" fmla="*/ 14370 h 43200"/>
                      <a:gd name="connsiteX0" fmla="*/ 283721 w 914400"/>
                      <a:gd name="connsiteY0" fmla="*/ 689229 h 612648"/>
                      <a:gd name="connsiteX1" fmla="*/ 266703 w 914400"/>
                      <a:gd name="connsiteY1" fmla="*/ 706247 h 612648"/>
                      <a:gd name="connsiteX2" fmla="*/ 249685 w 914400"/>
                      <a:gd name="connsiteY2" fmla="*/ 689229 h 612648"/>
                      <a:gd name="connsiteX3" fmla="*/ 266703 w 914400"/>
                      <a:gd name="connsiteY3" fmla="*/ 672211 h 612648"/>
                      <a:gd name="connsiteX4" fmla="*/ 283721 w 914400"/>
                      <a:gd name="connsiteY4" fmla="*/ 689229 h 612648"/>
                      <a:gd name="connsiteX0" fmla="*/ 310992 w 914400"/>
                      <a:gd name="connsiteY0" fmla="*/ 668620 h 612648"/>
                      <a:gd name="connsiteX1" fmla="*/ 276956 w 914400"/>
                      <a:gd name="connsiteY1" fmla="*/ 702656 h 612648"/>
                      <a:gd name="connsiteX2" fmla="*/ 242920 w 914400"/>
                      <a:gd name="connsiteY2" fmla="*/ 668620 h 612648"/>
                      <a:gd name="connsiteX3" fmla="*/ 276956 w 914400"/>
                      <a:gd name="connsiteY3" fmla="*/ 634584 h 612648"/>
                      <a:gd name="connsiteX4" fmla="*/ 310992 w 914400"/>
                      <a:gd name="connsiteY4" fmla="*/ 668620 h 612648"/>
                      <a:gd name="connsiteX0" fmla="*/ 353424 w 914400"/>
                      <a:gd name="connsiteY0" fmla="*/ 617538 h 612648"/>
                      <a:gd name="connsiteX1" fmla="*/ 302370 w 914400"/>
                      <a:gd name="connsiteY1" fmla="*/ 668592 h 612648"/>
                      <a:gd name="connsiteX2" fmla="*/ 251316 w 914400"/>
                      <a:gd name="connsiteY2" fmla="*/ 617538 h 612648"/>
                      <a:gd name="connsiteX3" fmla="*/ 302370 w 914400"/>
                      <a:gd name="connsiteY3" fmla="*/ 566484 h 612648"/>
                      <a:gd name="connsiteX4" fmla="*/ 353424 w 914400"/>
                      <a:gd name="connsiteY4" fmla="*/ 617538 h 612648"/>
                      <a:gd name="connsiteX0" fmla="*/ 4693 w 43200"/>
                      <a:gd name="connsiteY0" fmla="*/ 26177 h 43200"/>
                      <a:gd name="connsiteX1" fmla="*/ 2160 w 43200"/>
                      <a:gd name="connsiteY1" fmla="*/ 25380 h 43200"/>
                      <a:gd name="connsiteX2" fmla="*/ 6928 w 43200"/>
                      <a:gd name="connsiteY2" fmla="*/ 34899 h 43200"/>
                      <a:gd name="connsiteX3" fmla="*/ 5820 w 43200"/>
                      <a:gd name="connsiteY3" fmla="*/ 35280 h 43200"/>
                      <a:gd name="connsiteX4" fmla="*/ 16478 w 43200"/>
                      <a:gd name="connsiteY4" fmla="*/ 39090 h 43200"/>
                      <a:gd name="connsiteX5" fmla="*/ 15810 w 43200"/>
                      <a:gd name="connsiteY5" fmla="*/ 37350 h 43200"/>
                      <a:gd name="connsiteX6" fmla="*/ 28827 w 43200"/>
                      <a:gd name="connsiteY6" fmla="*/ 34751 h 43200"/>
                      <a:gd name="connsiteX7" fmla="*/ 28560 w 43200"/>
                      <a:gd name="connsiteY7" fmla="*/ 36660 h 43200"/>
                      <a:gd name="connsiteX8" fmla="*/ 34129 w 43200"/>
                      <a:gd name="connsiteY8" fmla="*/ 22954 h 43200"/>
                      <a:gd name="connsiteX9" fmla="*/ 37380 w 43200"/>
                      <a:gd name="connsiteY9" fmla="*/ 30090 h 43200"/>
                      <a:gd name="connsiteX10" fmla="*/ 41798 w 43200"/>
                      <a:gd name="connsiteY10" fmla="*/ 15354 h 43200"/>
                      <a:gd name="connsiteX11" fmla="*/ 40350 w 43200"/>
                      <a:gd name="connsiteY11" fmla="*/ 18030 h 43200"/>
                      <a:gd name="connsiteX12" fmla="*/ 38324 w 43200"/>
                      <a:gd name="connsiteY12" fmla="*/ 5426 h 43200"/>
                      <a:gd name="connsiteX13" fmla="*/ 38400 w 43200"/>
                      <a:gd name="connsiteY13" fmla="*/ 6690 h 43200"/>
                      <a:gd name="connsiteX14" fmla="*/ 29078 w 43200"/>
                      <a:gd name="connsiteY14" fmla="*/ 3952 h 43200"/>
                      <a:gd name="connsiteX15" fmla="*/ 29820 w 43200"/>
                      <a:gd name="connsiteY15" fmla="*/ 2340 h 43200"/>
                      <a:gd name="connsiteX16" fmla="*/ 22141 w 43200"/>
                      <a:gd name="connsiteY16" fmla="*/ 4720 h 43200"/>
                      <a:gd name="connsiteX17" fmla="*/ 22500 w 43200"/>
                      <a:gd name="connsiteY17" fmla="*/ 3330 h 43200"/>
                      <a:gd name="connsiteX18" fmla="*/ 14000 w 43200"/>
                      <a:gd name="connsiteY18" fmla="*/ 5192 h 43200"/>
                      <a:gd name="connsiteX19" fmla="*/ 15300 w 43200"/>
                      <a:gd name="connsiteY19" fmla="*/ 6540 h 43200"/>
                      <a:gd name="connsiteX20" fmla="*/ 4127 w 43200"/>
                      <a:gd name="connsiteY20" fmla="*/ 15789 h 43200"/>
                      <a:gd name="connsiteX21" fmla="*/ 3900 w 43200"/>
                      <a:gd name="connsiteY21" fmla="*/ 14370 h 43200"/>
                      <a:gd name="connsiteX0" fmla="*/ 3936 w 43256"/>
                      <a:gd name="connsiteY0" fmla="*/ 14229 h 49659"/>
                      <a:gd name="connsiteX1" fmla="*/ 5659 w 43256"/>
                      <a:gd name="connsiteY1" fmla="*/ 6766 h 49659"/>
                      <a:gd name="connsiteX2" fmla="*/ 14041 w 43256"/>
                      <a:gd name="connsiteY2" fmla="*/ 5061 h 49659"/>
                      <a:gd name="connsiteX3" fmla="*/ 22492 w 43256"/>
                      <a:gd name="connsiteY3" fmla="*/ 3291 h 49659"/>
                      <a:gd name="connsiteX4" fmla="*/ 25785 w 43256"/>
                      <a:gd name="connsiteY4" fmla="*/ 59 h 49659"/>
                      <a:gd name="connsiteX5" fmla="*/ 29869 w 43256"/>
                      <a:gd name="connsiteY5" fmla="*/ 2340 h 49659"/>
                      <a:gd name="connsiteX6" fmla="*/ 35499 w 43256"/>
                      <a:gd name="connsiteY6" fmla="*/ 549 h 49659"/>
                      <a:gd name="connsiteX7" fmla="*/ 38354 w 43256"/>
                      <a:gd name="connsiteY7" fmla="*/ 5435 h 49659"/>
                      <a:gd name="connsiteX8" fmla="*/ 42018 w 43256"/>
                      <a:gd name="connsiteY8" fmla="*/ 10177 h 49659"/>
                      <a:gd name="connsiteX9" fmla="*/ 41854 w 43256"/>
                      <a:gd name="connsiteY9" fmla="*/ 15319 h 49659"/>
                      <a:gd name="connsiteX10" fmla="*/ 43052 w 43256"/>
                      <a:gd name="connsiteY10" fmla="*/ 23181 h 49659"/>
                      <a:gd name="connsiteX11" fmla="*/ 37440 w 43256"/>
                      <a:gd name="connsiteY11" fmla="*/ 30063 h 49659"/>
                      <a:gd name="connsiteX12" fmla="*/ 35431 w 43256"/>
                      <a:gd name="connsiteY12" fmla="*/ 35960 h 49659"/>
                      <a:gd name="connsiteX13" fmla="*/ 28591 w 43256"/>
                      <a:gd name="connsiteY13" fmla="*/ 36674 h 49659"/>
                      <a:gd name="connsiteX14" fmla="*/ 23703 w 43256"/>
                      <a:gd name="connsiteY14" fmla="*/ 42965 h 49659"/>
                      <a:gd name="connsiteX15" fmla="*/ 16516 w 43256"/>
                      <a:gd name="connsiteY15" fmla="*/ 39125 h 49659"/>
                      <a:gd name="connsiteX16" fmla="*/ 5840 w 43256"/>
                      <a:gd name="connsiteY16" fmla="*/ 35331 h 49659"/>
                      <a:gd name="connsiteX17" fmla="*/ 1146 w 43256"/>
                      <a:gd name="connsiteY17" fmla="*/ 31109 h 49659"/>
                      <a:gd name="connsiteX18" fmla="*/ 2149 w 43256"/>
                      <a:gd name="connsiteY18" fmla="*/ 25410 h 49659"/>
                      <a:gd name="connsiteX19" fmla="*/ 31 w 43256"/>
                      <a:gd name="connsiteY19" fmla="*/ 19563 h 49659"/>
                      <a:gd name="connsiteX20" fmla="*/ 3899 w 43256"/>
                      <a:gd name="connsiteY20" fmla="*/ 14366 h 49659"/>
                      <a:gd name="connsiteX21" fmla="*/ 3936 w 43256"/>
                      <a:gd name="connsiteY21" fmla="*/ 14229 h 49659"/>
                      <a:gd name="connsiteX0" fmla="*/ 284483 w 915585"/>
                      <a:gd name="connsiteY0" fmla="*/ 687229 h 704247"/>
                      <a:gd name="connsiteX1" fmla="*/ 267465 w 915585"/>
                      <a:gd name="connsiteY1" fmla="*/ 704247 h 704247"/>
                      <a:gd name="connsiteX2" fmla="*/ 250447 w 915585"/>
                      <a:gd name="connsiteY2" fmla="*/ 687229 h 704247"/>
                      <a:gd name="connsiteX3" fmla="*/ 267465 w 915585"/>
                      <a:gd name="connsiteY3" fmla="*/ 670211 h 704247"/>
                      <a:gd name="connsiteX4" fmla="*/ 284483 w 915585"/>
                      <a:gd name="connsiteY4" fmla="*/ 687229 h 704247"/>
                      <a:gd name="connsiteX0" fmla="*/ 311754 w 915585"/>
                      <a:gd name="connsiteY0" fmla="*/ 666620 h 704247"/>
                      <a:gd name="connsiteX1" fmla="*/ 277718 w 915585"/>
                      <a:gd name="connsiteY1" fmla="*/ 700656 h 704247"/>
                      <a:gd name="connsiteX2" fmla="*/ 277718 w 915585"/>
                      <a:gd name="connsiteY2" fmla="*/ 632584 h 704247"/>
                      <a:gd name="connsiteX3" fmla="*/ 311754 w 915585"/>
                      <a:gd name="connsiteY3" fmla="*/ 666620 h 704247"/>
                      <a:gd name="connsiteX0" fmla="*/ 354186 w 915585"/>
                      <a:gd name="connsiteY0" fmla="*/ 615538 h 704247"/>
                      <a:gd name="connsiteX1" fmla="*/ 303132 w 915585"/>
                      <a:gd name="connsiteY1" fmla="*/ 666592 h 704247"/>
                      <a:gd name="connsiteX2" fmla="*/ 252078 w 915585"/>
                      <a:gd name="connsiteY2" fmla="*/ 615538 h 704247"/>
                      <a:gd name="connsiteX3" fmla="*/ 303132 w 915585"/>
                      <a:gd name="connsiteY3" fmla="*/ 564484 h 704247"/>
                      <a:gd name="connsiteX4" fmla="*/ 354186 w 915585"/>
                      <a:gd name="connsiteY4" fmla="*/ 615538 h 704247"/>
                      <a:gd name="connsiteX0" fmla="*/ 4729 w 43256"/>
                      <a:gd name="connsiteY0" fmla="*/ 26036 h 49659"/>
                      <a:gd name="connsiteX1" fmla="*/ 2196 w 43256"/>
                      <a:gd name="connsiteY1" fmla="*/ 25239 h 49659"/>
                      <a:gd name="connsiteX2" fmla="*/ 6964 w 43256"/>
                      <a:gd name="connsiteY2" fmla="*/ 34758 h 49659"/>
                      <a:gd name="connsiteX3" fmla="*/ 5856 w 43256"/>
                      <a:gd name="connsiteY3" fmla="*/ 35139 h 49659"/>
                      <a:gd name="connsiteX4" fmla="*/ 16514 w 43256"/>
                      <a:gd name="connsiteY4" fmla="*/ 38949 h 49659"/>
                      <a:gd name="connsiteX5" fmla="*/ 15846 w 43256"/>
                      <a:gd name="connsiteY5" fmla="*/ 37209 h 49659"/>
                      <a:gd name="connsiteX6" fmla="*/ 28863 w 43256"/>
                      <a:gd name="connsiteY6" fmla="*/ 34610 h 49659"/>
                      <a:gd name="connsiteX7" fmla="*/ 28596 w 43256"/>
                      <a:gd name="connsiteY7" fmla="*/ 36519 h 49659"/>
                      <a:gd name="connsiteX8" fmla="*/ 34165 w 43256"/>
                      <a:gd name="connsiteY8" fmla="*/ 22813 h 49659"/>
                      <a:gd name="connsiteX9" fmla="*/ 37416 w 43256"/>
                      <a:gd name="connsiteY9" fmla="*/ 29949 h 49659"/>
                      <a:gd name="connsiteX10" fmla="*/ 41834 w 43256"/>
                      <a:gd name="connsiteY10" fmla="*/ 15213 h 49659"/>
                      <a:gd name="connsiteX11" fmla="*/ 40386 w 43256"/>
                      <a:gd name="connsiteY11" fmla="*/ 17889 h 49659"/>
                      <a:gd name="connsiteX12" fmla="*/ 38360 w 43256"/>
                      <a:gd name="connsiteY12" fmla="*/ 5285 h 49659"/>
                      <a:gd name="connsiteX13" fmla="*/ 38436 w 43256"/>
                      <a:gd name="connsiteY13" fmla="*/ 6549 h 49659"/>
                      <a:gd name="connsiteX14" fmla="*/ 29114 w 43256"/>
                      <a:gd name="connsiteY14" fmla="*/ 3811 h 49659"/>
                      <a:gd name="connsiteX15" fmla="*/ 29856 w 43256"/>
                      <a:gd name="connsiteY15" fmla="*/ 2199 h 49659"/>
                      <a:gd name="connsiteX16" fmla="*/ 22177 w 43256"/>
                      <a:gd name="connsiteY16" fmla="*/ 4579 h 49659"/>
                      <a:gd name="connsiteX17" fmla="*/ 22536 w 43256"/>
                      <a:gd name="connsiteY17" fmla="*/ 3189 h 49659"/>
                      <a:gd name="connsiteX18" fmla="*/ 14036 w 43256"/>
                      <a:gd name="connsiteY18" fmla="*/ 5051 h 49659"/>
                      <a:gd name="connsiteX19" fmla="*/ 15336 w 43256"/>
                      <a:gd name="connsiteY19" fmla="*/ 6399 h 49659"/>
                      <a:gd name="connsiteX20" fmla="*/ 4163 w 43256"/>
                      <a:gd name="connsiteY20" fmla="*/ 15648 h 49659"/>
                      <a:gd name="connsiteX21" fmla="*/ 3936 w 43256"/>
                      <a:gd name="connsiteY21" fmla="*/ 14229 h 49659"/>
                      <a:gd name="connsiteX0" fmla="*/ 3936 w 43256"/>
                      <a:gd name="connsiteY0" fmla="*/ 14229 h 49659"/>
                      <a:gd name="connsiteX1" fmla="*/ 5659 w 43256"/>
                      <a:gd name="connsiteY1" fmla="*/ 6766 h 49659"/>
                      <a:gd name="connsiteX2" fmla="*/ 14041 w 43256"/>
                      <a:gd name="connsiteY2" fmla="*/ 5061 h 49659"/>
                      <a:gd name="connsiteX3" fmla="*/ 22492 w 43256"/>
                      <a:gd name="connsiteY3" fmla="*/ 3291 h 49659"/>
                      <a:gd name="connsiteX4" fmla="*/ 25785 w 43256"/>
                      <a:gd name="connsiteY4" fmla="*/ 59 h 49659"/>
                      <a:gd name="connsiteX5" fmla="*/ 29869 w 43256"/>
                      <a:gd name="connsiteY5" fmla="*/ 2340 h 49659"/>
                      <a:gd name="connsiteX6" fmla="*/ 35499 w 43256"/>
                      <a:gd name="connsiteY6" fmla="*/ 549 h 49659"/>
                      <a:gd name="connsiteX7" fmla="*/ 38354 w 43256"/>
                      <a:gd name="connsiteY7" fmla="*/ 5435 h 49659"/>
                      <a:gd name="connsiteX8" fmla="*/ 42018 w 43256"/>
                      <a:gd name="connsiteY8" fmla="*/ 10177 h 49659"/>
                      <a:gd name="connsiteX9" fmla="*/ 41854 w 43256"/>
                      <a:gd name="connsiteY9" fmla="*/ 15319 h 49659"/>
                      <a:gd name="connsiteX10" fmla="*/ 43052 w 43256"/>
                      <a:gd name="connsiteY10" fmla="*/ 23181 h 49659"/>
                      <a:gd name="connsiteX11" fmla="*/ 37440 w 43256"/>
                      <a:gd name="connsiteY11" fmla="*/ 30063 h 49659"/>
                      <a:gd name="connsiteX12" fmla="*/ 35431 w 43256"/>
                      <a:gd name="connsiteY12" fmla="*/ 35960 h 49659"/>
                      <a:gd name="connsiteX13" fmla="*/ 28591 w 43256"/>
                      <a:gd name="connsiteY13" fmla="*/ 36674 h 49659"/>
                      <a:gd name="connsiteX14" fmla="*/ 23703 w 43256"/>
                      <a:gd name="connsiteY14" fmla="*/ 42965 h 49659"/>
                      <a:gd name="connsiteX15" fmla="*/ 16516 w 43256"/>
                      <a:gd name="connsiteY15" fmla="*/ 39125 h 49659"/>
                      <a:gd name="connsiteX16" fmla="*/ 5840 w 43256"/>
                      <a:gd name="connsiteY16" fmla="*/ 35331 h 49659"/>
                      <a:gd name="connsiteX17" fmla="*/ 1146 w 43256"/>
                      <a:gd name="connsiteY17" fmla="*/ 31109 h 49659"/>
                      <a:gd name="connsiteX18" fmla="*/ 2149 w 43256"/>
                      <a:gd name="connsiteY18" fmla="*/ 25410 h 49659"/>
                      <a:gd name="connsiteX19" fmla="*/ 31 w 43256"/>
                      <a:gd name="connsiteY19" fmla="*/ 19563 h 49659"/>
                      <a:gd name="connsiteX20" fmla="*/ 3899 w 43256"/>
                      <a:gd name="connsiteY20" fmla="*/ 14366 h 49659"/>
                      <a:gd name="connsiteX21" fmla="*/ 3936 w 43256"/>
                      <a:gd name="connsiteY21" fmla="*/ 14229 h 49659"/>
                      <a:gd name="connsiteX0" fmla="*/ 284483 w 915585"/>
                      <a:gd name="connsiteY0" fmla="*/ 687229 h 704247"/>
                      <a:gd name="connsiteX1" fmla="*/ 267465 w 915585"/>
                      <a:gd name="connsiteY1" fmla="*/ 704247 h 704247"/>
                      <a:gd name="connsiteX2" fmla="*/ 250447 w 915585"/>
                      <a:gd name="connsiteY2" fmla="*/ 687229 h 704247"/>
                      <a:gd name="connsiteX3" fmla="*/ 267465 w 915585"/>
                      <a:gd name="connsiteY3" fmla="*/ 670211 h 704247"/>
                      <a:gd name="connsiteX4" fmla="*/ 284483 w 915585"/>
                      <a:gd name="connsiteY4" fmla="*/ 687229 h 704247"/>
                      <a:gd name="connsiteX0" fmla="*/ 311754 w 915585"/>
                      <a:gd name="connsiteY0" fmla="*/ 666620 h 704247"/>
                      <a:gd name="connsiteX1" fmla="*/ 277718 w 915585"/>
                      <a:gd name="connsiteY1" fmla="*/ 632584 h 704247"/>
                      <a:gd name="connsiteX2" fmla="*/ 311754 w 915585"/>
                      <a:gd name="connsiteY2" fmla="*/ 666620 h 704247"/>
                      <a:gd name="connsiteX0" fmla="*/ 354186 w 915585"/>
                      <a:gd name="connsiteY0" fmla="*/ 615538 h 704247"/>
                      <a:gd name="connsiteX1" fmla="*/ 303132 w 915585"/>
                      <a:gd name="connsiteY1" fmla="*/ 666592 h 704247"/>
                      <a:gd name="connsiteX2" fmla="*/ 252078 w 915585"/>
                      <a:gd name="connsiteY2" fmla="*/ 615538 h 704247"/>
                      <a:gd name="connsiteX3" fmla="*/ 303132 w 915585"/>
                      <a:gd name="connsiteY3" fmla="*/ 564484 h 704247"/>
                      <a:gd name="connsiteX4" fmla="*/ 354186 w 915585"/>
                      <a:gd name="connsiteY4" fmla="*/ 615538 h 704247"/>
                      <a:gd name="connsiteX0" fmla="*/ 4729 w 43256"/>
                      <a:gd name="connsiteY0" fmla="*/ 26036 h 49659"/>
                      <a:gd name="connsiteX1" fmla="*/ 2196 w 43256"/>
                      <a:gd name="connsiteY1" fmla="*/ 25239 h 49659"/>
                      <a:gd name="connsiteX2" fmla="*/ 6964 w 43256"/>
                      <a:gd name="connsiteY2" fmla="*/ 34758 h 49659"/>
                      <a:gd name="connsiteX3" fmla="*/ 5856 w 43256"/>
                      <a:gd name="connsiteY3" fmla="*/ 35139 h 49659"/>
                      <a:gd name="connsiteX4" fmla="*/ 16514 w 43256"/>
                      <a:gd name="connsiteY4" fmla="*/ 38949 h 49659"/>
                      <a:gd name="connsiteX5" fmla="*/ 15846 w 43256"/>
                      <a:gd name="connsiteY5" fmla="*/ 37209 h 49659"/>
                      <a:gd name="connsiteX6" fmla="*/ 28863 w 43256"/>
                      <a:gd name="connsiteY6" fmla="*/ 34610 h 49659"/>
                      <a:gd name="connsiteX7" fmla="*/ 28596 w 43256"/>
                      <a:gd name="connsiteY7" fmla="*/ 36519 h 49659"/>
                      <a:gd name="connsiteX8" fmla="*/ 34165 w 43256"/>
                      <a:gd name="connsiteY8" fmla="*/ 22813 h 49659"/>
                      <a:gd name="connsiteX9" fmla="*/ 37416 w 43256"/>
                      <a:gd name="connsiteY9" fmla="*/ 29949 h 49659"/>
                      <a:gd name="connsiteX10" fmla="*/ 41834 w 43256"/>
                      <a:gd name="connsiteY10" fmla="*/ 15213 h 49659"/>
                      <a:gd name="connsiteX11" fmla="*/ 40386 w 43256"/>
                      <a:gd name="connsiteY11" fmla="*/ 17889 h 49659"/>
                      <a:gd name="connsiteX12" fmla="*/ 38360 w 43256"/>
                      <a:gd name="connsiteY12" fmla="*/ 5285 h 49659"/>
                      <a:gd name="connsiteX13" fmla="*/ 38436 w 43256"/>
                      <a:gd name="connsiteY13" fmla="*/ 6549 h 49659"/>
                      <a:gd name="connsiteX14" fmla="*/ 29114 w 43256"/>
                      <a:gd name="connsiteY14" fmla="*/ 3811 h 49659"/>
                      <a:gd name="connsiteX15" fmla="*/ 29856 w 43256"/>
                      <a:gd name="connsiteY15" fmla="*/ 2199 h 49659"/>
                      <a:gd name="connsiteX16" fmla="*/ 22177 w 43256"/>
                      <a:gd name="connsiteY16" fmla="*/ 4579 h 49659"/>
                      <a:gd name="connsiteX17" fmla="*/ 22536 w 43256"/>
                      <a:gd name="connsiteY17" fmla="*/ 3189 h 49659"/>
                      <a:gd name="connsiteX18" fmla="*/ 14036 w 43256"/>
                      <a:gd name="connsiteY18" fmla="*/ 5051 h 49659"/>
                      <a:gd name="connsiteX19" fmla="*/ 15336 w 43256"/>
                      <a:gd name="connsiteY19" fmla="*/ 6399 h 49659"/>
                      <a:gd name="connsiteX20" fmla="*/ 4163 w 43256"/>
                      <a:gd name="connsiteY20" fmla="*/ 15648 h 49659"/>
                      <a:gd name="connsiteX21" fmla="*/ 3936 w 43256"/>
                      <a:gd name="connsiteY21" fmla="*/ 14229 h 496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50447 w 915585"/>
                      <a:gd name="connsiteY1" fmla="*/ 687229 h 687229"/>
                      <a:gd name="connsiteX2" fmla="*/ 267465 w 915585"/>
                      <a:gd name="connsiteY2" fmla="*/ 670211 h 687229"/>
                      <a:gd name="connsiteX3" fmla="*/ 284483 w 915585"/>
                      <a:gd name="connsiteY3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54186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4" fmla="*/ 354186 w 915585"/>
                      <a:gd name="connsiteY4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54186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4" fmla="*/ 354186 w 915585"/>
                      <a:gd name="connsiteY4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03132 w 915585"/>
                      <a:gd name="connsiteY0" fmla="*/ 564484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252078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7259"/>
                      <a:gd name="connsiteX1" fmla="*/ 5659 w 43256"/>
                      <a:gd name="connsiteY1" fmla="*/ 6766 h 47259"/>
                      <a:gd name="connsiteX2" fmla="*/ 14041 w 43256"/>
                      <a:gd name="connsiteY2" fmla="*/ 5061 h 47259"/>
                      <a:gd name="connsiteX3" fmla="*/ 22492 w 43256"/>
                      <a:gd name="connsiteY3" fmla="*/ 3291 h 47259"/>
                      <a:gd name="connsiteX4" fmla="*/ 25785 w 43256"/>
                      <a:gd name="connsiteY4" fmla="*/ 59 h 47259"/>
                      <a:gd name="connsiteX5" fmla="*/ 29869 w 43256"/>
                      <a:gd name="connsiteY5" fmla="*/ 2340 h 47259"/>
                      <a:gd name="connsiteX6" fmla="*/ 35499 w 43256"/>
                      <a:gd name="connsiteY6" fmla="*/ 549 h 47259"/>
                      <a:gd name="connsiteX7" fmla="*/ 38354 w 43256"/>
                      <a:gd name="connsiteY7" fmla="*/ 5435 h 47259"/>
                      <a:gd name="connsiteX8" fmla="*/ 42018 w 43256"/>
                      <a:gd name="connsiteY8" fmla="*/ 10177 h 47259"/>
                      <a:gd name="connsiteX9" fmla="*/ 41854 w 43256"/>
                      <a:gd name="connsiteY9" fmla="*/ 15319 h 47259"/>
                      <a:gd name="connsiteX10" fmla="*/ 43052 w 43256"/>
                      <a:gd name="connsiteY10" fmla="*/ 23181 h 47259"/>
                      <a:gd name="connsiteX11" fmla="*/ 37440 w 43256"/>
                      <a:gd name="connsiteY11" fmla="*/ 30063 h 47259"/>
                      <a:gd name="connsiteX12" fmla="*/ 35431 w 43256"/>
                      <a:gd name="connsiteY12" fmla="*/ 35960 h 47259"/>
                      <a:gd name="connsiteX13" fmla="*/ 28591 w 43256"/>
                      <a:gd name="connsiteY13" fmla="*/ 36674 h 47259"/>
                      <a:gd name="connsiteX14" fmla="*/ 23703 w 43256"/>
                      <a:gd name="connsiteY14" fmla="*/ 42965 h 47259"/>
                      <a:gd name="connsiteX15" fmla="*/ 16516 w 43256"/>
                      <a:gd name="connsiteY15" fmla="*/ 39125 h 47259"/>
                      <a:gd name="connsiteX16" fmla="*/ 5840 w 43256"/>
                      <a:gd name="connsiteY16" fmla="*/ 35331 h 47259"/>
                      <a:gd name="connsiteX17" fmla="*/ 1146 w 43256"/>
                      <a:gd name="connsiteY17" fmla="*/ 31109 h 47259"/>
                      <a:gd name="connsiteX18" fmla="*/ 2149 w 43256"/>
                      <a:gd name="connsiteY18" fmla="*/ 25410 h 47259"/>
                      <a:gd name="connsiteX19" fmla="*/ 31 w 43256"/>
                      <a:gd name="connsiteY19" fmla="*/ 19563 h 47259"/>
                      <a:gd name="connsiteX20" fmla="*/ 3899 w 43256"/>
                      <a:gd name="connsiteY20" fmla="*/ 14366 h 47259"/>
                      <a:gd name="connsiteX21" fmla="*/ 3936 w 43256"/>
                      <a:gd name="connsiteY21" fmla="*/ 14229 h 47259"/>
                      <a:gd name="connsiteX0" fmla="*/ 459035 w 915585"/>
                      <a:gd name="connsiteY0" fmla="*/ 494479 h 670211"/>
                      <a:gd name="connsiteX1" fmla="*/ 267465 w 915585"/>
                      <a:gd name="connsiteY1" fmla="*/ 670211 h 670211"/>
                      <a:gd name="connsiteX2" fmla="*/ 459035 w 915585"/>
                      <a:gd name="connsiteY2" fmla="*/ 494479 h 670211"/>
                      <a:gd name="connsiteX0" fmla="*/ 311754 w 915585"/>
                      <a:gd name="connsiteY0" fmla="*/ 666620 h 670211"/>
                      <a:gd name="connsiteX1" fmla="*/ 277718 w 915585"/>
                      <a:gd name="connsiteY1" fmla="*/ 632584 h 670211"/>
                      <a:gd name="connsiteX2" fmla="*/ 311754 w 915585"/>
                      <a:gd name="connsiteY2" fmla="*/ 666620 h 670211"/>
                      <a:gd name="connsiteX0" fmla="*/ 252078 w 915585"/>
                      <a:gd name="connsiteY0" fmla="*/ 615538 h 670211"/>
                      <a:gd name="connsiteX1" fmla="*/ 303132 w 915585"/>
                      <a:gd name="connsiteY1" fmla="*/ 666592 h 670211"/>
                      <a:gd name="connsiteX2" fmla="*/ 252078 w 915585"/>
                      <a:gd name="connsiteY2" fmla="*/ 615538 h 670211"/>
                      <a:gd name="connsiteX0" fmla="*/ 4729 w 43256"/>
                      <a:gd name="connsiteY0" fmla="*/ 26036 h 47259"/>
                      <a:gd name="connsiteX1" fmla="*/ 2196 w 43256"/>
                      <a:gd name="connsiteY1" fmla="*/ 25239 h 47259"/>
                      <a:gd name="connsiteX2" fmla="*/ 6964 w 43256"/>
                      <a:gd name="connsiteY2" fmla="*/ 34758 h 47259"/>
                      <a:gd name="connsiteX3" fmla="*/ 5856 w 43256"/>
                      <a:gd name="connsiteY3" fmla="*/ 35139 h 47259"/>
                      <a:gd name="connsiteX4" fmla="*/ 16514 w 43256"/>
                      <a:gd name="connsiteY4" fmla="*/ 38949 h 47259"/>
                      <a:gd name="connsiteX5" fmla="*/ 15846 w 43256"/>
                      <a:gd name="connsiteY5" fmla="*/ 37209 h 47259"/>
                      <a:gd name="connsiteX6" fmla="*/ 28863 w 43256"/>
                      <a:gd name="connsiteY6" fmla="*/ 34610 h 47259"/>
                      <a:gd name="connsiteX7" fmla="*/ 28596 w 43256"/>
                      <a:gd name="connsiteY7" fmla="*/ 36519 h 47259"/>
                      <a:gd name="connsiteX8" fmla="*/ 34165 w 43256"/>
                      <a:gd name="connsiteY8" fmla="*/ 22813 h 47259"/>
                      <a:gd name="connsiteX9" fmla="*/ 37416 w 43256"/>
                      <a:gd name="connsiteY9" fmla="*/ 29949 h 47259"/>
                      <a:gd name="connsiteX10" fmla="*/ 41834 w 43256"/>
                      <a:gd name="connsiteY10" fmla="*/ 15213 h 47259"/>
                      <a:gd name="connsiteX11" fmla="*/ 40386 w 43256"/>
                      <a:gd name="connsiteY11" fmla="*/ 17889 h 47259"/>
                      <a:gd name="connsiteX12" fmla="*/ 38360 w 43256"/>
                      <a:gd name="connsiteY12" fmla="*/ 5285 h 47259"/>
                      <a:gd name="connsiteX13" fmla="*/ 38436 w 43256"/>
                      <a:gd name="connsiteY13" fmla="*/ 6549 h 47259"/>
                      <a:gd name="connsiteX14" fmla="*/ 29114 w 43256"/>
                      <a:gd name="connsiteY14" fmla="*/ 3811 h 47259"/>
                      <a:gd name="connsiteX15" fmla="*/ 29856 w 43256"/>
                      <a:gd name="connsiteY15" fmla="*/ 2199 h 47259"/>
                      <a:gd name="connsiteX16" fmla="*/ 22177 w 43256"/>
                      <a:gd name="connsiteY16" fmla="*/ 4579 h 47259"/>
                      <a:gd name="connsiteX17" fmla="*/ 22536 w 43256"/>
                      <a:gd name="connsiteY17" fmla="*/ 3189 h 47259"/>
                      <a:gd name="connsiteX18" fmla="*/ 14036 w 43256"/>
                      <a:gd name="connsiteY18" fmla="*/ 5051 h 47259"/>
                      <a:gd name="connsiteX19" fmla="*/ 15336 w 43256"/>
                      <a:gd name="connsiteY19" fmla="*/ 6399 h 47259"/>
                      <a:gd name="connsiteX20" fmla="*/ 4163 w 43256"/>
                      <a:gd name="connsiteY20" fmla="*/ 15648 h 47259"/>
                      <a:gd name="connsiteX21" fmla="*/ 3936 w 43256"/>
                      <a:gd name="connsiteY21" fmla="*/ 14229 h 47259"/>
                      <a:gd name="connsiteX0" fmla="*/ 3936 w 43256"/>
                      <a:gd name="connsiteY0" fmla="*/ 14229 h 47259"/>
                      <a:gd name="connsiteX1" fmla="*/ 5659 w 43256"/>
                      <a:gd name="connsiteY1" fmla="*/ 6766 h 47259"/>
                      <a:gd name="connsiteX2" fmla="*/ 14041 w 43256"/>
                      <a:gd name="connsiteY2" fmla="*/ 5061 h 47259"/>
                      <a:gd name="connsiteX3" fmla="*/ 22492 w 43256"/>
                      <a:gd name="connsiteY3" fmla="*/ 3291 h 47259"/>
                      <a:gd name="connsiteX4" fmla="*/ 25785 w 43256"/>
                      <a:gd name="connsiteY4" fmla="*/ 59 h 47259"/>
                      <a:gd name="connsiteX5" fmla="*/ 29869 w 43256"/>
                      <a:gd name="connsiteY5" fmla="*/ 2340 h 47259"/>
                      <a:gd name="connsiteX6" fmla="*/ 35499 w 43256"/>
                      <a:gd name="connsiteY6" fmla="*/ 549 h 47259"/>
                      <a:gd name="connsiteX7" fmla="*/ 38354 w 43256"/>
                      <a:gd name="connsiteY7" fmla="*/ 5435 h 47259"/>
                      <a:gd name="connsiteX8" fmla="*/ 42018 w 43256"/>
                      <a:gd name="connsiteY8" fmla="*/ 10177 h 47259"/>
                      <a:gd name="connsiteX9" fmla="*/ 41854 w 43256"/>
                      <a:gd name="connsiteY9" fmla="*/ 15319 h 47259"/>
                      <a:gd name="connsiteX10" fmla="*/ 43052 w 43256"/>
                      <a:gd name="connsiteY10" fmla="*/ 23181 h 47259"/>
                      <a:gd name="connsiteX11" fmla="*/ 37440 w 43256"/>
                      <a:gd name="connsiteY11" fmla="*/ 30063 h 47259"/>
                      <a:gd name="connsiteX12" fmla="*/ 35431 w 43256"/>
                      <a:gd name="connsiteY12" fmla="*/ 35960 h 47259"/>
                      <a:gd name="connsiteX13" fmla="*/ 28591 w 43256"/>
                      <a:gd name="connsiteY13" fmla="*/ 36674 h 47259"/>
                      <a:gd name="connsiteX14" fmla="*/ 23703 w 43256"/>
                      <a:gd name="connsiteY14" fmla="*/ 42965 h 47259"/>
                      <a:gd name="connsiteX15" fmla="*/ 16516 w 43256"/>
                      <a:gd name="connsiteY15" fmla="*/ 39125 h 47259"/>
                      <a:gd name="connsiteX16" fmla="*/ 5840 w 43256"/>
                      <a:gd name="connsiteY16" fmla="*/ 35331 h 47259"/>
                      <a:gd name="connsiteX17" fmla="*/ 1146 w 43256"/>
                      <a:gd name="connsiteY17" fmla="*/ 31109 h 47259"/>
                      <a:gd name="connsiteX18" fmla="*/ 2149 w 43256"/>
                      <a:gd name="connsiteY18" fmla="*/ 25410 h 47259"/>
                      <a:gd name="connsiteX19" fmla="*/ 31 w 43256"/>
                      <a:gd name="connsiteY19" fmla="*/ 19563 h 47259"/>
                      <a:gd name="connsiteX20" fmla="*/ 3899 w 43256"/>
                      <a:gd name="connsiteY20" fmla="*/ 14366 h 47259"/>
                      <a:gd name="connsiteX21" fmla="*/ 3936 w 43256"/>
                      <a:gd name="connsiteY21" fmla="*/ 14229 h 47259"/>
                      <a:gd name="connsiteX0" fmla="*/ 459035 w 915585"/>
                      <a:gd name="connsiteY0" fmla="*/ 494479 h 670211"/>
                      <a:gd name="connsiteX1" fmla="*/ 267465 w 915585"/>
                      <a:gd name="connsiteY1" fmla="*/ 670211 h 670211"/>
                      <a:gd name="connsiteX2" fmla="*/ 459035 w 915585"/>
                      <a:gd name="connsiteY2" fmla="*/ 494479 h 670211"/>
                      <a:gd name="connsiteX0" fmla="*/ 311754 w 915585"/>
                      <a:gd name="connsiteY0" fmla="*/ 666620 h 670211"/>
                      <a:gd name="connsiteX1" fmla="*/ 277718 w 915585"/>
                      <a:gd name="connsiteY1" fmla="*/ 632584 h 670211"/>
                      <a:gd name="connsiteX2" fmla="*/ 311754 w 915585"/>
                      <a:gd name="connsiteY2" fmla="*/ 666620 h 670211"/>
                      <a:gd name="connsiteX0" fmla="*/ 252078 w 915585"/>
                      <a:gd name="connsiteY0" fmla="*/ 615538 h 670211"/>
                      <a:gd name="connsiteX1" fmla="*/ 303131 w 915585"/>
                      <a:gd name="connsiteY1" fmla="*/ 466429 h 670211"/>
                      <a:gd name="connsiteX2" fmla="*/ 252078 w 915585"/>
                      <a:gd name="connsiteY2" fmla="*/ 615538 h 670211"/>
                      <a:gd name="connsiteX0" fmla="*/ 4729 w 43256"/>
                      <a:gd name="connsiteY0" fmla="*/ 26036 h 47259"/>
                      <a:gd name="connsiteX1" fmla="*/ 2196 w 43256"/>
                      <a:gd name="connsiteY1" fmla="*/ 25239 h 47259"/>
                      <a:gd name="connsiteX2" fmla="*/ 6964 w 43256"/>
                      <a:gd name="connsiteY2" fmla="*/ 34758 h 47259"/>
                      <a:gd name="connsiteX3" fmla="*/ 5856 w 43256"/>
                      <a:gd name="connsiteY3" fmla="*/ 35139 h 47259"/>
                      <a:gd name="connsiteX4" fmla="*/ 16514 w 43256"/>
                      <a:gd name="connsiteY4" fmla="*/ 38949 h 47259"/>
                      <a:gd name="connsiteX5" fmla="*/ 15846 w 43256"/>
                      <a:gd name="connsiteY5" fmla="*/ 37209 h 47259"/>
                      <a:gd name="connsiteX6" fmla="*/ 28863 w 43256"/>
                      <a:gd name="connsiteY6" fmla="*/ 34610 h 47259"/>
                      <a:gd name="connsiteX7" fmla="*/ 28596 w 43256"/>
                      <a:gd name="connsiteY7" fmla="*/ 36519 h 47259"/>
                      <a:gd name="connsiteX8" fmla="*/ 34165 w 43256"/>
                      <a:gd name="connsiteY8" fmla="*/ 22813 h 47259"/>
                      <a:gd name="connsiteX9" fmla="*/ 37416 w 43256"/>
                      <a:gd name="connsiteY9" fmla="*/ 29949 h 47259"/>
                      <a:gd name="connsiteX10" fmla="*/ 41834 w 43256"/>
                      <a:gd name="connsiteY10" fmla="*/ 15213 h 47259"/>
                      <a:gd name="connsiteX11" fmla="*/ 40386 w 43256"/>
                      <a:gd name="connsiteY11" fmla="*/ 17889 h 47259"/>
                      <a:gd name="connsiteX12" fmla="*/ 38360 w 43256"/>
                      <a:gd name="connsiteY12" fmla="*/ 5285 h 47259"/>
                      <a:gd name="connsiteX13" fmla="*/ 38436 w 43256"/>
                      <a:gd name="connsiteY13" fmla="*/ 6549 h 47259"/>
                      <a:gd name="connsiteX14" fmla="*/ 29114 w 43256"/>
                      <a:gd name="connsiteY14" fmla="*/ 3811 h 47259"/>
                      <a:gd name="connsiteX15" fmla="*/ 29856 w 43256"/>
                      <a:gd name="connsiteY15" fmla="*/ 2199 h 47259"/>
                      <a:gd name="connsiteX16" fmla="*/ 22177 w 43256"/>
                      <a:gd name="connsiteY16" fmla="*/ 4579 h 47259"/>
                      <a:gd name="connsiteX17" fmla="*/ 22536 w 43256"/>
                      <a:gd name="connsiteY17" fmla="*/ 3189 h 47259"/>
                      <a:gd name="connsiteX18" fmla="*/ 14036 w 43256"/>
                      <a:gd name="connsiteY18" fmla="*/ 5051 h 47259"/>
                      <a:gd name="connsiteX19" fmla="*/ 15336 w 43256"/>
                      <a:gd name="connsiteY19" fmla="*/ 6399 h 47259"/>
                      <a:gd name="connsiteX20" fmla="*/ 4163 w 43256"/>
                      <a:gd name="connsiteY20" fmla="*/ 15648 h 47259"/>
                      <a:gd name="connsiteX21" fmla="*/ 3936 w 43256"/>
                      <a:gd name="connsiteY21" fmla="*/ 14229 h 47259"/>
                      <a:gd name="connsiteX0" fmla="*/ 3936 w 43256"/>
                      <a:gd name="connsiteY0" fmla="*/ 14229 h 47006"/>
                      <a:gd name="connsiteX1" fmla="*/ 5659 w 43256"/>
                      <a:gd name="connsiteY1" fmla="*/ 6766 h 47006"/>
                      <a:gd name="connsiteX2" fmla="*/ 14041 w 43256"/>
                      <a:gd name="connsiteY2" fmla="*/ 5061 h 47006"/>
                      <a:gd name="connsiteX3" fmla="*/ 22492 w 43256"/>
                      <a:gd name="connsiteY3" fmla="*/ 3291 h 47006"/>
                      <a:gd name="connsiteX4" fmla="*/ 25785 w 43256"/>
                      <a:gd name="connsiteY4" fmla="*/ 59 h 47006"/>
                      <a:gd name="connsiteX5" fmla="*/ 29869 w 43256"/>
                      <a:gd name="connsiteY5" fmla="*/ 2340 h 47006"/>
                      <a:gd name="connsiteX6" fmla="*/ 35499 w 43256"/>
                      <a:gd name="connsiteY6" fmla="*/ 549 h 47006"/>
                      <a:gd name="connsiteX7" fmla="*/ 38354 w 43256"/>
                      <a:gd name="connsiteY7" fmla="*/ 5435 h 47006"/>
                      <a:gd name="connsiteX8" fmla="*/ 42018 w 43256"/>
                      <a:gd name="connsiteY8" fmla="*/ 10177 h 47006"/>
                      <a:gd name="connsiteX9" fmla="*/ 41854 w 43256"/>
                      <a:gd name="connsiteY9" fmla="*/ 15319 h 47006"/>
                      <a:gd name="connsiteX10" fmla="*/ 43052 w 43256"/>
                      <a:gd name="connsiteY10" fmla="*/ 23181 h 47006"/>
                      <a:gd name="connsiteX11" fmla="*/ 37440 w 43256"/>
                      <a:gd name="connsiteY11" fmla="*/ 30063 h 47006"/>
                      <a:gd name="connsiteX12" fmla="*/ 35431 w 43256"/>
                      <a:gd name="connsiteY12" fmla="*/ 35960 h 47006"/>
                      <a:gd name="connsiteX13" fmla="*/ 28591 w 43256"/>
                      <a:gd name="connsiteY13" fmla="*/ 36674 h 47006"/>
                      <a:gd name="connsiteX14" fmla="*/ 23703 w 43256"/>
                      <a:gd name="connsiteY14" fmla="*/ 42965 h 47006"/>
                      <a:gd name="connsiteX15" fmla="*/ 16516 w 43256"/>
                      <a:gd name="connsiteY15" fmla="*/ 39125 h 47006"/>
                      <a:gd name="connsiteX16" fmla="*/ 5840 w 43256"/>
                      <a:gd name="connsiteY16" fmla="*/ 35331 h 47006"/>
                      <a:gd name="connsiteX17" fmla="*/ 1146 w 43256"/>
                      <a:gd name="connsiteY17" fmla="*/ 31109 h 47006"/>
                      <a:gd name="connsiteX18" fmla="*/ 2149 w 43256"/>
                      <a:gd name="connsiteY18" fmla="*/ 25410 h 47006"/>
                      <a:gd name="connsiteX19" fmla="*/ 31 w 43256"/>
                      <a:gd name="connsiteY19" fmla="*/ 19563 h 47006"/>
                      <a:gd name="connsiteX20" fmla="*/ 3899 w 43256"/>
                      <a:gd name="connsiteY20" fmla="*/ 14366 h 47006"/>
                      <a:gd name="connsiteX21" fmla="*/ 3936 w 43256"/>
                      <a:gd name="connsiteY21" fmla="*/ 14229 h 47006"/>
                      <a:gd name="connsiteX0" fmla="*/ 459035 w 915585"/>
                      <a:gd name="connsiteY0" fmla="*/ 494479 h 666620"/>
                      <a:gd name="connsiteX1" fmla="*/ 354741 w 915585"/>
                      <a:gd name="connsiteY1" fmla="*/ 462634 h 666620"/>
                      <a:gd name="connsiteX2" fmla="*/ 459035 w 915585"/>
                      <a:gd name="connsiteY2" fmla="*/ 494479 h 666620"/>
                      <a:gd name="connsiteX0" fmla="*/ 311754 w 915585"/>
                      <a:gd name="connsiteY0" fmla="*/ 666620 h 666620"/>
                      <a:gd name="connsiteX1" fmla="*/ 277718 w 915585"/>
                      <a:gd name="connsiteY1" fmla="*/ 632584 h 666620"/>
                      <a:gd name="connsiteX2" fmla="*/ 311754 w 915585"/>
                      <a:gd name="connsiteY2" fmla="*/ 666620 h 666620"/>
                      <a:gd name="connsiteX0" fmla="*/ 252078 w 915585"/>
                      <a:gd name="connsiteY0" fmla="*/ 615538 h 666620"/>
                      <a:gd name="connsiteX1" fmla="*/ 303131 w 915585"/>
                      <a:gd name="connsiteY1" fmla="*/ 466429 h 666620"/>
                      <a:gd name="connsiteX2" fmla="*/ 252078 w 915585"/>
                      <a:gd name="connsiteY2" fmla="*/ 615538 h 666620"/>
                      <a:gd name="connsiteX0" fmla="*/ 4729 w 43256"/>
                      <a:gd name="connsiteY0" fmla="*/ 26036 h 47006"/>
                      <a:gd name="connsiteX1" fmla="*/ 2196 w 43256"/>
                      <a:gd name="connsiteY1" fmla="*/ 25239 h 47006"/>
                      <a:gd name="connsiteX2" fmla="*/ 6964 w 43256"/>
                      <a:gd name="connsiteY2" fmla="*/ 34758 h 47006"/>
                      <a:gd name="connsiteX3" fmla="*/ 5856 w 43256"/>
                      <a:gd name="connsiteY3" fmla="*/ 35139 h 47006"/>
                      <a:gd name="connsiteX4" fmla="*/ 16514 w 43256"/>
                      <a:gd name="connsiteY4" fmla="*/ 38949 h 47006"/>
                      <a:gd name="connsiteX5" fmla="*/ 15846 w 43256"/>
                      <a:gd name="connsiteY5" fmla="*/ 37209 h 47006"/>
                      <a:gd name="connsiteX6" fmla="*/ 28863 w 43256"/>
                      <a:gd name="connsiteY6" fmla="*/ 34610 h 47006"/>
                      <a:gd name="connsiteX7" fmla="*/ 28596 w 43256"/>
                      <a:gd name="connsiteY7" fmla="*/ 36519 h 47006"/>
                      <a:gd name="connsiteX8" fmla="*/ 34165 w 43256"/>
                      <a:gd name="connsiteY8" fmla="*/ 22813 h 47006"/>
                      <a:gd name="connsiteX9" fmla="*/ 37416 w 43256"/>
                      <a:gd name="connsiteY9" fmla="*/ 29949 h 47006"/>
                      <a:gd name="connsiteX10" fmla="*/ 41834 w 43256"/>
                      <a:gd name="connsiteY10" fmla="*/ 15213 h 47006"/>
                      <a:gd name="connsiteX11" fmla="*/ 40386 w 43256"/>
                      <a:gd name="connsiteY11" fmla="*/ 17889 h 47006"/>
                      <a:gd name="connsiteX12" fmla="*/ 38360 w 43256"/>
                      <a:gd name="connsiteY12" fmla="*/ 5285 h 47006"/>
                      <a:gd name="connsiteX13" fmla="*/ 38436 w 43256"/>
                      <a:gd name="connsiteY13" fmla="*/ 6549 h 47006"/>
                      <a:gd name="connsiteX14" fmla="*/ 29114 w 43256"/>
                      <a:gd name="connsiteY14" fmla="*/ 3811 h 47006"/>
                      <a:gd name="connsiteX15" fmla="*/ 29856 w 43256"/>
                      <a:gd name="connsiteY15" fmla="*/ 2199 h 47006"/>
                      <a:gd name="connsiteX16" fmla="*/ 22177 w 43256"/>
                      <a:gd name="connsiteY16" fmla="*/ 4579 h 47006"/>
                      <a:gd name="connsiteX17" fmla="*/ 22536 w 43256"/>
                      <a:gd name="connsiteY17" fmla="*/ 3189 h 47006"/>
                      <a:gd name="connsiteX18" fmla="*/ 14036 w 43256"/>
                      <a:gd name="connsiteY18" fmla="*/ 5051 h 47006"/>
                      <a:gd name="connsiteX19" fmla="*/ 15336 w 43256"/>
                      <a:gd name="connsiteY19" fmla="*/ 6399 h 47006"/>
                      <a:gd name="connsiteX20" fmla="*/ 4163 w 43256"/>
                      <a:gd name="connsiteY20" fmla="*/ 15648 h 47006"/>
                      <a:gd name="connsiteX21" fmla="*/ 3936 w 43256"/>
                      <a:gd name="connsiteY21" fmla="*/ 14229 h 47006"/>
                      <a:gd name="connsiteX0" fmla="*/ 3936 w 43256"/>
                      <a:gd name="connsiteY0" fmla="*/ 14229 h 44606"/>
                      <a:gd name="connsiteX1" fmla="*/ 5659 w 43256"/>
                      <a:gd name="connsiteY1" fmla="*/ 6766 h 44606"/>
                      <a:gd name="connsiteX2" fmla="*/ 14041 w 43256"/>
                      <a:gd name="connsiteY2" fmla="*/ 5061 h 44606"/>
                      <a:gd name="connsiteX3" fmla="*/ 22492 w 43256"/>
                      <a:gd name="connsiteY3" fmla="*/ 3291 h 44606"/>
                      <a:gd name="connsiteX4" fmla="*/ 25785 w 43256"/>
                      <a:gd name="connsiteY4" fmla="*/ 59 h 44606"/>
                      <a:gd name="connsiteX5" fmla="*/ 29869 w 43256"/>
                      <a:gd name="connsiteY5" fmla="*/ 2340 h 44606"/>
                      <a:gd name="connsiteX6" fmla="*/ 35499 w 43256"/>
                      <a:gd name="connsiteY6" fmla="*/ 549 h 44606"/>
                      <a:gd name="connsiteX7" fmla="*/ 38354 w 43256"/>
                      <a:gd name="connsiteY7" fmla="*/ 5435 h 44606"/>
                      <a:gd name="connsiteX8" fmla="*/ 42018 w 43256"/>
                      <a:gd name="connsiteY8" fmla="*/ 10177 h 44606"/>
                      <a:gd name="connsiteX9" fmla="*/ 41854 w 43256"/>
                      <a:gd name="connsiteY9" fmla="*/ 15319 h 44606"/>
                      <a:gd name="connsiteX10" fmla="*/ 43052 w 43256"/>
                      <a:gd name="connsiteY10" fmla="*/ 23181 h 44606"/>
                      <a:gd name="connsiteX11" fmla="*/ 37440 w 43256"/>
                      <a:gd name="connsiteY11" fmla="*/ 30063 h 44606"/>
                      <a:gd name="connsiteX12" fmla="*/ 35431 w 43256"/>
                      <a:gd name="connsiteY12" fmla="*/ 35960 h 44606"/>
                      <a:gd name="connsiteX13" fmla="*/ 28591 w 43256"/>
                      <a:gd name="connsiteY13" fmla="*/ 36674 h 44606"/>
                      <a:gd name="connsiteX14" fmla="*/ 23703 w 43256"/>
                      <a:gd name="connsiteY14" fmla="*/ 42965 h 44606"/>
                      <a:gd name="connsiteX15" fmla="*/ 16516 w 43256"/>
                      <a:gd name="connsiteY15" fmla="*/ 39125 h 44606"/>
                      <a:gd name="connsiteX16" fmla="*/ 5840 w 43256"/>
                      <a:gd name="connsiteY16" fmla="*/ 35331 h 44606"/>
                      <a:gd name="connsiteX17" fmla="*/ 1146 w 43256"/>
                      <a:gd name="connsiteY17" fmla="*/ 31109 h 44606"/>
                      <a:gd name="connsiteX18" fmla="*/ 2149 w 43256"/>
                      <a:gd name="connsiteY18" fmla="*/ 25410 h 44606"/>
                      <a:gd name="connsiteX19" fmla="*/ 31 w 43256"/>
                      <a:gd name="connsiteY19" fmla="*/ 19563 h 44606"/>
                      <a:gd name="connsiteX20" fmla="*/ 3899 w 43256"/>
                      <a:gd name="connsiteY20" fmla="*/ 14366 h 44606"/>
                      <a:gd name="connsiteX21" fmla="*/ 3936 w 43256"/>
                      <a:gd name="connsiteY21" fmla="*/ 14229 h 44606"/>
                      <a:gd name="connsiteX0" fmla="*/ 459035 w 915585"/>
                      <a:gd name="connsiteY0" fmla="*/ 494479 h 632584"/>
                      <a:gd name="connsiteX1" fmla="*/ 354741 w 915585"/>
                      <a:gd name="connsiteY1" fmla="*/ 462634 h 632584"/>
                      <a:gd name="connsiteX2" fmla="*/ 459035 w 915585"/>
                      <a:gd name="connsiteY2" fmla="*/ 494479 h 632584"/>
                      <a:gd name="connsiteX0" fmla="*/ 452737 w 915585"/>
                      <a:gd name="connsiteY0" fmla="*/ 599899 h 632584"/>
                      <a:gd name="connsiteX1" fmla="*/ 277718 w 915585"/>
                      <a:gd name="connsiteY1" fmla="*/ 632584 h 632584"/>
                      <a:gd name="connsiteX2" fmla="*/ 452737 w 915585"/>
                      <a:gd name="connsiteY2" fmla="*/ 599899 h 632584"/>
                      <a:gd name="connsiteX0" fmla="*/ 252078 w 915585"/>
                      <a:gd name="connsiteY0" fmla="*/ 615538 h 632584"/>
                      <a:gd name="connsiteX1" fmla="*/ 303131 w 915585"/>
                      <a:gd name="connsiteY1" fmla="*/ 466429 h 632584"/>
                      <a:gd name="connsiteX2" fmla="*/ 252078 w 915585"/>
                      <a:gd name="connsiteY2" fmla="*/ 615538 h 632584"/>
                      <a:gd name="connsiteX0" fmla="*/ 4729 w 43256"/>
                      <a:gd name="connsiteY0" fmla="*/ 26036 h 44606"/>
                      <a:gd name="connsiteX1" fmla="*/ 2196 w 43256"/>
                      <a:gd name="connsiteY1" fmla="*/ 25239 h 44606"/>
                      <a:gd name="connsiteX2" fmla="*/ 6964 w 43256"/>
                      <a:gd name="connsiteY2" fmla="*/ 34758 h 44606"/>
                      <a:gd name="connsiteX3" fmla="*/ 5856 w 43256"/>
                      <a:gd name="connsiteY3" fmla="*/ 35139 h 44606"/>
                      <a:gd name="connsiteX4" fmla="*/ 16514 w 43256"/>
                      <a:gd name="connsiteY4" fmla="*/ 38949 h 44606"/>
                      <a:gd name="connsiteX5" fmla="*/ 15846 w 43256"/>
                      <a:gd name="connsiteY5" fmla="*/ 37209 h 44606"/>
                      <a:gd name="connsiteX6" fmla="*/ 28863 w 43256"/>
                      <a:gd name="connsiteY6" fmla="*/ 34610 h 44606"/>
                      <a:gd name="connsiteX7" fmla="*/ 28596 w 43256"/>
                      <a:gd name="connsiteY7" fmla="*/ 36519 h 44606"/>
                      <a:gd name="connsiteX8" fmla="*/ 34165 w 43256"/>
                      <a:gd name="connsiteY8" fmla="*/ 22813 h 44606"/>
                      <a:gd name="connsiteX9" fmla="*/ 37416 w 43256"/>
                      <a:gd name="connsiteY9" fmla="*/ 29949 h 44606"/>
                      <a:gd name="connsiteX10" fmla="*/ 41834 w 43256"/>
                      <a:gd name="connsiteY10" fmla="*/ 15213 h 44606"/>
                      <a:gd name="connsiteX11" fmla="*/ 40386 w 43256"/>
                      <a:gd name="connsiteY11" fmla="*/ 17889 h 44606"/>
                      <a:gd name="connsiteX12" fmla="*/ 38360 w 43256"/>
                      <a:gd name="connsiteY12" fmla="*/ 5285 h 44606"/>
                      <a:gd name="connsiteX13" fmla="*/ 38436 w 43256"/>
                      <a:gd name="connsiteY13" fmla="*/ 6549 h 44606"/>
                      <a:gd name="connsiteX14" fmla="*/ 29114 w 43256"/>
                      <a:gd name="connsiteY14" fmla="*/ 3811 h 44606"/>
                      <a:gd name="connsiteX15" fmla="*/ 29856 w 43256"/>
                      <a:gd name="connsiteY15" fmla="*/ 2199 h 44606"/>
                      <a:gd name="connsiteX16" fmla="*/ 22177 w 43256"/>
                      <a:gd name="connsiteY16" fmla="*/ 4579 h 44606"/>
                      <a:gd name="connsiteX17" fmla="*/ 22536 w 43256"/>
                      <a:gd name="connsiteY17" fmla="*/ 3189 h 44606"/>
                      <a:gd name="connsiteX18" fmla="*/ 14036 w 43256"/>
                      <a:gd name="connsiteY18" fmla="*/ 5051 h 44606"/>
                      <a:gd name="connsiteX19" fmla="*/ 15336 w 43256"/>
                      <a:gd name="connsiteY19" fmla="*/ 6399 h 44606"/>
                      <a:gd name="connsiteX20" fmla="*/ 4163 w 43256"/>
                      <a:gd name="connsiteY20" fmla="*/ 15648 h 44606"/>
                      <a:gd name="connsiteX21" fmla="*/ 3936 w 43256"/>
                      <a:gd name="connsiteY21" fmla="*/ 14229 h 44606"/>
                      <a:gd name="connsiteX0" fmla="*/ 3936 w 43256"/>
                      <a:gd name="connsiteY0" fmla="*/ 14229 h 43404"/>
                      <a:gd name="connsiteX1" fmla="*/ 5659 w 43256"/>
                      <a:gd name="connsiteY1" fmla="*/ 6766 h 43404"/>
                      <a:gd name="connsiteX2" fmla="*/ 14041 w 43256"/>
                      <a:gd name="connsiteY2" fmla="*/ 5061 h 43404"/>
                      <a:gd name="connsiteX3" fmla="*/ 22492 w 43256"/>
                      <a:gd name="connsiteY3" fmla="*/ 3291 h 43404"/>
                      <a:gd name="connsiteX4" fmla="*/ 25785 w 43256"/>
                      <a:gd name="connsiteY4" fmla="*/ 59 h 43404"/>
                      <a:gd name="connsiteX5" fmla="*/ 29869 w 43256"/>
                      <a:gd name="connsiteY5" fmla="*/ 2340 h 43404"/>
                      <a:gd name="connsiteX6" fmla="*/ 35499 w 43256"/>
                      <a:gd name="connsiteY6" fmla="*/ 549 h 43404"/>
                      <a:gd name="connsiteX7" fmla="*/ 38354 w 43256"/>
                      <a:gd name="connsiteY7" fmla="*/ 5435 h 43404"/>
                      <a:gd name="connsiteX8" fmla="*/ 42018 w 43256"/>
                      <a:gd name="connsiteY8" fmla="*/ 10177 h 43404"/>
                      <a:gd name="connsiteX9" fmla="*/ 41854 w 43256"/>
                      <a:gd name="connsiteY9" fmla="*/ 15319 h 43404"/>
                      <a:gd name="connsiteX10" fmla="*/ 43052 w 43256"/>
                      <a:gd name="connsiteY10" fmla="*/ 23181 h 43404"/>
                      <a:gd name="connsiteX11" fmla="*/ 37440 w 43256"/>
                      <a:gd name="connsiteY11" fmla="*/ 30063 h 43404"/>
                      <a:gd name="connsiteX12" fmla="*/ 35431 w 43256"/>
                      <a:gd name="connsiteY12" fmla="*/ 35960 h 43404"/>
                      <a:gd name="connsiteX13" fmla="*/ 28591 w 43256"/>
                      <a:gd name="connsiteY13" fmla="*/ 36674 h 43404"/>
                      <a:gd name="connsiteX14" fmla="*/ 23703 w 43256"/>
                      <a:gd name="connsiteY14" fmla="*/ 42965 h 43404"/>
                      <a:gd name="connsiteX15" fmla="*/ 16516 w 43256"/>
                      <a:gd name="connsiteY15" fmla="*/ 39125 h 43404"/>
                      <a:gd name="connsiteX16" fmla="*/ 5840 w 43256"/>
                      <a:gd name="connsiteY16" fmla="*/ 35331 h 43404"/>
                      <a:gd name="connsiteX17" fmla="*/ 1146 w 43256"/>
                      <a:gd name="connsiteY17" fmla="*/ 31109 h 43404"/>
                      <a:gd name="connsiteX18" fmla="*/ 2149 w 43256"/>
                      <a:gd name="connsiteY18" fmla="*/ 25410 h 43404"/>
                      <a:gd name="connsiteX19" fmla="*/ 31 w 43256"/>
                      <a:gd name="connsiteY19" fmla="*/ 19563 h 43404"/>
                      <a:gd name="connsiteX20" fmla="*/ 3899 w 43256"/>
                      <a:gd name="connsiteY20" fmla="*/ 14366 h 43404"/>
                      <a:gd name="connsiteX21" fmla="*/ 3936 w 43256"/>
                      <a:gd name="connsiteY21" fmla="*/ 14229 h 43404"/>
                      <a:gd name="connsiteX0" fmla="*/ 459035 w 915585"/>
                      <a:gd name="connsiteY0" fmla="*/ 494479 h 615538"/>
                      <a:gd name="connsiteX1" fmla="*/ 354741 w 915585"/>
                      <a:gd name="connsiteY1" fmla="*/ 462634 h 615538"/>
                      <a:gd name="connsiteX2" fmla="*/ 459035 w 915585"/>
                      <a:gd name="connsiteY2" fmla="*/ 494479 h 615538"/>
                      <a:gd name="connsiteX0" fmla="*/ 452737 w 915585"/>
                      <a:gd name="connsiteY0" fmla="*/ 599899 h 615538"/>
                      <a:gd name="connsiteX1" fmla="*/ 512690 w 915585"/>
                      <a:gd name="connsiteY1" fmla="*/ 602931 h 615538"/>
                      <a:gd name="connsiteX2" fmla="*/ 452737 w 915585"/>
                      <a:gd name="connsiteY2" fmla="*/ 599899 h 615538"/>
                      <a:gd name="connsiteX0" fmla="*/ 252078 w 915585"/>
                      <a:gd name="connsiteY0" fmla="*/ 615538 h 615538"/>
                      <a:gd name="connsiteX1" fmla="*/ 303131 w 915585"/>
                      <a:gd name="connsiteY1" fmla="*/ 466429 h 615538"/>
                      <a:gd name="connsiteX2" fmla="*/ 252078 w 915585"/>
                      <a:gd name="connsiteY2" fmla="*/ 615538 h 615538"/>
                      <a:gd name="connsiteX0" fmla="*/ 4729 w 43256"/>
                      <a:gd name="connsiteY0" fmla="*/ 26036 h 43404"/>
                      <a:gd name="connsiteX1" fmla="*/ 2196 w 43256"/>
                      <a:gd name="connsiteY1" fmla="*/ 25239 h 43404"/>
                      <a:gd name="connsiteX2" fmla="*/ 6964 w 43256"/>
                      <a:gd name="connsiteY2" fmla="*/ 34758 h 43404"/>
                      <a:gd name="connsiteX3" fmla="*/ 5856 w 43256"/>
                      <a:gd name="connsiteY3" fmla="*/ 35139 h 43404"/>
                      <a:gd name="connsiteX4" fmla="*/ 16514 w 43256"/>
                      <a:gd name="connsiteY4" fmla="*/ 38949 h 43404"/>
                      <a:gd name="connsiteX5" fmla="*/ 15846 w 43256"/>
                      <a:gd name="connsiteY5" fmla="*/ 37209 h 43404"/>
                      <a:gd name="connsiteX6" fmla="*/ 28863 w 43256"/>
                      <a:gd name="connsiteY6" fmla="*/ 34610 h 43404"/>
                      <a:gd name="connsiteX7" fmla="*/ 28596 w 43256"/>
                      <a:gd name="connsiteY7" fmla="*/ 36519 h 43404"/>
                      <a:gd name="connsiteX8" fmla="*/ 34165 w 43256"/>
                      <a:gd name="connsiteY8" fmla="*/ 22813 h 43404"/>
                      <a:gd name="connsiteX9" fmla="*/ 37416 w 43256"/>
                      <a:gd name="connsiteY9" fmla="*/ 29949 h 43404"/>
                      <a:gd name="connsiteX10" fmla="*/ 41834 w 43256"/>
                      <a:gd name="connsiteY10" fmla="*/ 15213 h 43404"/>
                      <a:gd name="connsiteX11" fmla="*/ 40386 w 43256"/>
                      <a:gd name="connsiteY11" fmla="*/ 17889 h 43404"/>
                      <a:gd name="connsiteX12" fmla="*/ 38360 w 43256"/>
                      <a:gd name="connsiteY12" fmla="*/ 5285 h 43404"/>
                      <a:gd name="connsiteX13" fmla="*/ 38436 w 43256"/>
                      <a:gd name="connsiteY13" fmla="*/ 6549 h 43404"/>
                      <a:gd name="connsiteX14" fmla="*/ 29114 w 43256"/>
                      <a:gd name="connsiteY14" fmla="*/ 3811 h 43404"/>
                      <a:gd name="connsiteX15" fmla="*/ 29856 w 43256"/>
                      <a:gd name="connsiteY15" fmla="*/ 2199 h 43404"/>
                      <a:gd name="connsiteX16" fmla="*/ 22177 w 43256"/>
                      <a:gd name="connsiteY16" fmla="*/ 4579 h 43404"/>
                      <a:gd name="connsiteX17" fmla="*/ 22536 w 43256"/>
                      <a:gd name="connsiteY17" fmla="*/ 3189 h 43404"/>
                      <a:gd name="connsiteX18" fmla="*/ 14036 w 43256"/>
                      <a:gd name="connsiteY18" fmla="*/ 5051 h 43404"/>
                      <a:gd name="connsiteX19" fmla="*/ 15336 w 43256"/>
                      <a:gd name="connsiteY19" fmla="*/ 6399 h 43404"/>
                      <a:gd name="connsiteX20" fmla="*/ 4163 w 43256"/>
                      <a:gd name="connsiteY20" fmla="*/ 15648 h 43404"/>
                      <a:gd name="connsiteX21" fmla="*/ 3936 w 43256"/>
                      <a:gd name="connsiteY21" fmla="*/ 14229 h 43404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459035 w 915585"/>
                      <a:gd name="connsiteY0" fmla="*/ 494479 h 612914"/>
                      <a:gd name="connsiteX1" fmla="*/ 354741 w 915585"/>
                      <a:gd name="connsiteY1" fmla="*/ 462634 h 612914"/>
                      <a:gd name="connsiteX2" fmla="*/ 459035 w 915585"/>
                      <a:gd name="connsiteY2" fmla="*/ 494479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54741 w 915585"/>
                      <a:gd name="connsiteY1" fmla="*/ 462634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14460 w 915585"/>
                      <a:gd name="connsiteY1" fmla="*/ 551596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14460 w 915585"/>
                      <a:gd name="connsiteY1" fmla="*/ 551596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562804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</a:cxnLst>
                    <a:rect l="l" t="t" r="r" b="b"/>
                    <a:pathLst>
                      <a:path w="43256" h="43219">
                        <a:moveTo>
                          <a:pt x="3936" y="14229"/>
                        </a:moveTo>
                        <a:cubicBezTo>
                          <a:pt x="3665" y="11516"/>
                          <a:pt x="4297" y="8780"/>
                          <a:pt x="5659" y="6766"/>
                        </a:cubicBezTo>
                        <a:cubicBezTo>
                          <a:pt x="7811" y="3585"/>
                          <a:pt x="11300" y="2876"/>
                          <a:pt x="14041" y="5061"/>
                        </a:cubicBezTo>
                        <a:cubicBezTo>
                          <a:pt x="15714" y="768"/>
                          <a:pt x="19950" y="-119"/>
                          <a:pt x="22492" y="3291"/>
                        </a:cubicBezTo>
                        <a:cubicBezTo>
                          <a:pt x="23133" y="1542"/>
                          <a:pt x="24364" y="333"/>
                          <a:pt x="25785" y="59"/>
                        </a:cubicBezTo>
                        <a:cubicBezTo>
                          <a:pt x="27349" y="-243"/>
                          <a:pt x="28911" y="629"/>
                          <a:pt x="29869" y="2340"/>
                        </a:cubicBezTo>
                        <a:cubicBezTo>
                          <a:pt x="31251" y="126"/>
                          <a:pt x="33537" y="-601"/>
                          <a:pt x="35499" y="549"/>
                        </a:cubicBezTo>
                        <a:cubicBezTo>
                          <a:pt x="36994" y="1425"/>
                          <a:pt x="38066" y="3259"/>
                          <a:pt x="38354" y="5435"/>
                        </a:cubicBezTo>
                        <a:cubicBezTo>
                          <a:pt x="40082" y="6077"/>
                          <a:pt x="41458" y="7857"/>
                          <a:pt x="42018" y="10177"/>
                        </a:cubicBezTo>
                        <a:cubicBezTo>
                          <a:pt x="42425" y="11861"/>
                          <a:pt x="42367" y="13690"/>
                          <a:pt x="41854" y="15319"/>
                        </a:cubicBezTo>
                        <a:cubicBezTo>
                          <a:pt x="43115" y="17553"/>
                          <a:pt x="43556" y="20449"/>
                          <a:pt x="43052" y="23181"/>
                        </a:cubicBezTo>
                        <a:cubicBezTo>
                          <a:pt x="42382" y="26813"/>
                          <a:pt x="40164" y="29533"/>
                          <a:pt x="37440" y="30063"/>
                        </a:cubicBezTo>
                        <a:cubicBezTo>
                          <a:pt x="37427" y="32330"/>
                          <a:pt x="36694" y="34480"/>
                          <a:pt x="35431" y="35960"/>
                        </a:cubicBezTo>
                        <a:cubicBezTo>
                          <a:pt x="33512" y="38209"/>
                          <a:pt x="30740" y="38498"/>
                          <a:pt x="28591" y="36674"/>
                        </a:cubicBezTo>
                        <a:cubicBezTo>
                          <a:pt x="27896" y="39807"/>
                          <a:pt x="26035" y="42202"/>
                          <a:pt x="23703" y="42965"/>
                        </a:cubicBezTo>
                        <a:cubicBezTo>
                          <a:pt x="20955" y="43864"/>
                          <a:pt x="18087" y="42332"/>
                          <a:pt x="16516" y="39125"/>
                        </a:cubicBezTo>
                        <a:cubicBezTo>
                          <a:pt x="12808" y="42169"/>
                          <a:pt x="7992" y="40458"/>
                          <a:pt x="5840" y="35331"/>
                        </a:cubicBezTo>
                        <a:cubicBezTo>
                          <a:pt x="3726" y="35668"/>
                          <a:pt x="1741" y="33883"/>
                          <a:pt x="1146" y="31109"/>
                        </a:cubicBezTo>
                        <a:cubicBezTo>
                          <a:pt x="715" y="29102"/>
                          <a:pt x="1096" y="26936"/>
                          <a:pt x="2149" y="25410"/>
                        </a:cubicBezTo>
                        <a:cubicBezTo>
                          <a:pt x="655" y="24213"/>
                          <a:pt x="-177" y="21916"/>
                          <a:pt x="31" y="19563"/>
                        </a:cubicBezTo>
                        <a:cubicBezTo>
                          <a:pt x="275" y="16808"/>
                          <a:pt x="1881" y="14650"/>
                          <a:pt x="3899" y="14366"/>
                        </a:cubicBezTo>
                        <a:cubicBezTo>
                          <a:pt x="3911" y="14320"/>
                          <a:pt x="3924" y="14275"/>
                          <a:pt x="3936" y="14229"/>
                        </a:cubicBezTo>
                        <a:close/>
                      </a:path>
                      <a:path w="915585" h="612914">
                        <a:moveTo>
                          <a:pt x="365047" y="568613"/>
                        </a:moveTo>
                        <a:lnTo>
                          <a:pt x="314460" y="551596"/>
                        </a:lnTo>
                        <a:lnTo>
                          <a:pt x="365047" y="568613"/>
                        </a:lnTo>
                        <a:close/>
                      </a:path>
                      <a:path w="915585" h="612914">
                        <a:moveTo>
                          <a:pt x="452737" y="599899"/>
                        </a:moveTo>
                        <a:lnTo>
                          <a:pt x="512690" y="602931"/>
                        </a:lnTo>
                        <a:lnTo>
                          <a:pt x="452737" y="599899"/>
                        </a:lnTo>
                        <a:close/>
                      </a:path>
                      <a:path w="915585" h="612914">
                        <a:moveTo>
                          <a:pt x="252079" y="585885"/>
                        </a:moveTo>
                        <a:lnTo>
                          <a:pt x="303131" y="562804"/>
                        </a:lnTo>
                        <a:lnTo>
                          <a:pt x="252079" y="585885"/>
                        </a:lnTo>
                        <a:close/>
                      </a:path>
                      <a:path w="43256" h="43219" fill="none" extrusionOk="0">
                        <a:moveTo>
                          <a:pt x="4729" y="26036"/>
                        </a:moveTo>
                        <a:cubicBezTo>
                          <a:pt x="3845" y="26130"/>
                          <a:pt x="2961" y="25852"/>
                          <a:pt x="2196" y="25239"/>
                        </a:cubicBezTo>
                        <a:moveTo>
                          <a:pt x="6964" y="34758"/>
                        </a:moveTo>
                        <a:cubicBezTo>
                          <a:pt x="6609" y="34951"/>
                          <a:pt x="6236" y="35079"/>
                          <a:pt x="5856" y="35139"/>
                        </a:cubicBezTo>
                        <a:moveTo>
                          <a:pt x="16514" y="38949"/>
                        </a:moveTo>
                        <a:cubicBezTo>
                          <a:pt x="16247" y="38403"/>
                          <a:pt x="16023" y="37820"/>
                          <a:pt x="15846" y="37209"/>
                        </a:cubicBezTo>
                        <a:moveTo>
                          <a:pt x="28863" y="34610"/>
                        </a:moveTo>
                        <a:cubicBezTo>
                          <a:pt x="28824" y="35257"/>
                          <a:pt x="28734" y="35897"/>
                          <a:pt x="28596" y="36519"/>
                        </a:cubicBezTo>
                        <a:moveTo>
                          <a:pt x="34165" y="22813"/>
                        </a:moveTo>
                        <a:cubicBezTo>
                          <a:pt x="36169" y="24141"/>
                          <a:pt x="37434" y="26917"/>
                          <a:pt x="37416" y="29949"/>
                        </a:cubicBezTo>
                        <a:moveTo>
                          <a:pt x="41834" y="15213"/>
                        </a:moveTo>
                        <a:cubicBezTo>
                          <a:pt x="41509" y="16245"/>
                          <a:pt x="41014" y="17161"/>
                          <a:pt x="40386" y="17889"/>
                        </a:cubicBezTo>
                        <a:moveTo>
                          <a:pt x="38360" y="5285"/>
                        </a:moveTo>
                        <a:cubicBezTo>
                          <a:pt x="38415" y="5702"/>
                          <a:pt x="38441" y="6125"/>
                          <a:pt x="38436" y="6549"/>
                        </a:cubicBezTo>
                        <a:moveTo>
                          <a:pt x="29114" y="3811"/>
                        </a:moveTo>
                        <a:cubicBezTo>
                          <a:pt x="29303" y="3228"/>
                          <a:pt x="29552" y="2685"/>
                          <a:pt x="29856" y="2199"/>
                        </a:cubicBezTo>
                        <a:moveTo>
                          <a:pt x="22177" y="4579"/>
                        </a:moveTo>
                        <a:cubicBezTo>
                          <a:pt x="22254" y="4097"/>
                          <a:pt x="22375" y="3630"/>
                          <a:pt x="22536" y="3189"/>
                        </a:cubicBezTo>
                        <a:moveTo>
                          <a:pt x="14036" y="5051"/>
                        </a:moveTo>
                        <a:cubicBezTo>
                          <a:pt x="14508" y="5427"/>
                          <a:pt x="14944" y="5880"/>
                          <a:pt x="15336" y="6399"/>
                        </a:cubicBezTo>
                        <a:moveTo>
                          <a:pt x="4163" y="15648"/>
                        </a:moveTo>
                        <a:cubicBezTo>
                          <a:pt x="4060" y="15184"/>
                          <a:pt x="3984" y="14710"/>
                          <a:pt x="3936" y="14229"/>
                        </a:cubicBezTo>
                      </a:path>
                    </a:pathLst>
                  </a:custGeom>
                  <a:gradFill flip="none" rotWithShape="1">
                    <a:gsLst>
                      <a:gs pos="0">
                        <a:schemeClr val="bg1"/>
                      </a:gs>
                      <a:gs pos="50000">
                        <a:schemeClr val="bg1">
                          <a:lumMod val="75000"/>
                        </a:schemeClr>
                      </a:gs>
                      <a:gs pos="100000">
                        <a:schemeClr val="tx1">
                          <a:lumMod val="75000"/>
                          <a:lumOff val="25000"/>
                        </a:scheme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GB" dirty="0"/>
                  </a:p>
                </p:txBody>
              </p:sp>
              <p:sp>
                <p:nvSpPr>
                  <p:cNvPr id="100" name="Cloud Callout 3"/>
                  <p:cNvSpPr/>
                  <p:nvPr/>
                </p:nvSpPr>
                <p:spPr>
                  <a:xfrm>
                    <a:off x="5277537" y="3317251"/>
                    <a:ext cx="720842" cy="436989"/>
                  </a:xfrm>
                  <a:custGeom>
                    <a:avLst/>
                    <a:gdLst>
                      <a:gd name="connsiteX0" fmla="*/ 3900 w 43200"/>
                      <a:gd name="connsiteY0" fmla="*/ 14370 h 43200"/>
                      <a:gd name="connsiteX1" fmla="*/ 5623 w 43200"/>
                      <a:gd name="connsiteY1" fmla="*/ 6907 h 43200"/>
                      <a:gd name="connsiteX2" fmla="*/ 14005 w 43200"/>
                      <a:gd name="connsiteY2" fmla="*/ 5202 h 43200"/>
                      <a:gd name="connsiteX3" fmla="*/ 22456 w 43200"/>
                      <a:gd name="connsiteY3" fmla="*/ 3432 h 43200"/>
                      <a:gd name="connsiteX4" fmla="*/ 25749 w 43200"/>
                      <a:gd name="connsiteY4" fmla="*/ 200 h 43200"/>
                      <a:gd name="connsiteX5" fmla="*/ 29833 w 43200"/>
                      <a:gd name="connsiteY5" fmla="*/ 2481 h 43200"/>
                      <a:gd name="connsiteX6" fmla="*/ 35463 w 43200"/>
                      <a:gd name="connsiteY6" fmla="*/ 690 h 43200"/>
                      <a:gd name="connsiteX7" fmla="*/ 38318 w 43200"/>
                      <a:gd name="connsiteY7" fmla="*/ 5576 h 43200"/>
                      <a:gd name="connsiteX8" fmla="*/ 41982 w 43200"/>
                      <a:gd name="connsiteY8" fmla="*/ 10318 h 43200"/>
                      <a:gd name="connsiteX9" fmla="*/ 41818 w 43200"/>
                      <a:gd name="connsiteY9" fmla="*/ 15460 h 43200"/>
                      <a:gd name="connsiteX10" fmla="*/ 43016 w 43200"/>
                      <a:gd name="connsiteY10" fmla="*/ 23322 h 43200"/>
                      <a:gd name="connsiteX11" fmla="*/ 37404 w 43200"/>
                      <a:gd name="connsiteY11" fmla="*/ 30204 h 43200"/>
                      <a:gd name="connsiteX12" fmla="*/ 35395 w 43200"/>
                      <a:gd name="connsiteY12" fmla="*/ 36101 h 43200"/>
                      <a:gd name="connsiteX13" fmla="*/ 28555 w 43200"/>
                      <a:gd name="connsiteY13" fmla="*/ 36815 h 43200"/>
                      <a:gd name="connsiteX14" fmla="*/ 23667 w 43200"/>
                      <a:gd name="connsiteY14" fmla="*/ 43106 h 43200"/>
                      <a:gd name="connsiteX15" fmla="*/ 16480 w 43200"/>
                      <a:gd name="connsiteY15" fmla="*/ 39266 h 43200"/>
                      <a:gd name="connsiteX16" fmla="*/ 5804 w 43200"/>
                      <a:gd name="connsiteY16" fmla="*/ 35472 h 43200"/>
                      <a:gd name="connsiteX17" fmla="*/ 1110 w 43200"/>
                      <a:gd name="connsiteY17" fmla="*/ 31250 h 43200"/>
                      <a:gd name="connsiteX18" fmla="*/ 2113 w 43200"/>
                      <a:gd name="connsiteY18" fmla="*/ 25551 h 43200"/>
                      <a:gd name="connsiteX19" fmla="*/ -5 w 43200"/>
                      <a:gd name="connsiteY19" fmla="*/ 19704 h 43200"/>
                      <a:gd name="connsiteX20" fmla="*/ 3863 w 43200"/>
                      <a:gd name="connsiteY20" fmla="*/ 14507 h 43200"/>
                      <a:gd name="connsiteX21" fmla="*/ 3900 w 43200"/>
                      <a:gd name="connsiteY21" fmla="*/ 14370 h 43200"/>
                      <a:gd name="connsiteX0" fmla="*/ 283721 w 914400"/>
                      <a:gd name="connsiteY0" fmla="*/ 689229 h 612648"/>
                      <a:gd name="connsiteX1" fmla="*/ 266703 w 914400"/>
                      <a:gd name="connsiteY1" fmla="*/ 706247 h 612648"/>
                      <a:gd name="connsiteX2" fmla="*/ 249685 w 914400"/>
                      <a:gd name="connsiteY2" fmla="*/ 689229 h 612648"/>
                      <a:gd name="connsiteX3" fmla="*/ 266703 w 914400"/>
                      <a:gd name="connsiteY3" fmla="*/ 672211 h 612648"/>
                      <a:gd name="connsiteX4" fmla="*/ 283721 w 914400"/>
                      <a:gd name="connsiteY4" fmla="*/ 689229 h 612648"/>
                      <a:gd name="connsiteX0" fmla="*/ 310992 w 914400"/>
                      <a:gd name="connsiteY0" fmla="*/ 668620 h 612648"/>
                      <a:gd name="connsiteX1" fmla="*/ 276956 w 914400"/>
                      <a:gd name="connsiteY1" fmla="*/ 702656 h 612648"/>
                      <a:gd name="connsiteX2" fmla="*/ 242920 w 914400"/>
                      <a:gd name="connsiteY2" fmla="*/ 668620 h 612648"/>
                      <a:gd name="connsiteX3" fmla="*/ 276956 w 914400"/>
                      <a:gd name="connsiteY3" fmla="*/ 634584 h 612648"/>
                      <a:gd name="connsiteX4" fmla="*/ 310992 w 914400"/>
                      <a:gd name="connsiteY4" fmla="*/ 668620 h 612648"/>
                      <a:gd name="connsiteX0" fmla="*/ 353424 w 914400"/>
                      <a:gd name="connsiteY0" fmla="*/ 617538 h 612648"/>
                      <a:gd name="connsiteX1" fmla="*/ 302370 w 914400"/>
                      <a:gd name="connsiteY1" fmla="*/ 668592 h 612648"/>
                      <a:gd name="connsiteX2" fmla="*/ 251316 w 914400"/>
                      <a:gd name="connsiteY2" fmla="*/ 617538 h 612648"/>
                      <a:gd name="connsiteX3" fmla="*/ 302370 w 914400"/>
                      <a:gd name="connsiteY3" fmla="*/ 566484 h 612648"/>
                      <a:gd name="connsiteX4" fmla="*/ 353424 w 914400"/>
                      <a:gd name="connsiteY4" fmla="*/ 617538 h 612648"/>
                      <a:gd name="connsiteX0" fmla="*/ 4693 w 43200"/>
                      <a:gd name="connsiteY0" fmla="*/ 26177 h 43200"/>
                      <a:gd name="connsiteX1" fmla="*/ 2160 w 43200"/>
                      <a:gd name="connsiteY1" fmla="*/ 25380 h 43200"/>
                      <a:gd name="connsiteX2" fmla="*/ 6928 w 43200"/>
                      <a:gd name="connsiteY2" fmla="*/ 34899 h 43200"/>
                      <a:gd name="connsiteX3" fmla="*/ 5820 w 43200"/>
                      <a:gd name="connsiteY3" fmla="*/ 35280 h 43200"/>
                      <a:gd name="connsiteX4" fmla="*/ 16478 w 43200"/>
                      <a:gd name="connsiteY4" fmla="*/ 39090 h 43200"/>
                      <a:gd name="connsiteX5" fmla="*/ 15810 w 43200"/>
                      <a:gd name="connsiteY5" fmla="*/ 37350 h 43200"/>
                      <a:gd name="connsiteX6" fmla="*/ 28827 w 43200"/>
                      <a:gd name="connsiteY6" fmla="*/ 34751 h 43200"/>
                      <a:gd name="connsiteX7" fmla="*/ 28560 w 43200"/>
                      <a:gd name="connsiteY7" fmla="*/ 36660 h 43200"/>
                      <a:gd name="connsiteX8" fmla="*/ 34129 w 43200"/>
                      <a:gd name="connsiteY8" fmla="*/ 22954 h 43200"/>
                      <a:gd name="connsiteX9" fmla="*/ 37380 w 43200"/>
                      <a:gd name="connsiteY9" fmla="*/ 30090 h 43200"/>
                      <a:gd name="connsiteX10" fmla="*/ 41798 w 43200"/>
                      <a:gd name="connsiteY10" fmla="*/ 15354 h 43200"/>
                      <a:gd name="connsiteX11" fmla="*/ 40350 w 43200"/>
                      <a:gd name="connsiteY11" fmla="*/ 18030 h 43200"/>
                      <a:gd name="connsiteX12" fmla="*/ 38324 w 43200"/>
                      <a:gd name="connsiteY12" fmla="*/ 5426 h 43200"/>
                      <a:gd name="connsiteX13" fmla="*/ 38400 w 43200"/>
                      <a:gd name="connsiteY13" fmla="*/ 6690 h 43200"/>
                      <a:gd name="connsiteX14" fmla="*/ 29078 w 43200"/>
                      <a:gd name="connsiteY14" fmla="*/ 3952 h 43200"/>
                      <a:gd name="connsiteX15" fmla="*/ 29820 w 43200"/>
                      <a:gd name="connsiteY15" fmla="*/ 2340 h 43200"/>
                      <a:gd name="connsiteX16" fmla="*/ 22141 w 43200"/>
                      <a:gd name="connsiteY16" fmla="*/ 4720 h 43200"/>
                      <a:gd name="connsiteX17" fmla="*/ 22500 w 43200"/>
                      <a:gd name="connsiteY17" fmla="*/ 3330 h 43200"/>
                      <a:gd name="connsiteX18" fmla="*/ 14000 w 43200"/>
                      <a:gd name="connsiteY18" fmla="*/ 5192 h 43200"/>
                      <a:gd name="connsiteX19" fmla="*/ 15300 w 43200"/>
                      <a:gd name="connsiteY19" fmla="*/ 6540 h 43200"/>
                      <a:gd name="connsiteX20" fmla="*/ 4127 w 43200"/>
                      <a:gd name="connsiteY20" fmla="*/ 15789 h 43200"/>
                      <a:gd name="connsiteX21" fmla="*/ 3900 w 43200"/>
                      <a:gd name="connsiteY21" fmla="*/ 14370 h 43200"/>
                      <a:gd name="connsiteX0" fmla="*/ 3936 w 43256"/>
                      <a:gd name="connsiteY0" fmla="*/ 14229 h 49659"/>
                      <a:gd name="connsiteX1" fmla="*/ 5659 w 43256"/>
                      <a:gd name="connsiteY1" fmla="*/ 6766 h 49659"/>
                      <a:gd name="connsiteX2" fmla="*/ 14041 w 43256"/>
                      <a:gd name="connsiteY2" fmla="*/ 5061 h 49659"/>
                      <a:gd name="connsiteX3" fmla="*/ 22492 w 43256"/>
                      <a:gd name="connsiteY3" fmla="*/ 3291 h 49659"/>
                      <a:gd name="connsiteX4" fmla="*/ 25785 w 43256"/>
                      <a:gd name="connsiteY4" fmla="*/ 59 h 49659"/>
                      <a:gd name="connsiteX5" fmla="*/ 29869 w 43256"/>
                      <a:gd name="connsiteY5" fmla="*/ 2340 h 49659"/>
                      <a:gd name="connsiteX6" fmla="*/ 35499 w 43256"/>
                      <a:gd name="connsiteY6" fmla="*/ 549 h 49659"/>
                      <a:gd name="connsiteX7" fmla="*/ 38354 w 43256"/>
                      <a:gd name="connsiteY7" fmla="*/ 5435 h 49659"/>
                      <a:gd name="connsiteX8" fmla="*/ 42018 w 43256"/>
                      <a:gd name="connsiteY8" fmla="*/ 10177 h 49659"/>
                      <a:gd name="connsiteX9" fmla="*/ 41854 w 43256"/>
                      <a:gd name="connsiteY9" fmla="*/ 15319 h 49659"/>
                      <a:gd name="connsiteX10" fmla="*/ 43052 w 43256"/>
                      <a:gd name="connsiteY10" fmla="*/ 23181 h 49659"/>
                      <a:gd name="connsiteX11" fmla="*/ 37440 w 43256"/>
                      <a:gd name="connsiteY11" fmla="*/ 30063 h 49659"/>
                      <a:gd name="connsiteX12" fmla="*/ 35431 w 43256"/>
                      <a:gd name="connsiteY12" fmla="*/ 35960 h 49659"/>
                      <a:gd name="connsiteX13" fmla="*/ 28591 w 43256"/>
                      <a:gd name="connsiteY13" fmla="*/ 36674 h 49659"/>
                      <a:gd name="connsiteX14" fmla="*/ 23703 w 43256"/>
                      <a:gd name="connsiteY14" fmla="*/ 42965 h 49659"/>
                      <a:gd name="connsiteX15" fmla="*/ 16516 w 43256"/>
                      <a:gd name="connsiteY15" fmla="*/ 39125 h 49659"/>
                      <a:gd name="connsiteX16" fmla="*/ 5840 w 43256"/>
                      <a:gd name="connsiteY16" fmla="*/ 35331 h 49659"/>
                      <a:gd name="connsiteX17" fmla="*/ 1146 w 43256"/>
                      <a:gd name="connsiteY17" fmla="*/ 31109 h 49659"/>
                      <a:gd name="connsiteX18" fmla="*/ 2149 w 43256"/>
                      <a:gd name="connsiteY18" fmla="*/ 25410 h 49659"/>
                      <a:gd name="connsiteX19" fmla="*/ 31 w 43256"/>
                      <a:gd name="connsiteY19" fmla="*/ 19563 h 49659"/>
                      <a:gd name="connsiteX20" fmla="*/ 3899 w 43256"/>
                      <a:gd name="connsiteY20" fmla="*/ 14366 h 49659"/>
                      <a:gd name="connsiteX21" fmla="*/ 3936 w 43256"/>
                      <a:gd name="connsiteY21" fmla="*/ 14229 h 49659"/>
                      <a:gd name="connsiteX0" fmla="*/ 284483 w 915585"/>
                      <a:gd name="connsiteY0" fmla="*/ 687229 h 704247"/>
                      <a:gd name="connsiteX1" fmla="*/ 267465 w 915585"/>
                      <a:gd name="connsiteY1" fmla="*/ 704247 h 704247"/>
                      <a:gd name="connsiteX2" fmla="*/ 250447 w 915585"/>
                      <a:gd name="connsiteY2" fmla="*/ 687229 h 704247"/>
                      <a:gd name="connsiteX3" fmla="*/ 267465 w 915585"/>
                      <a:gd name="connsiteY3" fmla="*/ 670211 h 704247"/>
                      <a:gd name="connsiteX4" fmla="*/ 284483 w 915585"/>
                      <a:gd name="connsiteY4" fmla="*/ 687229 h 704247"/>
                      <a:gd name="connsiteX0" fmla="*/ 311754 w 915585"/>
                      <a:gd name="connsiteY0" fmla="*/ 666620 h 704247"/>
                      <a:gd name="connsiteX1" fmla="*/ 277718 w 915585"/>
                      <a:gd name="connsiteY1" fmla="*/ 700656 h 704247"/>
                      <a:gd name="connsiteX2" fmla="*/ 277718 w 915585"/>
                      <a:gd name="connsiteY2" fmla="*/ 632584 h 704247"/>
                      <a:gd name="connsiteX3" fmla="*/ 311754 w 915585"/>
                      <a:gd name="connsiteY3" fmla="*/ 666620 h 704247"/>
                      <a:gd name="connsiteX0" fmla="*/ 354186 w 915585"/>
                      <a:gd name="connsiteY0" fmla="*/ 615538 h 704247"/>
                      <a:gd name="connsiteX1" fmla="*/ 303132 w 915585"/>
                      <a:gd name="connsiteY1" fmla="*/ 666592 h 704247"/>
                      <a:gd name="connsiteX2" fmla="*/ 252078 w 915585"/>
                      <a:gd name="connsiteY2" fmla="*/ 615538 h 704247"/>
                      <a:gd name="connsiteX3" fmla="*/ 303132 w 915585"/>
                      <a:gd name="connsiteY3" fmla="*/ 564484 h 704247"/>
                      <a:gd name="connsiteX4" fmla="*/ 354186 w 915585"/>
                      <a:gd name="connsiteY4" fmla="*/ 615538 h 704247"/>
                      <a:gd name="connsiteX0" fmla="*/ 4729 w 43256"/>
                      <a:gd name="connsiteY0" fmla="*/ 26036 h 49659"/>
                      <a:gd name="connsiteX1" fmla="*/ 2196 w 43256"/>
                      <a:gd name="connsiteY1" fmla="*/ 25239 h 49659"/>
                      <a:gd name="connsiteX2" fmla="*/ 6964 w 43256"/>
                      <a:gd name="connsiteY2" fmla="*/ 34758 h 49659"/>
                      <a:gd name="connsiteX3" fmla="*/ 5856 w 43256"/>
                      <a:gd name="connsiteY3" fmla="*/ 35139 h 49659"/>
                      <a:gd name="connsiteX4" fmla="*/ 16514 w 43256"/>
                      <a:gd name="connsiteY4" fmla="*/ 38949 h 49659"/>
                      <a:gd name="connsiteX5" fmla="*/ 15846 w 43256"/>
                      <a:gd name="connsiteY5" fmla="*/ 37209 h 49659"/>
                      <a:gd name="connsiteX6" fmla="*/ 28863 w 43256"/>
                      <a:gd name="connsiteY6" fmla="*/ 34610 h 49659"/>
                      <a:gd name="connsiteX7" fmla="*/ 28596 w 43256"/>
                      <a:gd name="connsiteY7" fmla="*/ 36519 h 49659"/>
                      <a:gd name="connsiteX8" fmla="*/ 34165 w 43256"/>
                      <a:gd name="connsiteY8" fmla="*/ 22813 h 49659"/>
                      <a:gd name="connsiteX9" fmla="*/ 37416 w 43256"/>
                      <a:gd name="connsiteY9" fmla="*/ 29949 h 49659"/>
                      <a:gd name="connsiteX10" fmla="*/ 41834 w 43256"/>
                      <a:gd name="connsiteY10" fmla="*/ 15213 h 49659"/>
                      <a:gd name="connsiteX11" fmla="*/ 40386 w 43256"/>
                      <a:gd name="connsiteY11" fmla="*/ 17889 h 49659"/>
                      <a:gd name="connsiteX12" fmla="*/ 38360 w 43256"/>
                      <a:gd name="connsiteY12" fmla="*/ 5285 h 49659"/>
                      <a:gd name="connsiteX13" fmla="*/ 38436 w 43256"/>
                      <a:gd name="connsiteY13" fmla="*/ 6549 h 49659"/>
                      <a:gd name="connsiteX14" fmla="*/ 29114 w 43256"/>
                      <a:gd name="connsiteY14" fmla="*/ 3811 h 49659"/>
                      <a:gd name="connsiteX15" fmla="*/ 29856 w 43256"/>
                      <a:gd name="connsiteY15" fmla="*/ 2199 h 49659"/>
                      <a:gd name="connsiteX16" fmla="*/ 22177 w 43256"/>
                      <a:gd name="connsiteY16" fmla="*/ 4579 h 49659"/>
                      <a:gd name="connsiteX17" fmla="*/ 22536 w 43256"/>
                      <a:gd name="connsiteY17" fmla="*/ 3189 h 49659"/>
                      <a:gd name="connsiteX18" fmla="*/ 14036 w 43256"/>
                      <a:gd name="connsiteY18" fmla="*/ 5051 h 49659"/>
                      <a:gd name="connsiteX19" fmla="*/ 15336 w 43256"/>
                      <a:gd name="connsiteY19" fmla="*/ 6399 h 49659"/>
                      <a:gd name="connsiteX20" fmla="*/ 4163 w 43256"/>
                      <a:gd name="connsiteY20" fmla="*/ 15648 h 49659"/>
                      <a:gd name="connsiteX21" fmla="*/ 3936 w 43256"/>
                      <a:gd name="connsiteY21" fmla="*/ 14229 h 49659"/>
                      <a:gd name="connsiteX0" fmla="*/ 3936 w 43256"/>
                      <a:gd name="connsiteY0" fmla="*/ 14229 h 49659"/>
                      <a:gd name="connsiteX1" fmla="*/ 5659 w 43256"/>
                      <a:gd name="connsiteY1" fmla="*/ 6766 h 49659"/>
                      <a:gd name="connsiteX2" fmla="*/ 14041 w 43256"/>
                      <a:gd name="connsiteY2" fmla="*/ 5061 h 49659"/>
                      <a:gd name="connsiteX3" fmla="*/ 22492 w 43256"/>
                      <a:gd name="connsiteY3" fmla="*/ 3291 h 49659"/>
                      <a:gd name="connsiteX4" fmla="*/ 25785 w 43256"/>
                      <a:gd name="connsiteY4" fmla="*/ 59 h 49659"/>
                      <a:gd name="connsiteX5" fmla="*/ 29869 w 43256"/>
                      <a:gd name="connsiteY5" fmla="*/ 2340 h 49659"/>
                      <a:gd name="connsiteX6" fmla="*/ 35499 w 43256"/>
                      <a:gd name="connsiteY6" fmla="*/ 549 h 49659"/>
                      <a:gd name="connsiteX7" fmla="*/ 38354 w 43256"/>
                      <a:gd name="connsiteY7" fmla="*/ 5435 h 49659"/>
                      <a:gd name="connsiteX8" fmla="*/ 42018 w 43256"/>
                      <a:gd name="connsiteY8" fmla="*/ 10177 h 49659"/>
                      <a:gd name="connsiteX9" fmla="*/ 41854 w 43256"/>
                      <a:gd name="connsiteY9" fmla="*/ 15319 h 49659"/>
                      <a:gd name="connsiteX10" fmla="*/ 43052 w 43256"/>
                      <a:gd name="connsiteY10" fmla="*/ 23181 h 49659"/>
                      <a:gd name="connsiteX11" fmla="*/ 37440 w 43256"/>
                      <a:gd name="connsiteY11" fmla="*/ 30063 h 49659"/>
                      <a:gd name="connsiteX12" fmla="*/ 35431 w 43256"/>
                      <a:gd name="connsiteY12" fmla="*/ 35960 h 49659"/>
                      <a:gd name="connsiteX13" fmla="*/ 28591 w 43256"/>
                      <a:gd name="connsiteY13" fmla="*/ 36674 h 49659"/>
                      <a:gd name="connsiteX14" fmla="*/ 23703 w 43256"/>
                      <a:gd name="connsiteY14" fmla="*/ 42965 h 49659"/>
                      <a:gd name="connsiteX15" fmla="*/ 16516 w 43256"/>
                      <a:gd name="connsiteY15" fmla="*/ 39125 h 49659"/>
                      <a:gd name="connsiteX16" fmla="*/ 5840 w 43256"/>
                      <a:gd name="connsiteY16" fmla="*/ 35331 h 49659"/>
                      <a:gd name="connsiteX17" fmla="*/ 1146 w 43256"/>
                      <a:gd name="connsiteY17" fmla="*/ 31109 h 49659"/>
                      <a:gd name="connsiteX18" fmla="*/ 2149 w 43256"/>
                      <a:gd name="connsiteY18" fmla="*/ 25410 h 49659"/>
                      <a:gd name="connsiteX19" fmla="*/ 31 w 43256"/>
                      <a:gd name="connsiteY19" fmla="*/ 19563 h 49659"/>
                      <a:gd name="connsiteX20" fmla="*/ 3899 w 43256"/>
                      <a:gd name="connsiteY20" fmla="*/ 14366 h 49659"/>
                      <a:gd name="connsiteX21" fmla="*/ 3936 w 43256"/>
                      <a:gd name="connsiteY21" fmla="*/ 14229 h 49659"/>
                      <a:gd name="connsiteX0" fmla="*/ 284483 w 915585"/>
                      <a:gd name="connsiteY0" fmla="*/ 687229 h 704247"/>
                      <a:gd name="connsiteX1" fmla="*/ 267465 w 915585"/>
                      <a:gd name="connsiteY1" fmla="*/ 704247 h 704247"/>
                      <a:gd name="connsiteX2" fmla="*/ 250447 w 915585"/>
                      <a:gd name="connsiteY2" fmla="*/ 687229 h 704247"/>
                      <a:gd name="connsiteX3" fmla="*/ 267465 w 915585"/>
                      <a:gd name="connsiteY3" fmla="*/ 670211 h 704247"/>
                      <a:gd name="connsiteX4" fmla="*/ 284483 w 915585"/>
                      <a:gd name="connsiteY4" fmla="*/ 687229 h 704247"/>
                      <a:gd name="connsiteX0" fmla="*/ 311754 w 915585"/>
                      <a:gd name="connsiteY0" fmla="*/ 666620 h 704247"/>
                      <a:gd name="connsiteX1" fmla="*/ 277718 w 915585"/>
                      <a:gd name="connsiteY1" fmla="*/ 632584 h 704247"/>
                      <a:gd name="connsiteX2" fmla="*/ 311754 w 915585"/>
                      <a:gd name="connsiteY2" fmla="*/ 666620 h 704247"/>
                      <a:gd name="connsiteX0" fmla="*/ 354186 w 915585"/>
                      <a:gd name="connsiteY0" fmla="*/ 615538 h 704247"/>
                      <a:gd name="connsiteX1" fmla="*/ 303132 w 915585"/>
                      <a:gd name="connsiteY1" fmla="*/ 666592 h 704247"/>
                      <a:gd name="connsiteX2" fmla="*/ 252078 w 915585"/>
                      <a:gd name="connsiteY2" fmla="*/ 615538 h 704247"/>
                      <a:gd name="connsiteX3" fmla="*/ 303132 w 915585"/>
                      <a:gd name="connsiteY3" fmla="*/ 564484 h 704247"/>
                      <a:gd name="connsiteX4" fmla="*/ 354186 w 915585"/>
                      <a:gd name="connsiteY4" fmla="*/ 615538 h 704247"/>
                      <a:gd name="connsiteX0" fmla="*/ 4729 w 43256"/>
                      <a:gd name="connsiteY0" fmla="*/ 26036 h 49659"/>
                      <a:gd name="connsiteX1" fmla="*/ 2196 w 43256"/>
                      <a:gd name="connsiteY1" fmla="*/ 25239 h 49659"/>
                      <a:gd name="connsiteX2" fmla="*/ 6964 w 43256"/>
                      <a:gd name="connsiteY2" fmla="*/ 34758 h 49659"/>
                      <a:gd name="connsiteX3" fmla="*/ 5856 w 43256"/>
                      <a:gd name="connsiteY3" fmla="*/ 35139 h 49659"/>
                      <a:gd name="connsiteX4" fmla="*/ 16514 w 43256"/>
                      <a:gd name="connsiteY4" fmla="*/ 38949 h 49659"/>
                      <a:gd name="connsiteX5" fmla="*/ 15846 w 43256"/>
                      <a:gd name="connsiteY5" fmla="*/ 37209 h 49659"/>
                      <a:gd name="connsiteX6" fmla="*/ 28863 w 43256"/>
                      <a:gd name="connsiteY6" fmla="*/ 34610 h 49659"/>
                      <a:gd name="connsiteX7" fmla="*/ 28596 w 43256"/>
                      <a:gd name="connsiteY7" fmla="*/ 36519 h 49659"/>
                      <a:gd name="connsiteX8" fmla="*/ 34165 w 43256"/>
                      <a:gd name="connsiteY8" fmla="*/ 22813 h 49659"/>
                      <a:gd name="connsiteX9" fmla="*/ 37416 w 43256"/>
                      <a:gd name="connsiteY9" fmla="*/ 29949 h 49659"/>
                      <a:gd name="connsiteX10" fmla="*/ 41834 w 43256"/>
                      <a:gd name="connsiteY10" fmla="*/ 15213 h 49659"/>
                      <a:gd name="connsiteX11" fmla="*/ 40386 w 43256"/>
                      <a:gd name="connsiteY11" fmla="*/ 17889 h 49659"/>
                      <a:gd name="connsiteX12" fmla="*/ 38360 w 43256"/>
                      <a:gd name="connsiteY12" fmla="*/ 5285 h 49659"/>
                      <a:gd name="connsiteX13" fmla="*/ 38436 w 43256"/>
                      <a:gd name="connsiteY13" fmla="*/ 6549 h 49659"/>
                      <a:gd name="connsiteX14" fmla="*/ 29114 w 43256"/>
                      <a:gd name="connsiteY14" fmla="*/ 3811 h 49659"/>
                      <a:gd name="connsiteX15" fmla="*/ 29856 w 43256"/>
                      <a:gd name="connsiteY15" fmla="*/ 2199 h 49659"/>
                      <a:gd name="connsiteX16" fmla="*/ 22177 w 43256"/>
                      <a:gd name="connsiteY16" fmla="*/ 4579 h 49659"/>
                      <a:gd name="connsiteX17" fmla="*/ 22536 w 43256"/>
                      <a:gd name="connsiteY17" fmla="*/ 3189 h 49659"/>
                      <a:gd name="connsiteX18" fmla="*/ 14036 w 43256"/>
                      <a:gd name="connsiteY18" fmla="*/ 5051 h 49659"/>
                      <a:gd name="connsiteX19" fmla="*/ 15336 w 43256"/>
                      <a:gd name="connsiteY19" fmla="*/ 6399 h 49659"/>
                      <a:gd name="connsiteX20" fmla="*/ 4163 w 43256"/>
                      <a:gd name="connsiteY20" fmla="*/ 15648 h 49659"/>
                      <a:gd name="connsiteX21" fmla="*/ 3936 w 43256"/>
                      <a:gd name="connsiteY21" fmla="*/ 14229 h 496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50447 w 915585"/>
                      <a:gd name="connsiteY1" fmla="*/ 687229 h 687229"/>
                      <a:gd name="connsiteX2" fmla="*/ 267465 w 915585"/>
                      <a:gd name="connsiteY2" fmla="*/ 670211 h 687229"/>
                      <a:gd name="connsiteX3" fmla="*/ 284483 w 915585"/>
                      <a:gd name="connsiteY3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54186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4" fmla="*/ 354186 w 915585"/>
                      <a:gd name="connsiteY4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54186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4" fmla="*/ 354186 w 915585"/>
                      <a:gd name="connsiteY4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03132 w 915585"/>
                      <a:gd name="connsiteY0" fmla="*/ 564484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252078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7259"/>
                      <a:gd name="connsiteX1" fmla="*/ 5659 w 43256"/>
                      <a:gd name="connsiteY1" fmla="*/ 6766 h 47259"/>
                      <a:gd name="connsiteX2" fmla="*/ 14041 w 43256"/>
                      <a:gd name="connsiteY2" fmla="*/ 5061 h 47259"/>
                      <a:gd name="connsiteX3" fmla="*/ 22492 w 43256"/>
                      <a:gd name="connsiteY3" fmla="*/ 3291 h 47259"/>
                      <a:gd name="connsiteX4" fmla="*/ 25785 w 43256"/>
                      <a:gd name="connsiteY4" fmla="*/ 59 h 47259"/>
                      <a:gd name="connsiteX5" fmla="*/ 29869 w 43256"/>
                      <a:gd name="connsiteY5" fmla="*/ 2340 h 47259"/>
                      <a:gd name="connsiteX6" fmla="*/ 35499 w 43256"/>
                      <a:gd name="connsiteY6" fmla="*/ 549 h 47259"/>
                      <a:gd name="connsiteX7" fmla="*/ 38354 w 43256"/>
                      <a:gd name="connsiteY7" fmla="*/ 5435 h 47259"/>
                      <a:gd name="connsiteX8" fmla="*/ 42018 w 43256"/>
                      <a:gd name="connsiteY8" fmla="*/ 10177 h 47259"/>
                      <a:gd name="connsiteX9" fmla="*/ 41854 w 43256"/>
                      <a:gd name="connsiteY9" fmla="*/ 15319 h 47259"/>
                      <a:gd name="connsiteX10" fmla="*/ 43052 w 43256"/>
                      <a:gd name="connsiteY10" fmla="*/ 23181 h 47259"/>
                      <a:gd name="connsiteX11" fmla="*/ 37440 w 43256"/>
                      <a:gd name="connsiteY11" fmla="*/ 30063 h 47259"/>
                      <a:gd name="connsiteX12" fmla="*/ 35431 w 43256"/>
                      <a:gd name="connsiteY12" fmla="*/ 35960 h 47259"/>
                      <a:gd name="connsiteX13" fmla="*/ 28591 w 43256"/>
                      <a:gd name="connsiteY13" fmla="*/ 36674 h 47259"/>
                      <a:gd name="connsiteX14" fmla="*/ 23703 w 43256"/>
                      <a:gd name="connsiteY14" fmla="*/ 42965 h 47259"/>
                      <a:gd name="connsiteX15" fmla="*/ 16516 w 43256"/>
                      <a:gd name="connsiteY15" fmla="*/ 39125 h 47259"/>
                      <a:gd name="connsiteX16" fmla="*/ 5840 w 43256"/>
                      <a:gd name="connsiteY16" fmla="*/ 35331 h 47259"/>
                      <a:gd name="connsiteX17" fmla="*/ 1146 w 43256"/>
                      <a:gd name="connsiteY17" fmla="*/ 31109 h 47259"/>
                      <a:gd name="connsiteX18" fmla="*/ 2149 w 43256"/>
                      <a:gd name="connsiteY18" fmla="*/ 25410 h 47259"/>
                      <a:gd name="connsiteX19" fmla="*/ 31 w 43256"/>
                      <a:gd name="connsiteY19" fmla="*/ 19563 h 47259"/>
                      <a:gd name="connsiteX20" fmla="*/ 3899 w 43256"/>
                      <a:gd name="connsiteY20" fmla="*/ 14366 h 47259"/>
                      <a:gd name="connsiteX21" fmla="*/ 3936 w 43256"/>
                      <a:gd name="connsiteY21" fmla="*/ 14229 h 47259"/>
                      <a:gd name="connsiteX0" fmla="*/ 459035 w 915585"/>
                      <a:gd name="connsiteY0" fmla="*/ 494479 h 670211"/>
                      <a:gd name="connsiteX1" fmla="*/ 267465 w 915585"/>
                      <a:gd name="connsiteY1" fmla="*/ 670211 h 670211"/>
                      <a:gd name="connsiteX2" fmla="*/ 459035 w 915585"/>
                      <a:gd name="connsiteY2" fmla="*/ 494479 h 670211"/>
                      <a:gd name="connsiteX0" fmla="*/ 311754 w 915585"/>
                      <a:gd name="connsiteY0" fmla="*/ 666620 h 670211"/>
                      <a:gd name="connsiteX1" fmla="*/ 277718 w 915585"/>
                      <a:gd name="connsiteY1" fmla="*/ 632584 h 670211"/>
                      <a:gd name="connsiteX2" fmla="*/ 311754 w 915585"/>
                      <a:gd name="connsiteY2" fmla="*/ 666620 h 670211"/>
                      <a:gd name="connsiteX0" fmla="*/ 252078 w 915585"/>
                      <a:gd name="connsiteY0" fmla="*/ 615538 h 670211"/>
                      <a:gd name="connsiteX1" fmla="*/ 303132 w 915585"/>
                      <a:gd name="connsiteY1" fmla="*/ 666592 h 670211"/>
                      <a:gd name="connsiteX2" fmla="*/ 252078 w 915585"/>
                      <a:gd name="connsiteY2" fmla="*/ 615538 h 670211"/>
                      <a:gd name="connsiteX0" fmla="*/ 4729 w 43256"/>
                      <a:gd name="connsiteY0" fmla="*/ 26036 h 47259"/>
                      <a:gd name="connsiteX1" fmla="*/ 2196 w 43256"/>
                      <a:gd name="connsiteY1" fmla="*/ 25239 h 47259"/>
                      <a:gd name="connsiteX2" fmla="*/ 6964 w 43256"/>
                      <a:gd name="connsiteY2" fmla="*/ 34758 h 47259"/>
                      <a:gd name="connsiteX3" fmla="*/ 5856 w 43256"/>
                      <a:gd name="connsiteY3" fmla="*/ 35139 h 47259"/>
                      <a:gd name="connsiteX4" fmla="*/ 16514 w 43256"/>
                      <a:gd name="connsiteY4" fmla="*/ 38949 h 47259"/>
                      <a:gd name="connsiteX5" fmla="*/ 15846 w 43256"/>
                      <a:gd name="connsiteY5" fmla="*/ 37209 h 47259"/>
                      <a:gd name="connsiteX6" fmla="*/ 28863 w 43256"/>
                      <a:gd name="connsiteY6" fmla="*/ 34610 h 47259"/>
                      <a:gd name="connsiteX7" fmla="*/ 28596 w 43256"/>
                      <a:gd name="connsiteY7" fmla="*/ 36519 h 47259"/>
                      <a:gd name="connsiteX8" fmla="*/ 34165 w 43256"/>
                      <a:gd name="connsiteY8" fmla="*/ 22813 h 47259"/>
                      <a:gd name="connsiteX9" fmla="*/ 37416 w 43256"/>
                      <a:gd name="connsiteY9" fmla="*/ 29949 h 47259"/>
                      <a:gd name="connsiteX10" fmla="*/ 41834 w 43256"/>
                      <a:gd name="connsiteY10" fmla="*/ 15213 h 47259"/>
                      <a:gd name="connsiteX11" fmla="*/ 40386 w 43256"/>
                      <a:gd name="connsiteY11" fmla="*/ 17889 h 47259"/>
                      <a:gd name="connsiteX12" fmla="*/ 38360 w 43256"/>
                      <a:gd name="connsiteY12" fmla="*/ 5285 h 47259"/>
                      <a:gd name="connsiteX13" fmla="*/ 38436 w 43256"/>
                      <a:gd name="connsiteY13" fmla="*/ 6549 h 47259"/>
                      <a:gd name="connsiteX14" fmla="*/ 29114 w 43256"/>
                      <a:gd name="connsiteY14" fmla="*/ 3811 h 47259"/>
                      <a:gd name="connsiteX15" fmla="*/ 29856 w 43256"/>
                      <a:gd name="connsiteY15" fmla="*/ 2199 h 47259"/>
                      <a:gd name="connsiteX16" fmla="*/ 22177 w 43256"/>
                      <a:gd name="connsiteY16" fmla="*/ 4579 h 47259"/>
                      <a:gd name="connsiteX17" fmla="*/ 22536 w 43256"/>
                      <a:gd name="connsiteY17" fmla="*/ 3189 h 47259"/>
                      <a:gd name="connsiteX18" fmla="*/ 14036 w 43256"/>
                      <a:gd name="connsiteY18" fmla="*/ 5051 h 47259"/>
                      <a:gd name="connsiteX19" fmla="*/ 15336 w 43256"/>
                      <a:gd name="connsiteY19" fmla="*/ 6399 h 47259"/>
                      <a:gd name="connsiteX20" fmla="*/ 4163 w 43256"/>
                      <a:gd name="connsiteY20" fmla="*/ 15648 h 47259"/>
                      <a:gd name="connsiteX21" fmla="*/ 3936 w 43256"/>
                      <a:gd name="connsiteY21" fmla="*/ 14229 h 47259"/>
                      <a:gd name="connsiteX0" fmla="*/ 3936 w 43256"/>
                      <a:gd name="connsiteY0" fmla="*/ 14229 h 47259"/>
                      <a:gd name="connsiteX1" fmla="*/ 5659 w 43256"/>
                      <a:gd name="connsiteY1" fmla="*/ 6766 h 47259"/>
                      <a:gd name="connsiteX2" fmla="*/ 14041 w 43256"/>
                      <a:gd name="connsiteY2" fmla="*/ 5061 h 47259"/>
                      <a:gd name="connsiteX3" fmla="*/ 22492 w 43256"/>
                      <a:gd name="connsiteY3" fmla="*/ 3291 h 47259"/>
                      <a:gd name="connsiteX4" fmla="*/ 25785 w 43256"/>
                      <a:gd name="connsiteY4" fmla="*/ 59 h 47259"/>
                      <a:gd name="connsiteX5" fmla="*/ 29869 w 43256"/>
                      <a:gd name="connsiteY5" fmla="*/ 2340 h 47259"/>
                      <a:gd name="connsiteX6" fmla="*/ 35499 w 43256"/>
                      <a:gd name="connsiteY6" fmla="*/ 549 h 47259"/>
                      <a:gd name="connsiteX7" fmla="*/ 38354 w 43256"/>
                      <a:gd name="connsiteY7" fmla="*/ 5435 h 47259"/>
                      <a:gd name="connsiteX8" fmla="*/ 42018 w 43256"/>
                      <a:gd name="connsiteY8" fmla="*/ 10177 h 47259"/>
                      <a:gd name="connsiteX9" fmla="*/ 41854 w 43256"/>
                      <a:gd name="connsiteY9" fmla="*/ 15319 h 47259"/>
                      <a:gd name="connsiteX10" fmla="*/ 43052 w 43256"/>
                      <a:gd name="connsiteY10" fmla="*/ 23181 h 47259"/>
                      <a:gd name="connsiteX11" fmla="*/ 37440 w 43256"/>
                      <a:gd name="connsiteY11" fmla="*/ 30063 h 47259"/>
                      <a:gd name="connsiteX12" fmla="*/ 35431 w 43256"/>
                      <a:gd name="connsiteY12" fmla="*/ 35960 h 47259"/>
                      <a:gd name="connsiteX13" fmla="*/ 28591 w 43256"/>
                      <a:gd name="connsiteY13" fmla="*/ 36674 h 47259"/>
                      <a:gd name="connsiteX14" fmla="*/ 23703 w 43256"/>
                      <a:gd name="connsiteY14" fmla="*/ 42965 h 47259"/>
                      <a:gd name="connsiteX15" fmla="*/ 16516 w 43256"/>
                      <a:gd name="connsiteY15" fmla="*/ 39125 h 47259"/>
                      <a:gd name="connsiteX16" fmla="*/ 5840 w 43256"/>
                      <a:gd name="connsiteY16" fmla="*/ 35331 h 47259"/>
                      <a:gd name="connsiteX17" fmla="*/ 1146 w 43256"/>
                      <a:gd name="connsiteY17" fmla="*/ 31109 h 47259"/>
                      <a:gd name="connsiteX18" fmla="*/ 2149 w 43256"/>
                      <a:gd name="connsiteY18" fmla="*/ 25410 h 47259"/>
                      <a:gd name="connsiteX19" fmla="*/ 31 w 43256"/>
                      <a:gd name="connsiteY19" fmla="*/ 19563 h 47259"/>
                      <a:gd name="connsiteX20" fmla="*/ 3899 w 43256"/>
                      <a:gd name="connsiteY20" fmla="*/ 14366 h 47259"/>
                      <a:gd name="connsiteX21" fmla="*/ 3936 w 43256"/>
                      <a:gd name="connsiteY21" fmla="*/ 14229 h 47259"/>
                      <a:gd name="connsiteX0" fmla="*/ 459035 w 915585"/>
                      <a:gd name="connsiteY0" fmla="*/ 494479 h 670211"/>
                      <a:gd name="connsiteX1" fmla="*/ 267465 w 915585"/>
                      <a:gd name="connsiteY1" fmla="*/ 670211 h 670211"/>
                      <a:gd name="connsiteX2" fmla="*/ 459035 w 915585"/>
                      <a:gd name="connsiteY2" fmla="*/ 494479 h 670211"/>
                      <a:gd name="connsiteX0" fmla="*/ 311754 w 915585"/>
                      <a:gd name="connsiteY0" fmla="*/ 666620 h 670211"/>
                      <a:gd name="connsiteX1" fmla="*/ 277718 w 915585"/>
                      <a:gd name="connsiteY1" fmla="*/ 632584 h 670211"/>
                      <a:gd name="connsiteX2" fmla="*/ 311754 w 915585"/>
                      <a:gd name="connsiteY2" fmla="*/ 666620 h 670211"/>
                      <a:gd name="connsiteX0" fmla="*/ 252078 w 915585"/>
                      <a:gd name="connsiteY0" fmla="*/ 615538 h 670211"/>
                      <a:gd name="connsiteX1" fmla="*/ 303131 w 915585"/>
                      <a:gd name="connsiteY1" fmla="*/ 466429 h 670211"/>
                      <a:gd name="connsiteX2" fmla="*/ 252078 w 915585"/>
                      <a:gd name="connsiteY2" fmla="*/ 615538 h 670211"/>
                      <a:gd name="connsiteX0" fmla="*/ 4729 w 43256"/>
                      <a:gd name="connsiteY0" fmla="*/ 26036 h 47259"/>
                      <a:gd name="connsiteX1" fmla="*/ 2196 w 43256"/>
                      <a:gd name="connsiteY1" fmla="*/ 25239 h 47259"/>
                      <a:gd name="connsiteX2" fmla="*/ 6964 w 43256"/>
                      <a:gd name="connsiteY2" fmla="*/ 34758 h 47259"/>
                      <a:gd name="connsiteX3" fmla="*/ 5856 w 43256"/>
                      <a:gd name="connsiteY3" fmla="*/ 35139 h 47259"/>
                      <a:gd name="connsiteX4" fmla="*/ 16514 w 43256"/>
                      <a:gd name="connsiteY4" fmla="*/ 38949 h 47259"/>
                      <a:gd name="connsiteX5" fmla="*/ 15846 w 43256"/>
                      <a:gd name="connsiteY5" fmla="*/ 37209 h 47259"/>
                      <a:gd name="connsiteX6" fmla="*/ 28863 w 43256"/>
                      <a:gd name="connsiteY6" fmla="*/ 34610 h 47259"/>
                      <a:gd name="connsiteX7" fmla="*/ 28596 w 43256"/>
                      <a:gd name="connsiteY7" fmla="*/ 36519 h 47259"/>
                      <a:gd name="connsiteX8" fmla="*/ 34165 w 43256"/>
                      <a:gd name="connsiteY8" fmla="*/ 22813 h 47259"/>
                      <a:gd name="connsiteX9" fmla="*/ 37416 w 43256"/>
                      <a:gd name="connsiteY9" fmla="*/ 29949 h 47259"/>
                      <a:gd name="connsiteX10" fmla="*/ 41834 w 43256"/>
                      <a:gd name="connsiteY10" fmla="*/ 15213 h 47259"/>
                      <a:gd name="connsiteX11" fmla="*/ 40386 w 43256"/>
                      <a:gd name="connsiteY11" fmla="*/ 17889 h 47259"/>
                      <a:gd name="connsiteX12" fmla="*/ 38360 w 43256"/>
                      <a:gd name="connsiteY12" fmla="*/ 5285 h 47259"/>
                      <a:gd name="connsiteX13" fmla="*/ 38436 w 43256"/>
                      <a:gd name="connsiteY13" fmla="*/ 6549 h 47259"/>
                      <a:gd name="connsiteX14" fmla="*/ 29114 w 43256"/>
                      <a:gd name="connsiteY14" fmla="*/ 3811 h 47259"/>
                      <a:gd name="connsiteX15" fmla="*/ 29856 w 43256"/>
                      <a:gd name="connsiteY15" fmla="*/ 2199 h 47259"/>
                      <a:gd name="connsiteX16" fmla="*/ 22177 w 43256"/>
                      <a:gd name="connsiteY16" fmla="*/ 4579 h 47259"/>
                      <a:gd name="connsiteX17" fmla="*/ 22536 w 43256"/>
                      <a:gd name="connsiteY17" fmla="*/ 3189 h 47259"/>
                      <a:gd name="connsiteX18" fmla="*/ 14036 w 43256"/>
                      <a:gd name="connsiteY18" fmla="*/ 5051 h 47259"/>
                      <a:gd name="connsiteX19" fmla="*/ 15336 w 43256"/>
                      <a:gd name="connsiteY19" fmla="*/ 6399 h 47259"/>
                      <a:gd name="connsiteX20" fmla="*/ 4163 w 43256"/>
                      <a:gd name="connsiteY20" fmla="*/ 15648 h 47259"/>
                      <a:gd name="connsiteX21" fmla="*/ 3936 w 43256"/>
                      <a:gd name="connsiteY21" fmla="*/ 14229 h 47259"/>
                      <a:gd name="connsiteX0" fmla="*/ 3936 w 43256"/>
                      <a:gd name="connsiteY0" fmla="*/ 14229 h 47006"/>
                      <a:gd name="connsiteX1" fmla="*/ 5659 w 43256"/>
                      <a:gd name="connsiteY1" fmla="*/ 6766 h 47006"/>
                      <a:gd name="connsiteX2" fmla="*/ 14041 w 43256"/>
                      <a:gd name="connsiteY2" fmla="*/ 5061 h 47006"/>
                      <a:gd name="connsiteX3" fmla="*/ 22492 w 43256"/>
                      <a:gd name="connsiteY3" fmla="*/ 3291 h 47006"/>
                      <a:gd name="connsiteX4" fmla="*/ 25785 w 43256"/>
                      <a:gd name="connsiteY4" fmla="*/ 59 h 47006"/>
                      <a:gd name="connsiteX5" fmla="*/ 29869 w 43256"/>
                      <a:gd name="connsiteY5" fmla="*/ 2340 h 47006"/>
                      <a:gd name="connsiteX6" fmla="*/ 35499 w 43256"/>
                      <a:gd name="connsiteY6" fmla="*/ 549 h 47006"/>
                      <a:gd name="connsiteX7" fmla="*/ 38354 w 43256"/>
                      <a:gd name="connsiteY7" fmla="*/ 5435 h 47006"/>
                      <a:gd name="connsiteX8" fmla="*/ 42018 w 43256"/>
                      <a:gd name="connsiteY8" fmla="*/ 10177 h 47006"/>
                      <a:gd name="connsiteX9" fmla="*/ 41854 w 43256"/>
                      <a:gd name="connsiteY9" fmla="*/ 15319 h 47006"/>
                      <a:gd name="connsiteX10" fmla="*/ 43052 w 43256"/>
                      <a:gd name="connsiteY10" fmla="*/ 23181 h 47006"/>
                      <a:gd name="connsiteX11" fmla="*/ 37440 w 43256"/>
                      <a:gd name="connsiteY11" fmla="*/ 30063 h 47006"/>
                      <a:gd name="connsiteX12" fmla="*/ 35431 w 43256"/>
                      <a:gd name="connsiteY12" fmla="*/ 35960 h 47006"/>
                      <a:gd name="connsiteX13" fmla="*/ 28591 w 43256"/>
                      <a:gd name="connsiteY13" fmla="*/ 36674 h 47006"/>
                      <a:gd name="connsiteX14" fmla="*/ 23703 w 43256"/>
                      <a:gd name="connsiteY14" fmla="*/ 42965 h 47006"/>
                      <a:gd name="connsiteX15" fmla="*/ 16516 w 43256"/>
                      <a:gd name="connsiteY15" fmla="*/ 39125 h 47006"/>
                      <a:gd name="connsiteX16" fmla="*/ 5840 w 43256"/>
                      <a:gd name="connsiteY16" fmla="*/ 35331 h 47006"/>
                      <a:gd name="connsiteX17" fmla="*/ 1146 w 43256"/>
                      <a:gd name="connsiteY17" fmla="*/ 31109 h 47006"/>
                      <a:gd name="connsiteX18" fmla="*/ 2149 w 43256"/>
                      <a:gd name="connsiteY18" fmla="*/ 25410 h 47006"/>
                      <a:gd name="connsiteX19" fmla="*/ 31 w 43256"/>
                      <a:gd name="connsiteY19" fmla="*/ 19563 h 47006"/>
                      <a:gd name="connsiteX20" fmla="*/ 3899 w 43256"/>
                      <a:gd name="connsiteY20" fmla="*/ 14366 h 47006"/>
                      <a:gd name="connsiteX21" fmla="*/ 3936 w 43256"/>
                      <a:gd name="connsiteY21" fmla="*/ 14229 h 47006"/>
                      <a:gd name="connsiteX0" fmla="*/ 459035 w 915585"/>
                      <a:gd name="connsiteY0" fmla="*/ 494479 h 666620"/>
                      <a:gd name="connsiteX1" fmla="*/ 354741 w 915585"/>
                      <a:gd name="connsiteY1" fmla="*/ 462634 h 666620"/>
                      <a:gd name="connsiteX2" fmla="*/ 459035 w 915585"/>
                      <a:gd name="connsiteY2" fmla="*/ 494479 h 666620"/>
                      <a:gd name="connsiteX0" fmla="*/ 311754 w 915585"/>
                      <a:gd name="connsiteY0" fmla="*/ 666620 h 666620"/>
                      <a:gd name="connsiteX1" fmla="*/ 277718 w 915585"/>
                      <a:gd name="connsiteY1" fmla="*/ 632584 h 666620"/>
                      <a:gd name="connsiteX2" fmla="*/ 311754 w 915585"/>
                      <a:gd name="connsiteY2" fmla="*/ 666620 h 666620"/>
                      <a:gd name="connsiteX0" fmla="*/ 252078 w 915585"/>
                      <a:gd name="connsiteY0" fmla="*/ 615538 h 666620"/>
                      <a:gd name="connsiteX1" fmla="*/ 303131 w 915585"/>
                      <a:gd name="connsiteY1" fmla="*/ 466429 h 666620"/>
                      <a:gd name="connsiteX2" fmla="*/ 252078 w 915585"/>
                      <a:gd name="connsiteY2" fmla="*/ 615538 h 666620"/>
                      <a:gd name="connsiteX0" fmla="*/ 4729 w 43256"/>
                      <a:gd name="connsiteY0" fmla="*/ 26036 h 47006"/>
                      <a:gd name="connsiteX1" fmla="*/ 2196 w 43256"/>
                      <a:gd name="connsiteY1" fmla="*/ 25239 h 47006"/>
                      <a:gd name="connsiteX2" fmla="*/ 6964 w 43256"/>
                      <a:gd name="connsiteY2" fmla="*/ 34758 h 47006"/>
                      <a:gd name="connsiteX3" fmla="*/ 5856 w 43256"/>
                      <a:gd name="connsiteY3" fmla="*/ 35139 h 47006"/>
                      <a:gd name="connsiteX4" fmla="*/ 16514 w 43256"/>
                      <a:gd name="connsiteY4" fmla="*/ 38949 h 47006"/>
                      <a:gd name="connsiteX5" fmla="*/ 15846 w 43256"/>
                      <a:gd name="connsiteY5" fmla="*/ 37209 h 47006"/>
                      <a:gd name="connsiteX6" fmla="*/ 28863 w 43256"/>
                      <a:gd name="connsiteY6" fmla="*/ 34610 h 47006"/>
                      <a:gd name="connsiteX7" fmla="*/ 28596 w 43256"/>
                      <a:gd name="connsiteY7" fmla="*/ 36519 h 47006"/>
                      <a:gd name="connsiteX8" fmla="*/ 34165 w 43256"/>
                      <a:gd name="connsiteY8" fmla="*/ 22813 h 47006"/>
                      <a:gd name="connsiteX9" fmla="*/ 37416 w 43256"/>
                      <a:gd name="connsiteY9" fmla="*/ 29949 h 47006"/>
                      <a:gd name="connsiteX10" fmla="*/ 41834 w 43256"/>
                      <a:gd name="connsiteY10" fmla="*/ 15213 h 47006"/>
                      <a:gd name="connsiteX11" fmla="*/ 40386 w 43256"/>
                      <a:gd name="connsiteY11" fmla="*/ 17889 h 47006"/>
                      <a:gd name="connsiteX12" fmla="*/ 38360 w 43256"/>
                      <a:gd name="connsiteY12" fmla="*/ 5285 h 47006"/>
                      <a:gd name="connsiteX13" fmla="*/ 38436 w 43256"/>
                      <a:gd name="connsiteY13" fmla="*/ 6549 h 47006"/>
                      <a:gd name="connsiteX14" fmla="*/ 29114 w 43256"/>
                      <a:gd name="connsiteY14" fmla="*/ 3811 h 47006"/>
                      <a:gd name="connsiteX15" fmla="*/ 29856 w 43256"/>
                      <a:gd name="connsiteY15" fmla="*/ 2199 h 47006"/>
                      <a:gd name="connsiteX16" fmla="*/ 22177 w 43256"/>
                      <a:gd name="connsiteY16" fmla="*/ 4579 h 47006"/>
                      <a:gd name="connsiteX17" fmla="*/ 22536 w 43256"/>
                      <a:gd name="connsiteY17" fmla="*/ 3189 h 47006"/>
                      <a:gd name="connsiteX18" fmla="*/ 14036 w 43256"/>
                      <a:gd name="connsiteY18" fmla="*/ 5051 h 47006"/>
                      <a:gd name="connsiteX19" fmla="*/ 15336 w 43256"/>
                      <a:gd name="connsiteY19" fmla="*/ 6399 h 47006"/>
                      <a:gd name="connsiteX20" fmla="*/ 4163 w 43256"/>
                      <a:gd name="connsiteY20" fmla="*/ 15648 h 47006"/>
                      <a:gd name="connsiteX21" fmla="*/ 3936 w 43256"/>
                      <a:gd name="connsiteY21" fmla="*/ 14229 h 47006"/>
                      <a:gd name="connsiteX0" fmla="*/ 3936 w 43256"/>
                      <a:gd name="connsiteY0" fmla="*/ 14229 h 44606"/>
                      <a:gd name="connsiteX1" fmla="*/ 5659 w 43256"/>
                      <a:gd name="connsiteY1" fmla="*/ 6766 h 44606"/>
                      <a:gd name="connsiteX2" fmla="*/ 14041 w 43256"/>
                      <a:gd name="connsiteY2" fmla="*/ 5061 h 44606"/>
                      <a:gd name="connsiteX3" fmla="*/ 22492 w 43256"/>
                      <a:gd name="connsiteY3" fmla="*/ 3291 h 44606"/>
                      <a:gd name="connsiteX4" fmla="*/ 25785 w 43256"/>
                      <a:gd name="connsiteY4" fmla="*/ 59 h 44606"/>
                      <a:gd name="connsiteX5" fmla="*/ 29869 w 43256"/>
                      <a:gd name="connsiteY5" fmla="*/ 2340 h 44606"/>
                      <a:gd name="connsiteX6" fmla="*/ 35499 w 43256"/>
                      <a:gd name="connsiteY6" fmla="*/ 549 h 44606"/>
                      <a:gd name="connsiteX7" fmla="*/ 38354 w 43256"/>
                      <a:gd name="connsiteY7" fmla="*/ 5435 h 44606"/>
                      <a:gd name="connsiteX8" fmla="*/ 42018 w 43256"/>
                      <a:gd name="connsiteY8" fmla="*/ 10177 h 44606"/>
                      <a:gd name="connsiteX9" fmla="*/ 41854 w 43256"/>
                      <a:gd name="connsiteY9" fmla="*/ 15319 h 44606"/>
                      <a:gd name="connsiteX10" fmla="*/ 43052 w 43256"/>
                      <a:gd name="connsiteY10" fmla="*/ 23181 h 44606"/>
                      <a:gd name="connsiteX11" fmla="*/ 37440 w 43256"/>
                      <a:gd name="connsiteY11" fmla="*/ 30063 h 44606"/>
                      <a:gd name="connsiteX12" fmla="*/ 35431 w 43256"/>
                      <a:gd name="connsiteY12" fmla="*/ 35960 h 44606"/>
                      <a:gd name="connsiteX13" fmla="*/ 28591 w 43256"/>
                      <a:gd name="connsiteY13" fmla="*/ 36674 h 44606"/>
                      <a:gd name="connsiteX14" fmla="*/ 23703 w 43256"/>
                      <a:gd name="connsiteY14" fmla="*/ 42965 h 44606"/>
                      <a:gd name="connsiteX15" fmla="*/ 16516 w 43256"/>
                      <a:gd name="connsiteY15" fmla="*/ 39125 h 44606"/>
                      <a:gd name="connsiteX16" fmla="*/ 5840 w 43256"/>
                      <a:gd name="connsiteY16" fmla="*/ 35331 h 44606"/>
                      <a:gd name="connsiteX17" fmla="*/ 1146 w 43256"/>
                      <a:gd name="connsiteY17" fmla="*/ 31109 h 44606"/>
                      <a:gd name="connsiteX18" fmla="*/ 2149 w 43256"/>
                      <a:gd name="connsiteY18" fmla="*/ 25410 h 44606"/>
                      <a:gd name="connsiteX19" fmla="*/ 31 w 43256"/>
                      <a:gd name="connsiteY19" fmla="*/ 19563 h 44606"/>
                      <a:gd name="connsiteX20" fmla="*/ 3899 w 43256"/>
                      <a:gd name="connsiteY20" fmla="*/ 14366 h 44606"/>
                      <a:gd name="connsiteX21" fmla="*/ 3936 w 43256"/>
                      <a:gd name="connsiteY21" fmla="*/ 14229 h 44606"/>
                      <a:gd name="connsiteX0" fmla="*/ 459035 w 915585"/>
                      <a:gd name="connsiteY0" fmla="*/ 494479 h 632584"/>
                      <a:gd name="connsiteX1" fmla="*/ 354741 w 915585"/>
                      <a:gd name="connsiteY1" fmla="*/ 462634 h 632584"/>
                      <a:gd name="connsiteX2" fmla="*/ 459035 w 915585"/>
                      <a:gd name="connsiteY2" fmla="*/ 494479 h 632584"/>
                      <a:gd name="connsiteX0" fmla="*/ 452737 w 915585"/>
                      <a:gd name="connsiteY0" fmla="*/ 599899 h 632584"/>
                      <a:gd name="connsiteX1" fmla="*/ 277718 w 915585"/>
                      <a:gd name="connsiteY1" fmla="*/ 632584 h 632584"/>
                      <a:gd name="connsiteX2" fmla="*/ 452737 w 915585"/>
                      <a:gd name="connsiteY2" fmla="*/ 599899 h 632584"/>
                      <a:gd name="connsiteX0" fmla="*/ 252078 w 915585"/>
                      <a:gd name="connsiteY0" fmla="*/ 615538 h 632584"/>
                      <a:gd name="connsiteX1" fmla="*/ 303131 w 915585"/>
                      <a:gd name="connsiteY1" fmla="*/ 466429 h 632584"/>
                      <a:gd name="connsiteX2" fmla="*/ 252078 w 915585"/>
                      <a:gd name="connsiteY2" fmla="*/ 615538 h 632584"/>
                      <a:gd name="connsiteX0" fmla="*/ 4729 w 43256"/>
                      <a:gd name="connsiteY0" fmla="*/ 26036 h 44606"/>
                      <a:gd name="connsiteX1" fmla="*/ 2196 w 43256"/>
                      <a:gd name="connsiteY1" fmla="*/ 25239 h 44606"/>
                      <a:gd name="connsiteX2" fmla="*/ 6964 w 43256"/>
                      <a:gd name="connsiteY2" fmla="*/ 34758 h 44606"/>
                      <a:gd name="connsiteX3" fmla="*/ 5856 w 43256"/>
                      <a:gd name="connsiteY3" fmla="*/ 35139 h 44606"/>
                      <a:gd name="connsiteX4" fmla="*/ 16514 w 43256"/>
                      <a:gd name="connsiteY4" fmla="*/ 38949 h 44606"/>
                      <a:gd name="connsiteX5" fmla="*/ 15846 w 43256"/>
                      <a:gd name="connsiteY5" fmla="*/ 37209 h 44606"/>
                      <a:gd name="connsiteX6" fmla="*/ 28863 w 43256"/>
                      <a:gd name="connsiteY6" fmla="*/ 34610 h 44606"/>
                      <a:gd name="connsiteX7" fmla="*/ 28596 w 43256"/>
                      <a:gd name="connsiteY7" fmla="*/ 36519 h 44606"/>
                      <a:gd name="connsiteX8" fmla="*/ 34165 w 43256"/>
                      <a:gd name="connsiteY8" fmla="*/ 22813 h 44606"/>
                      <a:gd name="connsiteX9" fmla="*/ 37416 w 43256"/>
                      <a:gd name="connsiteY9" fmla="*/ 29949 h 44606"/>
                      <a:gd name="connsiteX10" fmla="*/ 41834 w 43256"/>
                      <a:gd name="connsiteY10" fmla="*/ 15213 h 44606"/>
                      <a:gd name="connsiteX11" fmla="*/ 40386 w 43256"/>
                      <a:gd name="connsiteY11" fmla="*/ 17889 h 44606"/>
                      <a:gd name="connsiteX12" fmla="*/ 38360 w 43256"/>
                      <a:gd name="connsiteY12" fmla="*/ 5285 h 44606"/>
                      <a:gd name="connsiteX13" fmla="*/ 38436 w 43256"/>
                      <a:gd name="connsiteY13" fmla="*/ 6549 h 44606"/>
                      <a:gd name="connsiteX14" fmla="*/ 29114 w 43256"/>
                      <a:gd name="connsiteY14" fmla="*/ 3811 h 44606"/>
                      <a:gd name="connsiteX15" fmla="*/ 29856 w 43256"/>
                      <a:gd name="connsiteY15" fmla="*/ 2199 h 44606"/>
                      <a:gd name="connsiteX16" fmla="*/ 22177 w 43256"/>
                      <a:gd name="connsiteY16" fmla="*/ 4579 h 44606"/>
                      <a:gd name="connsiteX17" fmla="*/ 22536 w 43256"/>
                      <a:gd name="connsiteY17" fmla="*/ 3189 h 44606"/>
                      <a:gd name="connsiteX18" fmla="*/ 14036 w 43256"/>
                      <a:gd name="connsiteY18" fmla="*/ 5051 h 44606"/>
                      <a:gd name="connsiteX19" fmla="*/ 15336 w 43256"/>
                      <a:gd name="connsiteY19" fmla="*/ 6399 h 44606"/>
                      <a:gd name="connsiteX20" fmla="*/ 4163 w 43256"/>
                      <a:gd name="connsiteY20" fmla="*/ 15648 h 44606"/>
                      <a:gd name="connsiteX21" fmla="*/ 3936 w 43256"/>
                      <a:gd name="connsiteY21" fmla="*/ 14229 h 44606"/>
                      <a:gd name="connsiteX0" fmla="*/ 3936 w 43256"/>
                      <a:gd name="connsiteY0" fmla="*/ 14229 h 43404"/>
                      <a:gd name="connsiteX1" fmla="*/ 5659 w 43256"/>
                      <a:gd name="connsiteY1" fmla="*/ 6766 h 43404"/>
                      <a:gd name="connsiteX2" fmla="*/ 14041 w 43256"/>
                      <a:gd name="connsiteY2" fmla="*/ 5061 h 43404"/>
                      <a:gd name="connsiteX3" fmla="*/ 22492 w 43256"/>
                      <a:gd name="connsiteY3" fmla="*/ 3291 h 43404"/>
                      <a:gd name="connsiteX4" fmla="*/ 25785 w 43256"/>
                      <a:gd name="connsiteY4" fmla="*/ 59 h 43404"/>
                      <a:gd name="connsiteX5" fmla="*/ 29869 w 43256"/>
                      <a:gd name="connsiteY5" fmla="*/ 2340 h 43404"/>
                      <a:gd name="connsiteX6" fmla="*/ 35499 w 43256"/>
                      <a:gd name="connsiteY6" fmla="*/ 549 h 43404"/>
                      <a:gd name="connsiteX7" fmla="*/ 38354 w 43256"/>
                      <a:gd name="connsiteY7" fmla="*/ 5435 h 43404"/>
                      <a:gd name="connsiteX8" fmla="*/ 42018 w 43256"/>
                      <a:gd name="connsiteY8" fmla="*/ 10177 h 43404"/>
                      <a:gd name="connsiteX9" fmla="*/ 41854 w 43256"/>
                      <a:gd name="connsiteY9" fmla="*/ 15319 h 43404"/>
                      <a:gd name="connsiteX10" fmla="*/ 43052 w 43256"/>
                      <a:gd name="connsiteY10" fmla="*/ 23181 h 43404"/>
                      <a:gd name="connsiteX11" fmla="*/ 37440 w 43256"/>
                      <a:gd name="connsiteY11" fmla="*/ 30063 h 43404"/>
                      <a:gd name="connsiteX12" fmla="*/ 35431 w 43256"/>
                      <a:gd name="connsiteY12" fmla="*/ 35960 h 43404"/>
                      <a:gd name="connsiteX13" fmla="*/ 28591 w 43256"/>
                      <a:gd name="connsiteY13" fmla="*/ 36674 h 43404"/>
                      <a:gd name="connsiteX14" fmla="*/ 23703 w 43256"/>
                      <a:gd name="connsiteY14" fmla="*/ 42965 h 43404"/>
                      <a:gd name="connsiteX15" fmla="*/ 16516 w 43256"/>
                      <a:gd name="connsiteY15" fmla="*/ 39125 h 43404"/>
                      <a:gd name="connsiteX16" fmla="*/ 5840 w 43256"/>
                      <a:gd name="connsiteY16" fmla="*/ 35331 h 43404"/>
                      <a:gd name="connsiteX17" fmla="*/ 1146 w 43256"/>
                      <a:gd name="connsiteY17" fmla="*/ 31109 h 43404"/>
                      <a:gd name="connsiteX18" fmla="*/ 2149 w 43256"/>
                      <a:gd name="connsiteY18" fmla="*/ 25410 h 43404"/>
                      <a:gd name="connsiteX19" fmla="*/ 31 w 43256"/>
                      <a:gd name="connsiteY19" fmla="*/ 19563 h 43404"/>
                      <a:gd name="connsiteX20" fmla="*/ 3899 w 43256"/>
                      <a:gd name="connsiteY20" fmla="*/ 14366 h 43404"/>
                      <a:gd name="connsiteX21" fmla="*/ 3936 w 43256"/>
                      <a:gd name="connsiteY21" fmla="*/ 14229 h 43404"/>
                      <a:gd name="connsiteX0" fmla="*/ 459035 w 915585"/>
                      <a:gd name="connsiteY0" fmla="*/ 494479 h 615538"/>
                      <a:gd name="connsiteX1" fmla="*/ 354741 w 915585"/>
                      <a:gd name="connsiteY1" fmla="*/ 462634 h 615538"/>
                      <a:gd name="connsiteX2" fmla="*/ 459035 w 915585"/>
                      <a:gd name="connsiteY2" fmla="*/ 494479 h 615538"/>
                      <a:gd name="connsiteX0" fmla="*/ 452737 w 915585"/>
                      <a:gd name="connsiteY0" fmla="*/ 599899 h 615538"/>
                      <a:gd name="connsiteX1" fmla="*/ 512690 w 915585"/>
                      <a:gd name="connsiteY1" fmla="*/ 602931 h 615538"/>
                      <a:gd name="connsiteX2" fmla="*/ 452737 w 915585"/>
                      <a:gd name="connsiteY2" fmla="*/ 599899 h 615538"/>
                      <a:gd name="connsiteX0" fmla="*/ 252078 w 915585"/>
                      <a:gd name="connsiteY0" fmla="*/ 615538 h 615538"/>
                      <a:gd name="connsiteX1" fmla="*/ 303131 w 915585"/>
                      <a:gd name="connsiteY1" fmla="*/ 466429 h 615538"/>
                      <a:gd name="connsiteX2" fmla="*/ 252078 w 915585"/>
                      <a:gd name="connsiteY2" fmla="*/ 615538 h 615538"/>
                      <a:gd name="connsiteX0" fmla="*/ 4729 w 43256"/>
                      <a:gd name="connsiteY0" fmla="*/ 26036 h 43404"/>
                      <a:gd name="connsiteX1" fmla="*/ 2196 w 43256"/>
                      <a:gd name="connsiteY1" fmla="*/ 25239 h 43404"/>
                      <a:gd name="connsiteX2" fmla="*/ 6964 w 43256"/>
                      <a:gd name="connsiteY2" fmla="*/ 34758 h 43404"/>
                      <a:gd name="connsiteX3" fmla="*/ 5856 w 43256"/>
                      <a:gd name="connsiteY3" fmla="*/ 35139 h 43404"/>
                      <a:gd name="connsiteX4" fmla="*/ 16514 w 43256"/>
                      <a:gd name="connsiteY4" fmla="*/ 38949 h 43404"/>
                      <a:gd name="connsiteX5" fmla="*/ 15846 w 43256"/>
                      <a:gd name="connsiteY5" fmla="*/ 37209 h 43404"/>
                      <a:gd name="connsiteX6" fmla="*/ 28863 w 43256"/>
                      <a:gd name="connsiteY6" fmla="*/ 34610 h 43404"/>
                      <a:gd name="connsiteX7" fmla="*/ 28596 w 43256"/>
                      <a:gd name="connsiteY7" fmla="*/ 36519 h 43404"/>
                      <a:gd name="connsiteX8" fmla="*/ 34165 w 43256"/>
                      <a:gd name="connsiteY8" fmla="*/ 22813 h 43404"/>
                      <a:gd name="connsiteX9" fmla="*/ 37416 w 43256"/>
                      <a:gd name="connsiteY9" fmla="*/ 29949 h 43404"/>
                      <a:gd name="connsiteX10" fmla="*/ 41834 w 43256"/>
                      <a:gd name="connsiteY10" fmla="*/ 15213 h 43404"/>
                      <a:gd name="connsiteX11" fmla="*/ 40386 w 43256"/>
                      <a:gd name="connsiteY11" fmla="*/ 17889 h 43404"/>
                      <a:gd name="connsiteX12" fmla="*/ 38360 w 43256"/>
                      <a:gd name="connsiteY12" fmla="*/ 5285 h 43404"/>
                      <a:gd name="connsiteX13" fmla="*/ 38436 w 43256"/>
                      <a:gd name="connsiteY13" fmla="*/ 6549 h 43404"/>
                      <a:gd name="connsiteX14" fmla="*/ 29114 w 43256"/>
                      <a:gd name="connsiteY14" fmla="*/ 3811 h 43404"/>
                      <a:gd name="connsiteX15" fmla="*/ 29856 w 43256"/>
                      <a:gd name="connsiteY15" fmla="*/ 2199 h 43404"/>
                      <a:gd name="connsiteX16" fmla="*/ 22177 w 43256"/>
                      <a:gd name="connsiteY16" fmla="*/ 4579 h 43404"/>
                      <a:gd name="connsiteX17" fmla="*/ 22536 w 43256"/>
                      <a:gd name="connsiteY17" fmla="*/ 3189 h 43404"/>
                      <a:gd name="connsiteX18" fmla="*/ 14036 w 43256"/>
                      <a:gd name="connsiteY18" fmla="*/ 5051 h 43404"/>
                      <a:gd name="connsiteX19" fmla="*/ 15336 w 43256"/>
                      <a:gd name="connsiteY19" fmla="*/ 6399 h 43404"/>
                      <a:gd name="connsiteX20" fmla="*/ 4163 w 43256"/>
                      <a:gd name="connsiteY20" fmla="*/ 15648 h 43404"/>
                      <a:gd name="connsiteX21" fmla="*/ 3936 w 43256"/>
                      <a:gd name="connsiteY21" fmla="*/ 14229 h 43404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459035 w 915585"/>
                      <a:gd name="connsiteY0" fmla="*/ 494479 h 612914"/>
                      <a:gd name="connsiteX1" fmla="*/ 354741 w 915585"/>
                      <a:gd name="connsiteY1" fmla="*/ 462634 h 612914"/>
                      <a:gd name="connsiteX2" fmla="*/ 459035 w 915585"/>
                      <a:gd name="connsiteY2" fmla="*/ 494479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54741 w 915585"/>
                      <a:gd name="connsiteY1" fmla="*/ 462634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14460 w 915585"/>
                      <a:gd name="connsiteY1" fmla="*/ 551596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14460 w 915585"/>
                      <a:gd name="connsiteY1" fmla="*/ 551596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562804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</a:cxnLst>
                    <a:rect l="l" t="t" r="r" b="b"/>
                    <a:pathLst>
                      <a:path w="43256" h="43219">
                        <a:moveTo>
                          <a:pt x="3936" y="14229"/>
                        </a:moveTo>
                        <a:cubicBezTo>
                          <a:pt x="3665" y="11516"/>
                          <a:pt x="4297" y="8780"/>
                          <a:pt x="5659" y="6766"/>
                        </a:cubicBezTo>
                        <a:cubicBezTo>
                          <a:pt x="7811" y="3585"/>
                          <a:pt x="11300" y="2876"/>
                          <a:pt x="14041" y="5061"/>
                        </a:cubicBezTo>
                        <a:cubicBezTo>
                          <a:pt x="15714" y="768"/>
                          <a:pt x="19950" y="-119"/>
                          <a:pt x="22492" y="3291"/>
                        </a:cubicBezTo>
                        <a:cubicBezTo>
                          <a:pt x="23133" y="1542"/>
                          <a:pt x="24364" y="333"/>
                          <a:pt x="25785" y="59"/>
                        </a:cubicBezTo>
                        <a:cubicBezTo>
                          <a:pt x="27349" y="-243"/>
                          <a:pt x="28911" y="629"/>
                          <a:pt x="29869" y="2340"/>
                        </a:cubicBezTo>
                        <a:cubicBezTo>
                          <a:pt x="31251" y="126"/>
                          <a:pt x="33537" y="-601"/>
                          <a:pt x="35499" y="549"/>
                        </a:cubicBezTo>
                        <a:cubicBezTo>
                          <a:pt x="36994" y="1425"/>
                          <a:pt x="38066" y="3259"/>
                          <a:pt x="38354" y="5435"/>
                        </a:cubicBezTo>
                        <a:cubicBezTo>
                          <a:pt x="40082" y="6077"/>
                          <a:pt x="41458" y="7857"/>
                          <a:pt x="42018" y="10177"/>
                        </a:cubicBezTo>
                        <a:cubicBezTo>
                          <a:pt x="42425" y="11861"/>
                          <a:pt x="42367" y="13690"/>
                          <a:pt x="41854" y="15319"/>
                        </a:cubicBezTo>
                        <a:cubicBezTo>
                          <a:pt x="43115" y="17553"/>
                          <a:pt x="43556" y="20449"/>
                          <a:pt x="43052" y="23181"/>
                        </a:cubicBezTo>
                        <a:cubicBezTo>
                          <a:pt x="42382" y="26813"/>
                          <a:pt x="40164" y="29533"/>
                          <a:pt x="37440" y="30063"/>
                        </a:cubicBezTo>
                        <a:cubicBezTo>
                          <a:pt x="37427" y="32330"/>
                          <a:pt x="36694" y="34480"/>
                          <a:pt x="35431" y="35960"/>
                        </a:cubicBezTo>
                        <a:cubicBezTo>
                          <a:pt x="33512" y="38209"/>
                          <a:pt x="30740" y="38498"/>
                          <a:pt x="28591" y="36674"/>
                        </a:cubicBezTo>
                        <a:cubicBezTo>
                          <a:pt x="27896" y="39807"/>
                          <a:pt x="26035" y="42202"/>
                          <a:pt x="23703" y="42965"/>
                        </a:cubicBezTo>
                        <a:cubicBezTo>
                          <a:pt x="20955" y="43864"/>
                          <a:pt x="18087" y="42332"/>
                          <a:pt x="16516" y="39125"/>
                        </a:cubicBezTo>
                        <a:cubicBezTo>
                          <a:pt x="12808" y="42169"/>
                          <a:pt x="7992" y="40458"/>
                          <a:pt x="5840" y="35331"/>
                        </a:cubicBezTo>
                        <a:cubicBezTo>
                          <a:pt x="3726" y="35668"/>
                          <a:pt x="1741" y="33883"/>
                          <a:pt x="1146" y="31109"/>
                        </a:cubicBezTo>
                        <a:cubicBezTo>
                          <a:pt x="715" y="29102"/>
                          <a:pt x="1096" y="26936"/>
                          <a:pt x="2149" y="25410"/>
                        </a:cubicBezTo>
                        <a:cubicBezTo>
                          <a:pt x="655" y="24213"/>
                          <a:pt x="-177" y="21916"/>
                          <a:pt x="31" y="19563"/>
                        </a:cubicBezTo>
                        <a:cubicBezTo>
                          <a:pt x="275" y="16808"/>
                          <a:pt x="1881" y="14650"/>
                          <a:pt x="3899" y="14366"/>
                        </a:cubicBezTo>
                        <a:cubicBezTo>
                          <a:pt x="3911" y="14320"/>
                          <a:pt x="3924" y="14275"/>
                          <a:pt x="3936" y="14229"/>
                        </a:cubicBezTo>
                        <a:close/>
                      </a:path>
                      <a:path w="915585" h="612914">
                        <a:moveTo>
                          <a:pt x="365047" y="568613"/>
                        </a:moveTo>
                        <a:lnTo>
                          <a:pt x="314460" y="551596"/>
                        </a:lnTo>
                        <a:lnTo>
                          <a:pt x="365047" y="568613"/>
                        </a:lnTo>
                        <a:close/>
                      </a:path>
                      <a:path w="915585" h="612914">
                        <a:moveTo>
                          <a:pt x="452737" y="599899"/>
                        </a:moveTo>
                        <a:lnTo>
                          <a:pt x="512690" y="602931"/>
                        </a:lnTo>
                        <a:lnTo>
                          <a:pt x="452737" y="599899"/>
                        </a:lnTo>
                        <a:close/>
                      </a:path>
                      <a:path w="915585" h="612914">
                        <a:moveTo>
                          <a:pt x="252079" y="585885"/>
                        </a:moveTo>
                        <a:lnTo>
                          <a:pt x="303131" y="562804"/>
                        </a:lnTo>
                        <a:lnTo>
                          <a:pt x="252079" y="585885"/>
                        </a:lnTo>
                        <a:close/>
                      </a:path>
                      <a:path w="43256" h="43219" fill="none" extrusionOk="0">
                        <a:moveTo>
                          <a:pt x="4729" y="26036"/>
                        </a:moveTo>
                        <a:cubicBezTo>
                          <a:pt x="3845" y="26130"/>
                          <a:pt x="2961" y="25852"/>
                          <a:pt x="2196" y="25239"/>
                        </a:cubicBezTo>
                        <a:moveTo>
                          <a:pt x="6964" y="34758"/>
                        </a:moveTo>
                        <a:cubicBezTo>
                          <a:pt x="6609" y="34951"/>
                          <a:pt x="6236" y="35079"/>
                          <a:pt x="5856" y="35139"/>
                        </a:cubicBezTo>
                        <a:moveTo>
                          <a:pt x="16514" y="38949"/>
                        </a:moveTo>
                        <a:cubicBezTo>
                          <a:pt x="16247" y="38403"/>
                          <a:pt x="16023" y="37820"/>
                          <a:pt x="15846" y="37209"/>
                        </a:cubicBezTo>
                        <a:moveTo>
                          <a:pt x="28863" y="34610"/>
                        </a:moveTo>
                        <a:cubicBezTo>
                          <a:pt x="28824" y="35257"/>
                          <a:pt x="28734" y="35897"/>
                          <a:pt x="28596" y="36519"/>
                        </a:cubicBezTo>
                        <a:moveTo>
                          <a:pt x="34165" y="22813"/>
                        </a:moveTo>
                        <a:cubicBezTo>
                          <a:pt x="36169" y="24141"/>
                          <a:pt x="37434" y="26917"/>
                          <a:pt x="37416" y="29949"/>
                        </a:cubicBezTo>
                        <a:moveTo>
                          <a:pt x="41834" y="15213"/>
                        </a:moveTo>
                        <a:cubicBezTo>
                          <a:pt x="41509" y="16245"/>
                          <a:pt x="41014" y="17161"/>
                          <a:pt x="40386" y="17889"/>
                        </a:cubicBezTo>
                        <a:moveTo>
                          <a:pt x="38360" y="5285"/>
                        </a:moveTo>
                        <a:cubicBezTo>
                          <a:pt x="38415" y="5702"/>
                          <a:pt x="38441" y="6125"/>
                          <a:pt x="38436" y="6549"/>
                        </a:cubicBezTo>
                        <a:moveTo>
                          <a:pt x="29114" y="3811"/>
                        </a:moveTo>
                        <a:cubicBezTo>
                          <a:pt x="29303" y="3228"/>
                          <a:pt x="29552" y="2685"/>
                          <a:pt x="29856" y="2199"/>
                        </a:cubicBezTo>
                        <a:moveTo>
                          <a:pt x="22177" y="4579"/>
                        </a:moveTo>
                        <a:cubicBezTo>
                          <a:pt x="22254" y="4097"/>
                          <a:pt x="22375" y="3630"/>
                          <a:pt x="22536" y="3189"/>
                        </a:cubicBezTo>
                        <a:moveTo>
                          <a:pt x="14036" y="5051"/>
                        </a:moveTo>
                        <a:cubicBezTo>
                          <a:pt x="14508" y="5427"/>
                          <a:pt x="14944" y="5880"/>
                          <a:pt x="15336" y="6399"/>
                        </a:cubicBezTo>
                        <a:moveTo>
                          <a:pt x="4163" y="15648"/>
                        </a:moveTo>
                        <a:cubicBezTo>
                          <a:pt x="4060" y="15184"/>
                          <a:pt x="3984" y="14710"/>
                          <a:pt x="3936" y="14229"/>
                        </a:cubicBezTo>
                      </a:path>
                    </a:pathLst>
                  </a:custGeom>
                  <a:gradFill flip="none" rotWithShape="1">
                    <a:gsLst>
                      <a:gs pos="0">
                        <a:schemeClr val="bg1"/>
                      </a:gs>
                      <a:gs pos="50000">
                        <a:schemeClr val="bg1">
                          <a:lumMod val="75000"/>
                        </a:schemeClr>
                      </a:gs>
                      <a:gs pos="100000">
                        <a:schemeClr val="tx1">
                          <a:lumMod val="75000"/>
                          <a:lumOff val="25000"/>
                        </a:scheme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GB" dirty="0"/>
                  </a:p>
                </p:txBody>
              </p:sp>
              <p:sp>
                <p:nvSpPr>
                  <p:cNvPr id="101" name="Cloud Callout 3"/>
                  <p:cNvSpPr/>
                  <p:nvPr/>
                </p:nvSpPr>
                <p:spPr>
                  <a:xfrm>
                    <a:off x="2393571" y="3373713"/>
                    <a:ext cx="720842" cy="436989"/>
                  </a:xfrm>
                  <a:custGeom>
                    <a:avLst/>
                    <a:gdLst>
                      <a:gd name="connsiteX0" fmla="*/ 3900 w 43200"/>
                      <a:gd name="connsiteY0" fmla="*/ 14370 h 43200"/>
                      <a:gd name="connsiteX1" fmla="*/ 5623 w 43200"/>
                      <a:gd name="connsiteY1" fmla="*/ 6907 h 43200"/>
                      <a:gd name="connsiteX2" fmla="*/ 14005 w 43200"/>
                      <a:gd name="connsiteY2" fmla="*/ 5202 h 43200"/>
                      <a:gd name="connsiteX3" fmla="*/ 22456 w 43200"/>
                      <a:gd name="connsiteY3" fmla="*/ 3432 h 43200"/>
                      <a:gd name="connsiteX4" fmla="*/ 25749 w 43200"/>
                      <a:gd name="connsiteY4" fmla="*/ 200 h 43200"/>
                      <a:gd name="connsiteX5" fmla="*/ 29833 w 43200"/>
                      <a:gd name="connsiteY5" fmla="*/ 2481 h 43200"/>
                      <a:gd name="connsiteX6" fmla="*/ 35463 w 43200"/>
                      <a:gd name="connsiteY6" fmla="*/ 690 h 43200"/>
                      <a:gd name="connsiteX7" fmla="*/ 38318 w 43200"/>
                      <a:gd name="connsiteY7" fmla="*/ 5576 h 43200"/>
                      <a:gd name="connsiteX8" fmla="*/ 41982 w 43200"/>
                      <a:gd name="connsiteY8" fmla="*/ 10318 h 43200"/>
                      <a:gd name="connsiteX9" fmla="*/ 41818 w 43200"/>
                      <a:gd name="connsiteY9" fmla="*/ 15460 h 43200"/>
                      <a:gd name="connsiteX10" fmla="*/ 43016 w 43200"/>
                      <a:gd name="connsiteY10" fmla="*/ 23322 h 43200"/>
                      <a:gd name="connsiteX11" fmla="*/ 37404 w 43200"/>
                      <a:gd name="connsiteY11" fmla="*/ 30204 h 43200"/>
                      <a:gd name="connsiteX12" fmla="*/ 35395 w 43200"/>
                      <a:gd name="connsiteY12" fmla="*/ 36101 h 43200"/>
                      <a:gd name="connsiteX13" fmla="*/ 28555 w 43200"/>
                      <a:gd name="connsiteY13" fmla="*/ 36815 h 43200"/>
                      <a:gd name="connsiteX14" fmla="*/ 23667 w 43200"/>
                      <a:gd name="connsiteY14" fmla="*/ 43106 h 43200"/>
                      <a:gd name="connsiteX15" fmla="*/ 16480 w 43200"/>
                      <a:gd name="connsiteY15" fmla="*/ 39266 h 43200"/>
                      <a:gd name="connsiteX16" fmla="*/ 5804 w 43200"/>
                      <a:gd name="connsiteY16" fmla="*/ 35472 h 43200"/>
                      <a:gd name="connsiteX17" fmla="*/ 1110 w 43200"/>
                      <a:gd name="connsiteY17" fmla="*/ 31250 h 43200"/>
                      <a:gd name="connsiteX18" fmla="*/ 2113 w 43200"/>
                      <a:gd name="connsiteY18" fmla="*/ 25551 h 43200"/>
                      <a:gd name="connsiteX19" fmla="*/ -5 w 43200"/>
                      <a:gd name="connsiteY19" fmla="*/ 19704 h 43200"/>
                      <a:gd name="connsiteX20" fmla="*/ 3863 w 43200"/>
                      <a:gd name="connsiteY20" fmla="*/ 14507 h 43200"/>
                      <a:gd name="connsiteX21" fmla="*/ 3900 w 43200"/>
                      <a:gd name="connsiteY21" fmla="*/ 14370 h 43200"/>
                      <a:gd name="connsiteX0" fmla="*/ 283721 w 914400"/>
                      <a:gd name="connsiteY0" fmla="*/ 689229 h 612648"/>
                      <a:gd name="connsiteX1" fmla="*/ 266703 w 914400"/>
                      <a:gd name="connsiteY1" fmla="*/ 706247 h 612648"/>
                      <a:gd name="connsiteX2" fmla="*/ 249685 w 914400"/>
                      <a:gd name="connsiteY2" fmla="*/ 689229 h 612648"/>
                      <a:gd name="connsiteX3" fmla="*/ 266703 w 914400"/>
                      <a:gd name="connsiteY3" fmla="*/ 672211 h 612648"/>
                      <a:gd name="connsiteX4" fmla="*/ 283721 w 914400"/>
                      <a:gd name="connsiteY4" fmla="*/ 689229 h 612648"/>
                      <a:gd name="connsiteX0" fmla="*/ 310992 w 914400"/>
                      <a:gd name="connsiteY0" fmla="*/ 668620 h 612648"/>
                      <a:gd name="connsiteX1" fmla="*/ 276956 w 914400"/>
                      <a:gd name="connsiteY1" fmla="*/ 702656 h 612648"/>
                      <a:gd name="connsiteX2" fmla="*/ 242920 w 914400"/>
                      <a:gd name="connsiteY2" fmla="*/ 668620 h 612648"/>
                      <a:gd name="connsiteX3" fmla="*/ 276956 w 914400"/>
                      <a:gd name="connsiteY3" fmla="*/ 634584 h 612648"/>
                      <a:gd name="connsiteX4" fmla="*/ 310992 w 914400"/>
                      <a:gd name="connsiteY4" fmla="*/ 668620 h 612648"/>
                      <a:gd name="connsiteX0" fmla="*/ 353424 w 914400"/>
                      <a:gd name="connsiteY0" fmla="*/ 617538 h 612648"/>
                      <a:gd name="connsiteX1" fmla="*/ 302370 w 914400"/>
                      <a:gd name="connsiteY1" fmla="*/ 668592 h 612648"/>
                      <a:gd name="connsiteX2" fmla="*/ 251316 w 914400"/>
                      <a:gd name="connsiteY2" fmla="*/ 617538 h 612648"/>
                      <a:gd name="connsiteX3" fmla="*/ 302370 w 914400"/>
                      <a:gd name="connsiteY3" fmla="*/ 566484 h 612648"/>
                      <a:gd name="connsiteX4" fmla="*/ 353424 w 914400"/>
                      <a:gd name="connsiteY4" fmla="*/ 617538 h 612648"/>
                      <a:gd name="connsiteX0" fmla="*/ 4693 w 43200"/>
                      <a:gd name="connsiteY0" fmla="*/ 26177 h 43200"/>
                      <a:gd name="connsiteX1" fmla="*/ 2160 w 43200"/>
                      <a:gd name="connsiteY1" fmla="*/ 25380 h 43200"/>
                      <a:gd name="connsiteX2" fmla="*/ 6928 w 43200"/>
                      <a:gd name="connsiteY2" fmla="*/ 34899 h 43200"/>
                      <a:gd name="connsiteX3" fmla="*/ 5820 w 43200"/>
                      <a:gd name="connsiteY3" fmla="*/ 35280 h 43200"/>
                      <a:gd name="connsiteX4" fmla="*/ 16478 w 43200"/>
                      <a:gd name="connsiteY4" fmla="*/ 39090 h 43200"/>
                      <a:gd name="connsiteX5" fmla="*/ 15810 w 43200"/>
                      <a:gd name="connsiteY5" fmla="*/ 37350 h 43200"/>
                      <a:gd name="connsiteX6" fmla="*/ 28827 w 43200"/>
                      <a:gd name="connsiteY6" fmla="*/ 34751 h 43200"/>
                      <a:gd name="connsiteX7" fmla="*/ 28560 w 43200"/>
                      <a:gd name="connsiteY7" fmla="*/ 36660 h 43200"/>
                      <a:gd name="connsiteX8" fmla="*/ 34129 w 43200"/>
                      <a:gd name="connsiteY8" fmla="*/ 22954 h 43200"/>
                      <a:gd name="connsiteX9" fmla="*/ 37380 w 43200"/>
                      <a:gd name="connsiteY9" fmla="*/ 30090 h 43200"/>
                      <a:gd name="connsiteX10" fmla="*/ 41798 w 43200"/>
                      <a:gd name="connsiteY10" fmla="*/ 15354 h 43200"/>
                      <a:gd name="connsiteX11" fmla="*/ 40350 w 43200"/>
                      <a:gd name="connsiteY11" fmla="*/ 18030 h 43200"/>
                      <a:gd name="connsiteX12" fmla="*/ 38324 w 43200"/>
                      <a:gd name="connsiteY12" fmla="*/ 5426 h 43200"/>
                      <a:gd name="connsiteX13" fmla="*/ 38400 w 43200"/>
                      <a:gd name="connsiteY13" fmla="*/ 6690 h 43200"/>
                      <a:gd name="connsiteX14" fmla="*/ 29078 w 43200"/>
                      <a:gd name="connsiteY14" fmla="*/ 3952 h 43200"/>
                      <a:gd name="connsiteX15" fmla="*/ 29820 w 43200"/>
                      <a:gd name="connsiteY15" fmla="*/ 2340 h 43200"/>
                      <a:gd name="connsiteX16" fmla="*/ 22141 w 43200"/>
                      <a:gd name="connsiteY16" fmla="*/ 4720 h 43200"/>
                      <a:gd name="connsiteX17" fmla="*/ 22500 w 43200"/>
                      <a:gd name="connsiteY17" fmla="*/ 3330 h 43200"/>
                      <a:gd name="connsiteX18" fmla="*/ 14000 w 43200"/>
                      <a:gd name="connsiteY18" fmla="*/ 5192 h 43200"/>
                      <a:gd name="connsiteX19" fmla="*/ 15300 w 43200"/>
                      <a:gd name="connsiteY19" fmla="*/ 6540 h 43200"/>
                      <a:gd name="connsiteX20" fmla="*/ 4127 w 43200"/>
                      <a:gd name="connsiteY20" fmla="*/ 15789 h 43200"/>
                      <a:gd name="connsiteX21" fmla="*/ 3900 w 43200"/>
                      <a:gd name="connsiteY21" fmla="*/ 14370 h 43200"/>
                      <a:gd name="connsiteX0" fmla="*/ 3936 w 43256"/>
                      <a:gd name="connsiteY0" fmla="*/ 14229 h 49659"/>
                      <a:gd name="connsiteX1" fmla="*/ 5659 w 43256"/>
                      <a:gd name="connsiteY1" fmla="*/ 6766 h 49659"/>
                      <a:gd name="connsiteX2" fmla="*/ 14041 w 43256"/>
                      <a:gd name="connsiteY2" fmla="*/ 5061 h 49659"/>
                      <a:gd name="connsiteX3" fmla="*/ 22492 w 43256"/>
                      <a:gd name="connsiteY3" fmla="*/ 3291 h 49659"/>
                      <a:gd name="connsiteX4" fmla="*/ 25785 w 43256"/>
                      <a:gd name="connsiteY4" fmla="*/ 59 h 49659"/>
                      <a:gd name="connsiteX5" fmla="*/ 29869 w 43256"/>
                      <a:gd name="connsiteY5" fmla="*/ 2340 h 49659"/>
                      <a:gd name="connsiteX6" fmla="*/ 35499 w 43256"/>
                      <a:gd name="connsiteY6" fmla="*/ 549 h 49659"/>
                      <a:gd name="connsiteX7" fmla="*/ 38354 w 43256"/>
                      <a:gd name="connsiteY7" fmla="*/ 5435 h 49659"/>
                      <a:gd name="connsiteX8" fmla="*/ 42018 w 43256"/>
                      <a:gd name="connsiteY8" fmla="*/ 10177 h 49659"/>
                      <a:gd name="connsiteX9" fmla="*/ 41854 w 43256"/>
                      <a:gd name="connsiteY9" fmla="*/ 15319 h 49659"/>
                      <a:gd name="connsiteX10" fmla="*/ 43052 w 43256"/>
                      <a:gd name="connsiteY10" fmla="*/ 23181 h 49659"/>
                      <a:gd name="connsiteX11" fmla="*/ 37440 w 43256"/>
                      <a:gd name="connsiteY11" fmla="*/ 30063 h 49659"/>
                      <a:gd name="connsiteX12" fmla="*/ 35431 w 43256"/>
                      <a:gd name="connsiteY12" fmla="*/ 35960 h 49659"/>
                      <a:gd name="connsiteX13" fmla="*/ 28591 w 43256"/>
                      <a:gd name="connsiteY13" fmla="*/ 36674 h 49659"/>
                      <a:gd name="connsiteX14" fmla="*/ 23703 w 43256"/>
                      <a:gd name="connsiteY14" fmla="*/ 42965 h 49659"/>
                      <a:gd name="connsiteX15" fmla="*/ 16516 w 43256"/>
                      <a:gd name="connsiteY15" fmla="*/ 39125 h 49659"/>
                      <a:gd name="connsiteX16" fmla="*/ 5840 w 43256"/>
                      <a:gd name="connsiteY16" fmla="*/ 35331 h 49659"/>
                      <a:gd name="connsiteX17" fmla="*/ 1146 w 43256"/>
                      <a:gd name="connsiteY17" fmla="*/ 31109 h 49659"/>
                      <a:gd name="connsiteX18" fmla="*/ 2149 w 43256"/>
                      <a:gd name="connsiteY18" fmla="*/ 25410 h 49659"/>
                      <a:gd name="connsiteX19" fmla="*/ 31 w 43256"/>
                      <a:gd name="connsiteY19" fmla="*/ 19563 h 49659"/>
                      <a:gd name="connsiteX20" fmla="*/ 3899 w 43256"/>
                      <a:gd name="connsiteY20" fmla="*/ 14366 h 49659"/>
                      <a:gd name="connsiteX21" fmla="*/ 3936 w 43256"/>
                      <a:gd name="connsiteY21" fmla="*/ 14229 h 49659"/>
                      <a:gd name="connsiteX0" fmla="*/ 284483 w 915585"/>
                      <a:gd name="connsiteY0" fmla="*/ 687229 h 704247"/>
                      <a:gd name="connsiteX1" fmla="*/ 267465 w 915585"/>
                      <a:gd name="connsiteY1" fmla="*/ 704247 h 704247"/>
                      <a:gd name="connsiteX2" fmla="*/ 250447 w 915585"/>
                      <a:gd name="connsiteY2" fmla="*/ 687229 h 704247"/>
                      <a:gd name="connsiteX3" fmla="*/ 267465 w 915585"/>
                      <a:gd name="connsiteY3" fmla="*/ 670211 h 704247"/>
                      <a:gd name="connsiteX4" fmla="*/ 284483 w 915585"/>
                      <a:gd name="connsiteY4" fmla="*/ 687229 h 704247"/>
                      <a:gd name="connsiteX0" fmla="*/ 311754 w 915585"/>
                      <a:gd name="connsiteY0" fmla="*/ 666620 h 704247"/>
                      <a:gd name="connsiteX1" fmla="*/ 277718 w 915585"/>
                      <a:gd name="connsiteY1" fmla="*/ 700656 h 704247"/>
                      <a:gd name="connsiteX2" fmla="*/ 277718 w 915585"/>
                      <a:gd name="connsiteY2" fmla="*/ 632584 h 704247"/>
                      <a:gd name="connsiteX3" fmla="*/ 311754 w 915585"/>
                      <a:gd name="connsiteY3" fmla="*/ 666620 h 704247"/>
                      <a:gd name="connsiteX0" fmla="*/ 354186 w 915585"/>
                      <a:gd name="connsiteY0" fmla="*/ 615538 h 704247"/>
                      <a:gd name="connsiteX1" fmla="*/ 303132 w 915585"/>
                      <a:gd name="connsiteY1" fmla="*/ 666592 h 704247"/>
                      <a:gd name="connsiteX2" fmla="*/ 252078 w 915585"/>
                      <a:gd name="connsiteY2" fmla="*/ 615538 h 704247"/>
                      <a:gd name="connsiteX3" fmla="*/ 303132 w 915585"/>
                      <a:gd name="connsiteY3" fmla="*/ 564484 h 704247"/>
                      <a:gd name="connsiteX4" fmla="*/ 354186 w 915585"/>
                      <a:gd name="connsiteY4" fmla="*/ 615538 h 704247"/>
                      <a:gd name="connsiteX0" fmla="*/ 4729 w 43256"/>
                      <a:gd name="connsiteY0" fmla="*/ 26036 h 49659"/>
                      <a:gd name="connsiteX1" fmla="*/ 2196 w 43256"/>
                      <a:gd name="connsiteY1" fmla="*/ 25239 h 49659"/>
                      <a:gd name="connsiteX2" fmla="*/ 6964 w 43256"/>
                      <a:gd name="connsiteY2" fmla="*/ 34758 h 49659"/>
                      <a:gd name="connsiteX3" fmla="*/ 5856 w 43256"/>
                      <a:gd name="connsiteY3" fmla="*/ 35139 h 49659"/>
                      <a:gd name="connsiteX4" fmla="*/ 16514 w 43256"/>
                      <a:gd name="connsiteY4" fmla="*/ 38949 h 49659"/>
                      <a:gd name="connsiteX5" fmla="*/ 15846 w 43256"/>
                      <a:gd name="connsiteY5" fmla="*/ 37209 h 49659"/>
                      <a:gd name="connsiteX6" fmla="*/ 28863 w 43256"/>
                      <a:gd name="connsiteY6" fmla="*/ 34610 h 49659"/>
                      <a:gd name="connsiteX7" fmla="*/ 28596 w 43256"/>
                      <a:gd name="connsiteY7" fmla="*/ 36519 h 49659"/>
                      <a:gd name="connsiteX8" fmla="*/ 34165 w 43256"/>
                      <a:gd name="connsiteY8" fmla="*/ 22813 h 49659"/>
                      <a:gd name="connsiteX9" fmla="*/ 37416 w 43256"/>
                      <a:gd name="connsiteY9" fmla="*/ 29949 h 49659"/>
                      <a:gd name="connsiteX10" fmla="*/ 41834 w 43256"/>
                      <a:gd name="connsiteY10" fmla="*/ 15213 h 49659"/>
                      <a:gd name="connsiteX11" fmla="*/ 40386 w 43256"/>
                      <a:gd name="connsiteY11" fmla="*/ 17889 h 49659"/>
                      <a:gd name="connsiteX12" fmla="*/ 38360 w 43256"/>
                      <a:gd name="connsiteY12" fmla="*/ 5285 h 49659"/>
                      <a:gd name="connsiteX13" fmla="*/ 38436 w 43256"/>
                      <a:gd name="connsiteY13" fmla="*/ 6549 h 49659"/>
                      <a:gd name="connsiteX14" fmla="*/ 29114 w 43256"/>
                      <a:gd name="connsiteY14" fmla="*/ 3811 h 49659"/>
                      <a:gd name="connsiteX15" fmla="*/ 29856 w 43256"/>
                      <a:gd name="connsiteY15" fmla="*/ 2199 h 49659"/>
                      <a:gd name="connsiteX16" fmla="*/ 22177 w 43256"/>
                      <a:gd name="connsiteY16" fmla="*/ 4579 h 49659"/>
                      <a:gd name="connsiteX17" fmla="*/ 22536 w 43256"/>
                      <a:gd name="connsiteY17" fmla="*/ 3189 h 49659"/>
                      <a:gd name="connsiteX18" fmla="*/ 14036 w 43256"/>
                      <a:gd name="connsiteY18" fmla="*/ 5051 h 49659"/>
                      <a:gd name="connsiteX19" fmla="*/ 15336 w 43256"/>
                      <a:gd name="connsiteY19" fmla="*/ 6399 h 49659"/>
                      <a:gd name="connsiteX20" fmla="*/ 4163 w 43256"/>
                      <a:gd name="connsiteY20" fmla="*/ 15648 h 49659"/>
                      <a:gd name="connsiteX21" fmla="*/ 3936 w 43256"/>
                      <a:gd name="connsiteY21" fmla="*/ 14229 h 49659"/>
                      <a:gd name="connsiteX0" fmla="*/ 3936 w 43256"/>
                      <a:gd name="connsiteY0" fmla="*/ 14229 h 49659"/>
                      <a:gd name="connsiteX1" fmla="*/ 5659 w 43256"/>
                      <a:gd name="connsiteY1" fmla="*/ 6766 h 49659"/>
                      <a:gd name="connsiteX2" fmla="*/ 14041 w 43256"/>
                      <a:gd name="connsiteY2" fmla="*/ 5061 h 49659"/>
                      <a:gd name="connsiteX3" fmla="*/ 22492 w 43256"/>
                      <a:gd name="connsiteY3" fmla="*/ 3291 h 49659"/>
                      <a:gd name="connsiteX4" fmla="*/ 25785 w 43256"/>
                      <a:gd name="connsiteY4" fmla="*/ 59 h 49659"/>
                      <a:gd name="connsiteX5" fmla="*/ 29869 w 43256"/>
                      <a:gd name="connsiteY5" fmla="*/ 2340 h 49659"/>
                      <a:gd name="connsiteX6" fmla="*/ 35499 w 43256"/>
                      <a:gd name="connsiteY6" fmla="*/ 549 h 49659"/>
                      <a:gd name="connsiteX7" fmla="*/ 38354 w 43256"/>
                      <a:gd name="connsiteY7" fmla="*/ 5435 h 49659"/>
                      <a:gd name="connsiteX8" fmla="*/ 42018 w 43256"/>
                      <a:gd name="connsiteY8" fmla="*/ 10177 h 49659"/>
                      <a:gd name="connsiteX9" fmla="*/ 41854 w 43256"/>
                      <a:gd name="connsiteY9" fmla="*/ 15319 h 49659"/>
                      <a:gd name="connsiteX10" fmla="*/ 43052 w 43256"/>
                      <a:gd name="connsiteY10" fmla="*/ 23181 h 49659"/>
                      <a:gd name="connsiteX11" fmla="*/ 37440 w 43256"/>
                      <a:gd name="connsiteY11" fmla="*/ 30063 h 49659"/>
                      <a:gd name="connsiteX12" fmla="*/ 35431 w 43256"/>
                      <a:gd name="connsiteY12" fmla="*/ 35960 h 49659"/>
                      <a:gd name="connsiteX13" fmla="*/ 28591 w 43256"/>
                      <a:gd name="connsiteY13" fmla="*/ 36674 h 49659"/>
                      <a:gd name="connsiteX14" fmla="*/ 23703 w 43256"/>
                      <a:gd name="connsiteY14" fmla="*/ 42965 h 49659"/>
                      <a:gd name="connsiteX15" fmla="*/ 16516 w 43256"/>
                      <a:gd name="connsiteY15" fmla="*/ 39125 h 49659"/>
                      <a:gd name="connsiteX16" fmla="*/ 5840 w 43256"/>
                      <a:gd name="connsiteY16" fmla="*/ 35331 h 49659"/>
                      <a:gd name="connsiteX17" fmla="*/ 1146 w 43256"/>
                      <a:gd name="connsiteY17" fmla="*/ 31109 h 49659"/>
                      <a:gd name="connsiteX18" fmla="*/ 2149 w 43256"/>
                      <a:gd name="connsiteY18" fmla="*/ 25410 h 49659"/>
                      <a:gd name="connsiteX19" fmla="*/ 31 w 43256"/>
                      <a:gd name="connsiteY19" fmla="*/ 19563 h 49659"/>
                      <a:gd name="connsiteX20" fmla="*/ 3899 w 43256"/>
                      <a:gd name="connsiteY20" fmla="*/ 14366 h 49659"/>
                      <a:gd name="connsiteX21" fmla="*/ 3936 w 43256"/>
                      <a:gd name="connsiteY21" fmla="*/ 14229 h 49659"/>
                      <a:gd name="connsiteX0" fmla="*/ 284483 w 915585"/>
                      <a:gd name="connsiteY0" fmla="*/ 687229 h 704247"/>
                      <a:gd name="connsiteX1" fmla="*/ 267465 w 915585"/>
                      <a:gd name="connsiteY1" fmla="*/ 704247 h 704247"/>
                      <a:gd name="connsiteX2" fmla="*/ 250447 w 915585"/>
                      <a:gd name="connsiteY2" fmla="*/ 687229 h 704247"/>
                      <a:gd name="connsiteX3" fmla="*/ 267465 w 915585"/>
                      <a:gd name="connsiteY3" fmla="*/ 670211 h 704247"/>
                      <a:gd name="connsiteX4" fmla="*/ 284483 w 915585"/>
                      <a:gd name="connsiteY4" fmla="*/ 687229 h 704247"/>
                      <a:gd name="connsiteX0" fmla="*/ 311754 w 915585"/>
                      <a:gd name="connsiteY0" fmla="*/ 666620 h 704247"/>
                      <a:gd name="connsiteX1" fmla="*/ 277718 w 915585"/>
                      <a:gd name="connsiteY1" fmla="*/ 632584 h 704247"/>
                      <a:gd name="connsiteX2" fmla="*/ 311754 w 915585"/>
                      <a:gd name="connsiteY2" fmla="*/ 666620 h 704247"/>
                      <a:gd name="connsiteX0" fmla="*/ 354186 w 915585"/>
                      <a:gd name="connsiteY0" fmla="*/ 615538 h 704247"/>
                      <a:gd name="connsiteX1" fmla="*/ 303132 w 915585"/>
                      <a:gd name="connsiteY1" fmla="*/ 666592 h 704247"/>
                      <a:gd name="connsiteX2" fmla="*/ 252078 w 915585"/>
                      <a:gd name="connsiteY2" fmla="*/ 615538 h 704247"/>
                      <a:gd name="connsiteX3" fmla="*/ 303132 w 915585"/>
                      <a:gd name="connsiteY3" fmla="*/ 564484 h 704247"/>
                      <a:gd name="connsiteX4" fmla="*/ 354186 w 915585"/>
                      <a:gd name="connsiteY4" fmla="*/ 615538 h 704247"/>
                      <a:gd name="connsiteX0" fmla="*/ 4729 w 43256"/>
                      <a:gd name="connsiteY0" fmla="*/ 26036 h 49659"/>
                      <a:gd name="connsiteX1" fmla="*/ 2196 w 43256"/>
                      <a:gd name="connsiteY1" fmla="*/ 25239 h 49659"/>
                      <a:gd name="connsiteX2" fmla="*/ 6964 w 43256"/>
                      <a:gd name="connsiteY2" fmla="*/ 34758 h 49659"/>
                      <a:gd name="connsiteX3" fmla="*/ 5856 w 43256"/>
                      <a:gd name="connsiteY3" fmla="*/ 35139 h 49659"/>
                      <a:gd name="connsiteX4" fmla="*/ 16514 w 43256"/>
                      <a:gd name="connsiteY4" fmla="*/ 38949 h 49659"/>
                      <a:gd name="connsiteX5" fmla="*/ 15846 w 43256"/>
                      <a:gd name="connsiteY5" fmla="*/ 37209 h 49659"/>
                      <a:gd name="connsiteX6" fmla="*/ 28863 w 43256"/>
                      <a:gd name="connsiteY6" fmla="*/ 34610 h 49659"/>
                      <a:gd name="connsiteX7" fmla="*/ 28596 w 43256"/>
                      <a:gd name="connsiteY7" fmla="*/ 36519 h 49659"/>
                      <a:gd name="connsiteX8" fmla="*/ 34165 w 43256"/>
                      <a:gd name="connsiteY8" fmla="*/ 22813 h 49659"/>
                      <a:gd name="connsiteX9" fmla="*/ 37416 w 43256"/>
                      <a:gd name="connsiteY9" fmla="*/ 29949 h 49659"/>
                      <a:gd name="connsiteX10" fmla="*/ 41834 w 43256"/>
                      <a:gd name="connsiteY10" fmla="*/ 15213 h 49659"/>
                      <a:gd name="connsiteX11" fmla="*/ 40386 w 43256"/>
                      <a:gd name="connsiteY11" fmla="*/ 17889 h 49659"/>
                      <a:gd name="connsiteX12" fmla="*/ 38360 w 43256"/>
                      <a:gd name="connsiteY12" fmla="*/ 5285 h 49659"/>
                      <a:gd name="connsiteX13" fmla="*/ 38436 w 43256"/>
                      <a:gd name="connsiteY13" fmla="*/ 6549 h 49659"/>
                      <a:gd name="connsiteX14" fmla="*/ 29114 w 43256"/>
                      <a:gd name="connsiteY14" fmla="*/ 3811 h 49659"/>
                      <a:gd name="connsiteX15" fmla="*/ 29856 w 43256"/>
                      <a:gd name="connsiteY15" fmla="*/ 2199 h 49659"/>
                      <a:gd name="connsiteX16" fmla="*/ 22177 w 43256"/>
                      <a:gd name="connsiteY16" fmla="*/ 4579 h 49659"/>
                      <a:gd name="connsiteX17" fmla="*/ 22536 w 43256"/>
                      <a:gd name="connsiteY17" fmla="*/ 3189 h 49659"/>
                      <a:gd name="connsiteX18" fmla="*/ 14036 w 43256"/>
                      <a:gd name="connsiteY18" fmla="*/ 5051 h 49659"/>
                      <a:gd name="connsiteX19" fmla="*/ 15336 w 43256"/>
                      <a:gd name="connsiteY19" fmla="*/ 6399 h 49659"/>
                      <a:gd name="connsiteX20" fmla="*/ 4163 w 43256"/>
                      <a:gd name="connsiteY20" fmla="*/ 15648 h 49659"/>
                      <a:gd name="connsiteX21" fmla="*/ 3936 w 43256"/>
                      <a:gd name="connsiteY21" fmla="*/ 14229 h 496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50447 w 915585"/>
                      <a:gd name="connsiteY1" fmla="*/ 687229 h 687229"/>
                      <a:gd name="connsiteX2" fmla="*/ 267465 w 915585"/>
                      <a:gd name="connsiteY2" fmla="*/ 670211 h 687229"/>
                      <a:gd name="connsiteX3" fmla="*/ 284483 w 915585"/>
                      <a:gd name="connsiteY3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54186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4" fmla="*/ 354186 w 915585"/>
                      <a:gd name="connsiteY4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54186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4" fmla="*/ 354186 w 915585"/>
                      <a:gd name="connsiteY4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303132 w 915585"/>
                      <a:gd name="connsiteY0" fmla="*/ 564484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3" fmla="*/ 303132 w 915585"/>
                      <a:gd name="connsiteY3" fmla="*/ 564484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8459"/>
                      <a:gd name="connsiteX1" fmla="*/ 5659 w 43256"/>
                      <a:gd name="connsiteY1" fmla="*/ 6766 h 48459"/>
                      <a:gd name="connsiteX2" fmla="*/ 14041 w 43256"/>
                      <a:gd name="connsiteY2" fmla="*/ 5061 h 48459"/>
                      <a:gd name="connsiteX3" fmla="*/ 22492 w 43256"/>
                      <a:gd name="connsiteY3" fmla="*/ 3291 h 48459"/>
                      <a:gd name="connsiteX4" fmla="*/ 25785 w 43256"/>
                      <a:gd name="connsiteY4" fmla="*/ 59 h 48459"/>
                      <a:gd name="connsiteX5" fmla="*/ 29869 w 43256"/>
                      <a:gd name="connsiteY5" fmla="*/ 2340 h 48459"/>
                      <a:gd name="connsiteX6" fmla="*/ 35499 w 43256"/>
                      <a:gd name="connsiteY6" fmla="*/ 549 h 48459"/>
                      <a:gd name="connsiteX7" fmla="*/ 38354 w 43256"/>
                      <a:gd name="connsiteY7" fmla="*/ 5435 h 48459"/>
                      <a:gd name="connsiteX8" fmla="*/ 42018 w 43256"/>
                      <a:gd name="connsiteY8" fmla="*/ 10177 h 48459"/>
                      <a:gd name="connsiteX9" fmla="*/ 41854 w 43256"/>
                      <a:gd name="connsiteY9" fmla="*/ 15319 h 48459"/>
                      <a:gd name="connsiteX10" fmla="*/ 43052 w 43256"/>
                      <a:gd name="connsiteY10" fmla="*/ 23181 h 48459"/>
                      <a:gd name="connsiteX11" fmla="*/ 37440 w 43256"/>
                      <a:gd name="connsiteY11" fmla="*/ 30063 h 48459"/>
                      <a:gd name="connsiteX12" fmla="*/ 35431 w 43256"/>
                      <a:gd name="connsiteY12" fmla="*/ 35960 h 48459"/>
                      <a:gd name="connsiteX13" fmla="*/ 28591 w 43256"/>
                      <a:gd name="connsiteY13" fmla="*/ 36674 h 48459"/>
                      <a:gd name="connsiteX14" fmla="*/ 23703 w 43256"/>
                      <a:gd name="connsiteY14" fmla="*/ 42965 h 48459"/>
                      <a:gd name="connsiteX15" fmla="*/ 16516 w 43256"/>
                      <a:gd name="connsiteY15" fmla="*/ 39125 h 48459"/>
                      <a:gd name="connsiteX16" fmla="*/ 5840 w 43256"/>
                      <a:gd name="connsiteY16" fmla="*/ 35331 h 48459"/>
                      <a:gd name="connsiteX17" fmla="*/ 1146 w 43256"/>
                      <a:gd name="connsiteY17" fmla="*/ 31109 h 48459"/>
                      <a:gd name="connsiteX18" fmla="*/ 2149 w 43256"/>
                      <a:gd name="connsiteY18" fmla="*/ 25410 h 48459"/>
                      <a:gd name="connsiteX19" fmla="*/ 31 w 43256"/>
                      <a:gd name="connsiteY19" fmla="*/ 19563 h 48459"/>
                      <a:gd name="connsiteX20" fmla="*/ 3899 w 43256"/>
                      <a:gd name="connsiteY20" fmla="*/ 14366 h 48459"/>
                      <a:gd name="connsiteX21" fmla="*/ 3936 w 43256"/>
                      <a:gd name="connsiteY21" fmla="*/ 14229 h 48459"/>
                      <a:gd name="connsiteX0" fmla="*/ 284483 w 915585"/>
                      <a:gd name="connsiteY0" fmla="*/ 687229 h 687229"/>
                      <a:gd name="connsiteX1" fmla="*/ 267465 w 915585"/>
                      <a:gd name="connsiteY1" fmla="*/ 670211 h 687229"/>
                      <a:gd name="connsiteX2" fmla="*/ 284483 w 915585"/>
                      <a:gd name="connsiteY2" fmla="*/ 687229 h 687229"/>
                      <a:gd name="connsiteX0" fmla="*/ 311754 w 915585"/>
                      <a:gd name="connsiteY0" fmla="*/ 666620 h 687229"/>
                      <a:gd name="connsiteX1" fmla="*/ 277718 w 915585"/>
                      <a:gd name="connsiteY1" fmla="*/ 632584 h 687229"/>
                      <a:gd name="connsiteX2" fmla="*/ 311754 w 915585"/>
                      <a:gd name="connsiteY2" fmla="*/ 666620 h 687229"/>
                      <a:gd name="connsiteX0" fmla="*/ 252078 w 915585"/>
                      <a:gd name="connsiteY0" fmla="*/ 615538 h 687229"/>
                      <a:gd name="connsiteX1" fmla="*/ 303132 w 915585"/>
                      <a:gd name="connsiteY1" fmla="*/ 666592 h 687229"/>
                      <a:gd name="connsiteX2" fmla="*/ 252078 w 915585"/>
                      <a:gd name="connsiteY2" fmla="*/ 615538 h 687229"/>
                      <a:gd name="connsiteX0" fmla="*/ 4729 w 43256"/>
                      <a:gd name="connsiteY0" fmla="*/ 26036 h 48459"/>
                      <a:gd name="connsiteX1" fmla="*/ 2196 w 43256"/>
                      <a:gd name="connsiteY1" fmla="*/ 25239 h 48459"/>
                      <a:gd name="connsiteX2" fmla="*/ 6964 w 43256"/>
                      <a:gd name="connsiteY2" fmla="*/ 34758 h 48459"/>
                      <a:gd name="connsiteX3" fmla="*/ 5856 w 43256"/>
                      <a:gd name="connsiteY3" fmla="*/ 35139 h 48459"/>
                      <a:gd name="connsiteX4" fmla="*/ 16514 w 43256"/>
                      <a:gd name="connsiteY4" fmla="*/ 38949 h 48459"/>
                      <a:gd name="connsiteX5" fmla="*/ 15846 w 43256"/>
                      <a:gd name="connsiteY5" fmla="*/ 37209 h 48459"/>
                      <a:gd name="connsiteX6" fmla="*/ 28863 w 43256"/>
                      <a:gd name="connsiteY6" fmla="*/ 34610 h 48459"/>
                      <a:gd name="connsiteX7" fmla="*/ 28596 w 43256"/>
                      <a:gd name="connsiteY7" fmla="*/ 36519 h 48459"/>
                      <a:gd name="connsiteX8" fmla="*/ 34165 w 43256"/>
                      <a:gd name="connsiteY8" fmla="*/ 22813 h 48459"/>
                      <a:gd name="connsiteX9" fmla="*/ 37416 w 43256"/>
                      <a:gd name="connsiteY9" fmla="*/ 29949 h 48459"/>
                      <a:gd name="connsiteX10" fmla="*/ 41834 w 43256"/>
                      <a:gd name="connsiteY10" fmla="*/ 15213 h 48459"/>
                      <a:gd name="connsiteX11" fmla="*/ 40386 w 43256"/>
                      <a:gd name="connsiteY11" fmla="*/ 17889 h 48459"/>
                      <a:gd name="connsiteX12" fmla="*/ 38360 w 43256"/>
                      <a:gd name="connsiteY12" fmla="*/ 5285 h 48459"/>
                      <a:gd name="connsiteX13" fmla="*/ 38436 w 43256"/>
                      <a:gd name="connsiteY13" fmla="*/ 6549 h 48459"/>
                      <a:gd name="connsiteX14" fmla="*/ 29114 w 43256"/>
                      <a:gd name="connsiteY14" fmla="*/ 3811 h 48459"/>
                      <a:gd name="connsiteX15" fmla="*/ 29856 w 43256"/>
                      <a:gd name="connsiteY15" fmla="*/ 2199 h 48459"/>
                      <a:gd name="connsiteX16" fmla="*/ 22177 w 43256"/>
                      <a:gd name="connsiteY16" fmla="*/ 4579 h 48459"/>
                      <a:gd name="connsiteX17" fmla="*/ 22536 w 43256"/>
                      <a:gd name="connsiteY17" fmla="*/ 3189 h 48459"/>
                      <a:gd name="connsiteX18" fmla="*/ 14036 w 43256"/>
                      <a:gd name="connsiteY18" fmla="*/ 5051 h 48459"/>
                      <a:gd name="connsiteX19" fmla="*/ 15336 w 43256"/>
                      <a:gd name="connsiteY19" fmla="*/ 6399 h 48459"/>
                      <a:gd name="connsiteX20" fmla="*/ 4163 w 43256"/>
                      <a:gd name="connsiteY20" fmla="*/ 15648 h 48459"/>
                      <a:gd name="connsiteX21" fmla="*/ 3936 w 43256"/>
                      <a:gd name="connsiteY21" fmla="*/ 14229 h 48459"/>
                      <a:gd name="connsiteX0" fmla="*/ 3936 w 43256"/>
                      <a:gd name="connsiteY0" fmla="*/ 14229 h 47259"/>
                      <a:gd name="connsiteX1" fmla="*/ 5659 w 43256"/>
                      <a:gd name="connsiteY1" fmla="*/ 6766 h 47259"/>
                      <a:gd name="connsiteX2" fmla="*/ 14041 w 43256"/>
                      <a:gd name="connsiteY2" fmla="*/ 5061 h 47259"/>
                      <a:gd name="connsiteX3" fmla="*/ 22492 w 43256"/>
                      <a:gd name="connsiteY3" fmla="*/ 3291 h 47259"/>
                      <a:gd name="connsiteX4" fmla="*/ 25785 w 43256"/>
                      <a:gd name="connsiteY4" fmla="*/ 59 h 47259"/>
                      <a:gd name="connsiteX5" fmla="*/ 29869 w 43256"/>
                      <a:gd name="connsiteY5" fmla="*/ 2340 h 47259"/>
                      <a:gd name="connsiteX6" fmla="*/ 35499 w 43256"/>
                      <a:gd name="connsiteY6" fmla="*/ 549 h 47259"/>
                      <a:gd name="connsiteX7" fmla="*/ 38354 w 43256"/>
                      <a:gd name="connsiteY7" fmla="*/ 5435 h 47259"/>
                      <a:gd name="connsiteX8" fmla="*/ 42018 w 43256"/>
                      <a:gd name="connsiteY8" fmla="*/ 10177 h 47259"/>
                      <a:gd name="connsiteX9" fmla="*/ 41854 w 43256"/>
                      <a:gd name="connsiteY9" fmla="*/ 15319 h 47259"/>
                      <a:gd name="connsiteX10" fmla="*/ 43052 w 43256"/>
                      <a:gd name="connsiteY10" fmla="*/ 23181 h 47259"/>
                      <a:gd name="connsiteX11" fmla="*/ 37440 w 43256"/>
                      <a:gd name="connsiteY11" fmla="*/ 30063 h 47259"/>
                      <a:gd name="connsiteX12" fmla="*/ 35431 w 43256"/>
                      <a:gd name="connsiteY12" fmla="*/ 35960 h 47259"/>
                      <a:gd name="connsiteX13" fmla="*/ 28591 w 43256"/>
                      <a:gd name="connsiteY13" fmla="*/ 36674 h 47259"/>
                      <a:gd name="connsiteX14" fmla="*/ 23703 w 43256"/>
                      <a:gd name="connsiteY14" fmla="*/ 42965 h 47259"/>
                      <a:gd name="connsiteX15" fmla="*/ 16516 w 43256"/>
                      <a:gd name="connsiteY15" fmla="*/ 39125 h 47259"/>
                      <a:gd name="connsiteX16" fmla="*/ 5840 w 43256"/>
                      <a:gd name="connsiteY16" fmla="*/ 35331 h 47259"/>
                      <a:gd name="connsiteX17" fmla="*/ 1146 w 43256"/>
                      <a:gd name="connsiteY17" fmla="*/ 31109 h 47259"/>
                      <a:gd name="connsiteX18" fmla="*/ 2149 w 43256"/>
                      <a:gd name="connsiteY18" fmla="*/ 25410 h 47259"/>
                      <a:gd name="connsiteX19" fmla="*/ 31 w 43256"/>
                      <a:gd name="connsiteY19" fmla="*/ 19563 h 47259"/>
                      <a:gd name="connsiteX20" fmla="*/ 3899 w 43256"/>
                      <a:gd name="connsiteY20" fmla="*/ 14366 h 47259"/>
                      <a:gd name="connsiteX21" fmla="*/ 3936 w 43256"/>
                      <a:gd name="connsiteY21" fmla="*/ 14229 h 47259"/>
                      <a:gd name="connsiteX0" fmla="*/ 459035 w 915585"/>
                      <a:gd name="connsiteY0" fmla="*/ 494479 h 670211"/>
                      <a:gd name="connsiteX1" fmla="*/ 267465 w 915585"/>
                      <a:gd name="connsiteY1" fmla="*/ 670211 h 670211"/>
                      <a:gd name="connsiteX2" fmla="*/ 459035 w 915585"/>
                      <a:gd name="connsiteY2" fmla="*/ 494479 h 670211"/>
                      <a:gd name="connsiteX0" fmla="*/ 311754 w 915585"/>
                      <a:gd name="connsiteY0" fmla="*/ 666620 h 670211"/>
                      <a:gd name="connsiteX1" fmla="*/ 277718 w 915585"/>
                      <a:gd name="connsiteY1" fmla="*/ 632584 h 670211"/>
                      <a:gd name="connsiteX2" fmla="*/ 311754 w 915585"/>
                      <a:gd name="connsiteY2" fmla="*/ 666620 h 670211"/>
                      <a:gd name="connsiteX0" fmla="*/ 252078 w 915585"/>
                      <a:gd name="connsiteY0" fmla="*/ 615538 h 670211"/>
                      <a:gd name="connsiteX1" fmla="*/ 303132 w 915585"/>
                      <a:gd name="connsiteY1" fmla="*/ 666592 h 670211"/>
                      <a:gd name="connsiteX2" fmla="*/ 252078 w 915585"/>
                      <a:gd name="connsiteY2" fmla="*/ 615538 h 670211"/>
                      <a:gd name="connsiteX0" fmla="*/ 4729 w 43256"/>
                      <a:gd name="connsiteY0" fmla="*/ 26036 h 47259"/>
                      <a:gd name="connsiteX1" fmla="*/ 2196 w 43256"/>
                      <a:gd name="connsiteY1" fmla="*/ 25239 h 47259"/>
                      <a:gd name="connsiteX2" fmla="*/ 6964 w 43256"/>
                      <a:gd name="connsiteY2" fmla="*/ 34758 h 47259"/>
                      <a:gd name="connsiteX3" fmla="*/ 5856 w 43256"/>
                      <a:gd name="connsiteY3" fmla="*/ 35139 h 47259"/>
                      <a:gd name="connsiteX4" fmla="*/ 16514 w 43256"/>
                      <a:gd name="connsiteY4" fmla="*/ 38949 h 47259"/>
                      <a:gd name="connsiteX5" fmla="*/ 15846 w 43256"/>
                      <a:gd name="connsiteY5" fmla="*/ 37209 h 47259"/>
                      <a:gd name="connsiteX6" fmla="*/ 28863 w 43256"/>
                      <a:gd name="connsiteY6" fmla="*/ 34610 h 47259"/>
                      <a:gd name="connsiteX7" fmla="*/ 28596 w 43256"/>
                      <a:gd name="connsiteY7" fmla="*/ 36519 h 47259"/>
                      <a:gd name="connsiteX8" fmla="*/ 34165 w 43256"/>
                      <a:gd name="connsiteY8" fmla="*/ 22813 h 47259"/>
                      <a:gd name="connsiteX9" fmla="*/ 37416 w 43256"/>
                      <a:gd name="connsiteY9" fmla="*/ 29949 h 47259"/>
                      <a:gd name="connsiteX10" fmla="*/ 41834 w 43256"/>
                      <a:gd name="connsiteY10" fmla="*/ 15213 h 47259"/>
                      <a:gd name="connsiteX11" fmla="*/ 40386 w 43256"/>
                      <a:gd name="connsiteY11" fmla="*/ 17889 h 47259"/>
                      <a:gd name="connsiteX12" fmla="*/ 38360 w 43256"/>
                      <a:gd name="connsiteY12" fmla="*/ 5285 h 47259"/>
                      <a:gd name="connsiteX13" fmla="*/ 38436 w 43256"/>
                      <a:gd name="connsiteY13" fmla="*/ 6549 h 47259"/>
                      <a:gd name="connsiteX14" fmla="*/ 29114 w 43256"/>
                      <a:gd name="connsiteY14" fmla="*/ 3811 h 47259"/>
                      <a:gd name="connsiteX15" fmla="*/ 29856 w 43256"/>
                      <a:gd name="connsiteY15" fmla="*/ 2199 h 47259"/>
                      <a:gd name="connsiteX16" fmla="*/ 22177 w 43256"/>
                      <a:gd name="connsiteY16" fmla="*/ 4579 h 47259"/>
                      <a:gd name="connsiteX17" fmla="*/ 22536 w 43256"/>
                      <a:gd name="connsiteY17" fmla="*/ 3189 h 47259"/>
                      <a:gd name="connsiteX18" fmla="*/ 14036 w 43256"/>
                      <a:gd name="connsiteY18" fmla="*/ 5051 h 47259"/>
                      <a:gd name="connsiteX19" fmla="*/ 15336 w 43256"/>
                      <a:gd name="connsiteY19" fmla="*/ 6399 h 47259"/>
                      <a:gd name="connsiteX20" fmla="*/ 4163 w 43256"/>
                      <a:gd name="connsiteY20" fmla="*/ 15648 h 47259"/>
                      <a:gd name="connsiteX21" fmla="*/ 3936 w 43256"/>
                      <a:gd name="connsiteY21" fmla="*/ 14229 h 47259"/>
                      <a:gd name="connsiteX0" fmla="*/ 3936 w 43256"/>
                      <a:gd name="connsiteY0" fmla="*/ 14229 h 47259"/>
                      <a:gd name="connsiteX1" fmla="*/ 5659 w 43256"/>
                      <a:gd name="connsiteY1" fmla="*/ 6766 h 47259"/>
                      <a:gd name="connsiteX2" fmla="*/ 14041 w 43256"/>
                      <a:gd name="connsiteY2" fmla="*/ 5061 h 47259"/>
                      <a:gd name="connsiteX3" fmla="*/ 22492 w 43256"/>
                      <a:gd name="connsiteY3" fmla="*/ 3291 h 47259"/>
                      <a:gd name="connsiteX4" fmla="*/ 25785 w 43256"/>
                      <a:gd name="connsiteY4" fmla="*/ 59 h 47259"/>
                      <a:gd name="connsiteX5" fmla="*/ 29869 w 43256"/>
                      <a:gd name="connsiteY5" fmla="*/ 2340 h 47259"/>
                      <a:gd name="connsiteX6" fmla="*/ 35499 w 43256"/>
                      <a:gd name="connsiteY6" fmla="*/ 549 h 47259"/>
                      <a:gd name="connsiteX7" fmla="*/ 38354 w 43256"/>
                      <a:gd name="connsiteY7" fmla="*/ 5435 h 47259"/>
                      <a:gd name="connsiteX8" fmla="*/ 42018 w 43256"/>
                      <a:gd name="connsiteY8" fmla="*/ 10177 h 47259"/>
                      <a:gd name="connsiteX9" fmla="*/ 41854 w 43256"/>
                      <a:gd name="connsiteY9" fmla="*/ 15319 h 47259"/>
                      <a:gd name="connsiteX10" fmla="*/ 43052 w 43256"/>
                      <a:gd name="connsiteY10" fmla="*/ 23181 h 47259"/>
                      <a:gd name="connsiteX11" fmla="*/ 37440 w 43256"/>
                      <a:gd name="connsiteY11" fmla="*/ 30063 h 47259"/>
                      <a:gd name="connsiteX12" fmla="*/ 35431 w 43256"/>
                      <a:gd name="connsiteY12" fmla="*/ 35960 h 47259"/>
                      <a:gd name="connsiteX13" fmla="*/ 28591 w 43256"/>
                      <a:gd name="connsiteY13" fmla="*/ 36674 h 47259"/>
                      <a:gd name="connsiteX14" fmla="*/ 23703 w 43256"/>
                      <a:gd name="connsiteY14" fmla="*/ 42965 h 47259"/>
                      <a:gd name="connsiteX15" fmla="*/ 16516 w 43256"/>
                      <a:gd name="connsiteY15" fmla="*/ 39125 h 47259"/>
                      <a:gd name="connsiteX16" fmla="*/ 5840 w 43256"/>
                      <a:gd name="connsiteY16" fmla="*/ 35331 h 47259"/>
                      <a:gd name="connsiteX17" fmla="*/ 1146 w 43256"/>
                      <a:gd name="connsiteY17" fmla="*/ 31109 h 47259"/>
                      <a:gd name="connsiteX18" fmla="*/ 2149 w 43256"/>
                      <a:gd name="connsiteY18" fmla="*/ 25410 h 47259"/>
                      <a:gd name="connsiteX19" fmla="*/ 31 w 43256"/>
                      <a:gd name="connsiteY19" fmla="*/ 19563 h 47259"/>
                      <a:gd name="connsiteX20" fmla="*/ 3899 w 43256"/>
                      <a:gd name="connsiteY20" fmla="*/ 14366 h 47259"/>
                      <a:gd name="connsiteX21" fmla="*/ 3936 w 43256"/>
                      <a:gd name="connsiteY21" fmla="*/ 14229 h 47259"/>
                      <a:gd name="connsiteX0" fmla="*/ 459035 w 915585"/>
                      <a:gd name="connsiteY0" fmla="*/ 494479 h 670211"/>
                      <a:gd name="connsiteX1" fmla="*/ 267465 w 915585"/>
                      <a:gd name="connsiteY1" fmla="*/ 670211 h 670211"/>
                      <a:gd name="connsiteX2" fmla="*/ 459035 w 915585"/>
                      <a:gd name="connsiteY2" fmla="*/ 494479 h 670211"/>
                      <a:gd name="connsiteX0" fmla="*/ 311754 w 915585"/>
                      <a:gd name="connsiteY0" fmla="*/ 666620 h 670211"/>
                      <a:gd name="connsiteX1" fmla="*/ 277718 w 915585"/>
                      <a:gd name="connsiteY1" fmla="*/ 632584 h 670211"/>
                      <a:gd name="connsiteX2" fmla="*/ 311754 w 915585"/>
                      <a:gd name="connsiteY2" fmla="*/ 666620 h 670211"/>
                      <a:gd name="connsiteX0" fmla="*/ 252078 w 915585"/>
                      <a:gd name="connsiteY0" fmla="*/ 615538 h 670211"/>
                      <a:gd name="connsiteX1" fmla="*/ 303131 w 915585"/>
                      <a:gd name="connsiteY1" fmla="*/ 466429 h 670211"/>
                      <a:gd name="connsiteX2" fmla="*/ 252078 w 915585"/>
                      <a:gd name="connsiteY2" fmla="*/ 615538 h 670211"/>
                      <a:gd name="connsiteX0" fmla="*/ 4729 w 43256"/>
                      <a:gd name="connsiteY0" fmla="*/ 26036 h 47259"/>
                      <a:gd name="connsiteX1" fmla="*/ 2196 w 43256"/>
                      <a:gd name="connsiteY1" fmla="*/ 25239 h 47259"/>
                      <a:gd name="connsiteX2" fmla="*/ 6964 w 43256"/>
                      <a:gd name="connsiteY2" fmla="*/ 34758 h 47259"/>
                      <a:gd name="connsiteX3" fmla="*/ 5856 w 43256"/>
                      <a:gd name="connsiteY3" fmla="*/ 35139 h 47259"/>
                      <a:gd name="connsiteX4" fmla="*/ 16514 w 43256"/>
                      <a:gd name="connsiteY4" fmla="*/ 38949 h 47259"/>
                      <a:gd name="connsiteX5" fmla="*/ 15846 w 43256"/>
                      <a:gd name="connsiteY5" fmla="*/ 37209 h 47259"/>
                      <a:gd name="connsiteX6" fmla="*/ 28863 w 43256"/>
                      <a:gd name="connsiteY6" fmla="*/ 34610 h 47259"/>
                      <a:gd name="connsiteX7" fmla="*/ 28596 w 43256"/>
                      <a:gd name="connsiteY7" fmla="*/ 36519 h 47259"/>
                      <a:gd name="connsiteX8" fmla="*/ 34165 w 43256"/>
                      <a:gd name="connsiteY8" fmla="*/ 22813 h 47259"/>
                      <a:gd name="connsiteX9" fmla="*/ 37416 w 43256"/>
                      <a:gd name="connsiteY9" fmla="*/ 29949 h 47259"/>
                      <a:gd name="connsiteX10" fmla="*/ 41834 w 43256"/>
                      <a:gd name="connsiteY10" fmla="*/ 15213 h 47259"/>
                      <a:gd name="connsiteX11" fmla="*/ 40386 w 43256"/>
                      <a:gd name="connsiteY11" fmla="*/ 17889 h 47259"/>
                      <a:gd name="connsiteX12" fmla="*/ 38360 w 43256"/>
                      <a:gd name="connsiteY12" fmla="*/ 5285 h 47259"/>
                      <a:gd name="connsiteX13" fmla="*/ 38436 w 43256"/>
                      <a:gd name="connsiteY13" fmla="*/ 6549 h 47259"/>
                      <a:gd name="connsiteX14" fmla="*/ 29114 w 43256"/>
                      <a:gd name="connsiteY14" fmla="*/ 3811 h 47259"/>
                      <a:gd name="connsiteX15" fmla="*/ 29856 w 43256"/>
                      <a:gd name="connsiteY15" fmla="*/ 2199 h 47259"/>
                      <a:gd name="connsiteX16" fmla="*/ 22177 w 43256"/>
                      <a:gd name="connsiteY16" fmla="*/ 4579 h 47259"/>
                      <a:gd name="connsiteX17" fmla="*/ 22536 w 43256"/>
                      <a:gd name="connsiteY17" fmla="*/ 3189 h 47259"/>
                      <a:gd name="connsiteX18" fmla="*/ 14036 w 43256"/>
                      <a:gd name="connsiteY18" fmla="*/ 5051 h 47259"/>
                      <a:gd name="connsiteX19" fmla="*/ 15336 w 43256"/>
                      <a:gd name="connsiteY19" fmla="*/ 6399 h 47259"/>
                      <a:gd name="connsiteX20" fmla="*/ 4163 w 43256"/>
                      <a:gd name="connsiteY20" fmla="*/ 15648 h 47259"/>
                      <a:gd name="connsiteX21" fmla="*/ 3936 w 43256"/>
                      <a:gd name="connsiteY21" fmla="*/ 14229 h 47259"/>
                      <a:gd name="connsiteX0" fmla="*/ 3936 w 43256"/>
                      <a:gd name="connsiteY0" fmla="*/ 14229 h 47006"/>
                      <a:gd name="connsiteX1" fmla="*/ 5659 w 43256"/>
                      <a:gd name="connsiteY1" fmla="*/ 6766 h 47006"/>
                      <a:gd name="connsiteX2" fmla="*/ 14041 w 43256"/>
                      <a:gd name="connsiteY2" fmla="*/ 5061 h 47006"/>
                      <a:gd name="connsiteX3" fmla="*/ 22492 w 43256"/>
                      <a:gd name="connsiteY3" fmla="*/ 3291 h 47006"/>
                      <a:gd name="connsiteX4" fmla="*/ 25785 w 43256"/>
                      <a:gd name="connsiteY4" fmla="*/ 59 h 47006"/>
                      <a:gd name="connsiteX5" fmla="*/ 29869 w 43256"/>
                      <a:gd name="connsiteY5" fmla="*/ 2340 h 47006"/>
                      <a:gd name="connsiteX6" fmla="*/ 35499 w 43256"/>
                      <a:gd name="connsiteY6" fmla="*/ 549 h 47006"/>
                      <a:gd name="connsiteX7" fmla="*/ 38354 w 43256"/>
                      <a:gd name="connsiteY7" fmla="*/ 5435 h 47006"/>
                      <a:gd name="connsiteX8" fmla="*/ 42018 w 43256"/>
                      <a:gd name="connsiteY8" fmla="*/ 10177 h 47006"/>
                      <a:gd name="connsiteX9" fmla="*/ 41854 w 43256"/>
                      <a:gd name="connsiteY9" fmla="*/ 15319 h 47006"/>
                      <a:gd name="connsiteX10" fmla="*/ 43052 w 43256"/>
                      <a:gd name="connsiteY10" fmla="*/ 23181 h 47006"/>
                      <a:gd name="connsiteX11" fmla="*/ 37440 w 43256"/>
                      <a:gd name="connsiteY11" fmla="*/ 30063 h 47006"/>
                      <a:gd name="connsiteX12" fmla="*/ 35431 w 43256"/>
                      <a:gd name="connsiteY12" fmla="*/ 35960 h 47006"/>
                      <a:gd name="connsiteX13" fmla="*/ 28591 w 43256"/>
                      <a:gd name="connsiteY13" fmla="*/ 36674 h 47006"/>
                      <a:gd name="connsiteX14" fmla="*/ 23703 w 43256"/>
                      <a:gd name="connsiteY14" fmla="*/ 42965 h 47006"/>
                      <a:gd name="connsiteX15" fmla="*/ 16516 w 43256"/>
                      <a:gd name="connsiteY15" fmla="*/ 39125 h 47006"/>
                      <a:gd name="connsiteX16" fmla="*/ 5840 w 43256"/>
                      <a:gd name="connsiteY16" fmla="*/ 35331 h 47006"/>
                      <a:gd name="connsiteX17" fmla="*/ 1146 w 43256"/>
                      <a:gd name="connsiteY17" fmla="*/ 31109 h 47006"/>
                      <a:gd name="connsiteX18" fmla="*/ 2149 w 43256"/>
                      <a:gd name="connsiteY18" fmla="*/ 25410 h 47006"/>
                      <a:gd name="connsiteX19" fmla="*/ 31 w 43256"/>
                      <a:gd name="connsiteY19" fmla="*/ 19563 h 47006"/>
                      <a:gd name="connsiteX20" fmla="*/ 3899 w 43256"/>
                      <a:gd name="connsiteY20" fmla="*/ 14366 h 47006"/>
                      <a:gd name="connsiteX21" fmla="*/ 3936 w 43256"/>
                      <a:gd name="connsiteY21" fmla="*/ 14229 h 47006"/>
                      <a:gd name="connsiteX0" fmla="*/ 459035 w 915585"/>
                      <a:gd name="connsiteY0" fmla="*/ 494479 h 666620"/>
                      <a:gd name="connsiteX1" fmla="*/ 354741 w 915585"/>
                      <a:gd name="connsiteY1" fmla="*/ 462634 h 666620"/>
                      <a:gd name="connsiteX2" fmla="*/ 459035 w 915585"/>
                      <a:gd name="connsiteY2" fmla="*/ 494479 h 666620"/>
                      <a:gd name="connsiteX0" fmla="*/ 311754 w 915585"/>
                      <a:gd name="connsiteY0" fmla="*/ 666620 h 666620"/>
                      <a:gd name="connsiteX1" fmla="*/ 277718 w 915585"/>
                      <a:gd name="connsiteY1" fmla="*/ 632584 h 666620"/>
                      <a:gd name="connsiteX2" fmla="*/ 311754 w 915585"/>
                      <a:gd name="connsiteY2" fmla="*/ 666620 h 666620"/>
                      <a:gd name="connsiteX0" fmla="*/ 252078 w 915585"/>
                      <a:gd name="connsiteY0" fmla="*/ 615538 h 666620"/>
                      <a:gd name="connsiteX1" fmla="*/ 303131 w 915585"/>
                      <a:gd name="connsiteY1" fmla="*/ 466429 h 666620"/>
                      <a:gd name="connsiteX2" fmla="*/ 252078 w 915585"/>
                      <a:gd name="connsiteY2" fmla="*/ 615538 h 666620"/>
                      <a:gd name="connsiteX0" fmla="*/ 4729 w 43256"/>
                      <a:gd name="connsiteY0" fmla="*/ 26036 h 47006"/>
                      <a:gd name="connsiteX1" fmla="*/ 2196 w 43256"/>
                      <a:gd name="connsiteY1" fmla="*/ 25239 h 47006"/>
                      <a:gd name="connsiteX2" fmla="*/ 6964 w 43256"/>
                      <a:gd name="connsiteY2" fmla="*/ 34758 h 47006"/>
                      <a:gd name="connsiteX3" fmla="*/ 5856 w 43256"/>
                      <a:gd name="connsiteY3" fmla="*/ 35139 h 47006"/>
                      <a:gd name="connsiteX4" fmla="*/ 16514 w 43256"/>
                      <a:gd name="connsiteY4" fmla="*/ 38949 h 47006"/>
                      <a:gd name="connsiteX5" fmla="*/ 15846 w 43256"/>
                      <a:gd name="connsiteY5" fmla="*/ 37209 h 47006"/>
                      <a:gd name="connsiteX6" fmla="*/ 28863 w 43256"/>
                      <a:gd name="connsiteY6" fmla="*/ 34610 h 47006"/>
                      <a:gd name="connsiteX7" fmla="*/ 28596 w 43256"/>
                      <a:gd name="connsiteY7" fmla="*/ 36519 h 47006"/>
                      <a:gd name="connsiteX8" fmla="*/ 34165 w 43256"/>
                      <a:gd name="connsiteY8" fmla="*/ 22813 h 47006"/>
                      <a:gd name="connsiteX9" fmla="*/ 37416 w 43256"/>
                      <a:gd name="connsiteY9" fmla="*/ 29949 h 47006"/>
                      <a:gd name="connsiteX10" fmla="*/ 41834 w 43256"/>
                      <a:gd name="connsiteY10" fmla="*/ 15213 h 47006"/>
                      <a:gd name="connsiteX11" fmla="*/ 40386 w 43256"/>
                      <a:gd name="connsiteY11" fmla="*/ 17889 h 47006"/>
                      <a:gd name="connsiteX12" fmla="*/ 38360 w 43256"/>
                      <a:gd name="connsiteY12" fmla="*/ 5285 h 47006"/>
                      <a:gd name="connsiteX13" fmla="*/ 38436 w 43256"/>
                      <a:gd name="connsiteY13" fmla="*/ 6549 h 47006"/>
                      <a:gd name="connsiteX14" fmla="*/ 29114 w 43256"/>
                      <a:gd name="connsiteY14" fmla="*/ 3811 h 47006"/>
                      <a:gd name="connsiteX15" fmla="*/ 29856 w 43256"/>
                      <a:gd name="connsiteY15" fmla="*/ 2199 h 47006"/>
                      <a:gd name="connsiteX16" fmla="*/ 22177 w 43256"/>
                      <a:gd name="connsiteY16" fmla="*/ 4579 h 47006"/>
                      <a:gd name="connsiteX17" fmla="*/ 22536 w 43256"/>
                      <a:gd name="connsiteY17" fmla="*/ 3189 h 47006"/>
                      <a:gd name="connsiteX18" fmla="*/ 14036 w 43256"/>
                      <a:gd name="connsiteY18" fmla="*/ 5051 h 47006"/>
                      <a:gd name="connsiteX19" fmla="*/ 15336 w 43256"/>
                      <a:gd name="connsiteY19" fmla="*/ 6399 h 47006"/>
                      <a:gd name="connsiteX20" fmla="*/ 4163 w 43256"/>
                      <a:gd name="connsiteY20" fmla="*/ 15648 h 47006"/>
                      <a:gd name="connsiteX21" fmla="*/ 3936 w 43256"/>
                      <a:gd name="connsiteY21" fmla="*/ 14229 h 47006"/>
                      <a:gd name="connsiteX0" fmla="*/ 3936 w 43256"/>
                      <a:gd name="connsiteY0" fmla="*/ 14229 h 44606"/>
                      <a:gd name="connsiteX1" fmla="*/ 5659 w 43256"/>
                      <a:gd name="connsiteY1" fmla="*/ 6766 h 44606"/>
                      <a:gd name="connsiteX2" fmla="*/ 14041 w 43256"/>
                      <a:gd name="connsiteY2" fmla="*/ 5061 h 44606"/>
                      <a:gd name="connsiteX3" fmla="*/ 22492 w 43256"/>
                      <a:gd name="connsiteY3" fmla="*/ 3291 h 44606"/>
                      <a:gd name="connsiteX4" fmla="*/ 25785 w 43256"/>
                      <a:gd name="connsiteY4" fmla="*/ 59 h 44606"/>
                      <a:gd name="connsiteX5" fmla="*/ 29869 w 43256"/>
                      <a:gd name="connsiteY5" fmla="*/ 2340 h 44606"/>
                      <a:gd name="connsiteX6" fmla="*/ 35499 w 43256"/>
                      <a:gd name="connsiteY6" fmla="*/ 549 h 44606"/>
                      <a:gd name="connsiteX7" fmla="*/ 38354 w 43256"/>
                      <a:gd name="connsiteY7" fmla="*/ 5435 h 44606"/>
                      <a:gd name="connsiteX8" fmla="*/ 42018 w 43256"/>
                      <a:gd name="connsiteY8" fmla="*/ 10177 h 44606"/>
                      <a:gd name="connsiteX9" fmla="*/ 41854 w 43256"/>
                      <a:gd name="connsiteY9" fmla="*/ 15319 h 44606"/>
                      <a:gd name="connsiteX10" fmla="*/ 43052 w 43256"/>
                      <a:gd name="connsiteY10" fmla="*/ 23181 h 44606"/>
                      <a:gd name="connsiteX11" fmla="*/ 37440 w 43256"/>
                      <a:gd name="connsiteY11" fmla="*/ 30063 h 44606"/>
                      <a:gd name="connsiteX12" fmla="*/ 35431 w 43256"/>
                      <a:gd name="connsiteY12" fmla="*/ 35960 h 44606"/>
                      <a:gd name="connsiteX13" fmla="*/ 28591 w 43256"/>
                      <a:gd name="connsiteY13" fmla="*/ 36674 h 44606"/>
                      <a:gd name="connsiteX14" fmla="*/ 23703 w 43256"/>
                      <a:gd name="connsiteY14" fmla="*/ 42965 h 44606"/>
                      <a:gd name="connsiteX15" fmla="*/ 16516 w 43256"/>
                      <a:gd name="connsiteY15" fmla="*/ 39125 h 44606"/>
                      <a:gd name="connsiteX16" fmla="*/ 5840 w 43256"/>
                      <a:gd name="connsiteY16" fmla="*/ 35331 h 44606"/>
                      <a:gd name="connsiteX17" fmla="*/ 1146 w 43256"/>
                      <a:gd name="connsiteY17" fmla="*/ 31109 h 44606"/>
                      <a:gd name="connsiteX18" fmla="*/ 2149 w 43256"/>
                      <a:gd name="connsiteY18" fmla="*/ 25410 h 44606"/>
                      <a:gd name="connsiteX19" fmla="*/ 31 w 43256"/>
                      <a:gd name="connsiteY19" fmla="*/ 19563 h 44606"/>
                      <a:gd name="connsiteX20" fmla="*/ 3899 w 43256"/>
                      <a:gd name="connsiteY20" fmla="*/ 14366 h 44606"/>
                      <a:gd name="connsiteX21" fmla="*/ 3936 w 43256"/>
                      <a:gd name="connsiteY21" fmla="*/ 14229 h 44606"/>
                      <a:gd name="connsiteX0" fmla="*/ 459035 w 915585"/>
                      <a:gd name="connsiteY0" fmla="*/ 494479 h 632584"/>
                      <a:gd name="connsiteX1" fmla="*/ 354741 w 915585"/>
                      <a:gd name="connsiteY1" fmla="*/ 462634 h 632584"/>
                      <a:gd name="connsiteX2" fmla="*/ 459035 w 915585"/>
                      <a:gd name="connsiteY2" fmla="*/ 494479 h 632584"/>
                      <a:gd name="connsiteX0" fmla="*/ 452737 w 915585"/>
                      <a:gd name="connsiteY0" fmla="*/ 599899 h 632584"/>
                      <a:gd name="connsiteX1" fmla="*/ 277718 w 915585"/>
                      <a:gd name="connsiteY1" fmla="*/ 632584 h 632584"/>
                      <a:gd name="connsiteX2" fmla="*/ 452737 w 915585"/>
                      <a:gd name="connsiteY2" fmla="*/ 599899 h 632584"/>
                      <a:gd name="connsiteX0" fmla="*/ 252078 w 915585"/>
                      <a:gd name="connsiteY0" fmla="*/ 615538 h 632584"/>
                      <a:gd name="connsiteX1" fmla="*/ 303131 w 915585"/>
                      <a:gd name="connsiteY1" fmla="*/ 466429 h 632584"/>
                      <a:gd name="connsiteX2" fmla="*/ 252078 w 915585"/>
                      <a:gd name="connsiteY2" fmla="*/ 615538 h 632584"/>
                      <a:gd name="connsiteX0" fmla="*/ 4729 w 43256"/>
                      <a:gd name="connsiteY0" fmla="*/ 26036 h 44606"/>
                      <a:gd name="connsiteX1" fmla="*/ 2196 w 43256"/>
                      <a:gd name="connsiteY1" fmla="*/ 25239 h 44606"/>
                      <a:gd name="connsiteX2" fmla="*/ 6964 w 43256"/>
                      <a:gd name="connsiteY2" fmla="*/ 34758 h 44606"/>
                      <a:gd name="connsiteX3" fmla="*/ 5856 w 43256"/>
                      <a:gd name="connsiteY3" fmla="*/ 35139 h 44606"/>
                      <a:gd name="connsiteX4" fmla="*/ 16514 w 43256"/>
                      <a:gd name="connsiteY4" fmla="*/ 38949 h 44606"/>
                      <a:gd name="connsiteX5" fmla="*/ 15846 w 43256"/>
                      <a:gd name="connsiteY5" fmla="*/ 37209 h 44606"/>
                      <a:gd name="connsiteX6" fmla="*/ 28863 w 43256"/>
                      <a:gd name="connsiteY6" fmla="*/ 34610 h 44606"/>
                      <a:gd name="connsiteX7" fmla="*/ 28596 w 43256"/>
                      <a:gd name="connsiteY7" fmla="*/ 36519 h 44606"/>
                      <a:gd name="connsiteX8" fmla="*/ 34165 w 43256"/>
                      <a:gd name="connsiteY8" fmla="*/ 22813 h 44606"/>
                      <a:gd name="connsiteX9" fmla="*/ 37416 w 43256"/>
                      <a:gd name="connsiteY9" fmla="*/ 29949 h 44606"/>
                      <a:gd name="connsiteX10" fmla="*/ 41834 w 43256"/>
                      <a:gd name="connsiteY10" fmla="*/ 15213 h 44606"/>
                      <a:gd name="connsiteX11" fmla="*/ 40386 w 43256"/>
                      <a:gd name="connsiteY11" fmla="*/ 17889 h 44606"/>
                      <a:gd name="connsiteX12" fmla="*/ 38360 w 43256"/>
                      <a:gd name="connsiteY12" fmla="*/ 5285 h 44606"/>
                      <a:gd name="connsiteX13" fmla="*/ 38436 w 43256"/>
                      <a:gd name="connsiteY13" fmla="*/ 6549 h 44606"/>
                      <a:gd name="connsiteX14" fmla="*/ 29114 w 43256"/>
                      <a:gd name="connsiteY14" fmla="*/ 3811 h 44606"/>
                      <a:gd name="connsiteX15" fmla="*/ 29856 w 43256"/>
                      <a:gd name="connsiteY15" fmla="*/ 2199 h 44606"/>
                      <a:gd name="connsiteX16" fmla="*/ 22177 w 43256"/>
                      <a:gd name="connsiteY16" fmla="*/ 4579 h 44606"/>
                      <a:gd name="connsiteX17" fmla="*/ 22536 w 43256"/>
                      <a:gd name="connsiteY17" fmla="*/ 3189 h 44606"/>
                      <a:gd name="connsiteX18" fmla="*/ 14036 w 43256"/>
                      <a:gd name="connsiteY18" fmla="*/ 5051 h 44606"/>
                      <a:gd name="connsiteX19" fmla="*/ 15336 w 43256"/>
                      <a:gd name="connsiteY19" fmla="*/ 6399 h 44606"/>
                      <a:gd name="connsiteX20" fmla="*/ 4163 w 43256"/>
                      <a:gd name="connsiteY20" fmla="*/ 15648 h 44606"/>
                      <a:gd name="connsiteX21" fmla="*/ 3936 w 43256"/>
                      <a:gd name="connsiteY21" fmla="*/ 14229 h 44606"/>
                      <a:gd name="connsiteX0" fmla="*/ 3936 w 43256"/>
                      <a:gd name="connsiteY0" fmla="*/ 14229 h 43404"/>
                      <a:gd name="connsiteX1" fmla="*/ 5659 w 43256"/>
                      <a:gd name="connsiteY1" fmla="*/ 6766 h 43404"/>
                      <a:gd name="connsiteX2" fmla="*/ 14041 w 43256"/>
                      <a:gd name="connsiteY2" fmla="*/ 5061 h 43404"/>
                      <a:gd name="connsiteX3" fmla="*/ 22492 w 43256"/>
                      <a:gd name="connsiteY3" fmla="*/ 3291 h 43404"/>
                      <a:gd name="connsiteX4" fmla="*/ 25785 w 43256"/>
                      <a:gd name="connsiteY4" fmla="*/ 59 h 43404"/>
                      <a:gd name="connsiteX5" fmla="*/ 29869 w 43256"/>
                      <a:gd name="connsiteY5" fmla="*/ 2340 h 43404"/>
                      <a:gd name="connsiteX6" fmla="*/ 35499 w 43256"/>
                      <a:gd name="connsiteY6" fmla="*/ 549 h 43404"/>
                      <a:gd name="connsiteX7" fmla="*/ 38354 w 43256"/>
                      <a:gd name="connsiteY7" fmla="*/ 5435 h 43404"/>
                      <a:gd name="connsiteX8" fmla="*/ 42018 w 43256"/>
                      <a:gd name="connsiteY8" fmla="*/ 10177 h 43404"/>
                      <a:gd name="connsiteX9" fmla="*/ 41854 w 43256"/>
                      <a:gd name="connsiteY9" fmla="*/ 15319 h 43404"/>
                      <a:gd name="connsiteX10" fmla="*/ 43052 w 43256"/>
                      <a:gd name="connsiteY10" fmla="*/ 23181 h 43404"/>
                      <a:gd name="connsiteX11" fmla="*/ 37440 w 43256"/>
                      <a:gd name="connsiteY11" fmla="*/ 30063 h 43404"/>
                      <a:gd name="connsiteX12" fmla="*/ 35431 w 43256"/>
                      <a:gd name="connsiteY12" fmla="*/ 35960 h 43404"/>
                      <a:gd name="connsiteX13" fmla="*/ 28591 w 43256"/>
                      <a:gd name="connsiteY13" fmla="*/ 36674 h 43404"/>
                      <a:gd name="connsiteX14" fmla="*/ 23703 w 43256"/>
                      <a:gd name="connsiteY14" fmla="*/ 42965 h 43404"/>
                      <a:gd name="connsiteX15" fmla="*/ 16516 w 43256"/>
                      <a:gd name="connsiteY15" fmla="*/ 39125 h 43404"/>
                      <a:gd name="connsiteX16" fmla="*/ 5840 w 43256"/>
                      <a:gd name="connsiteY16" fmla="*/ 35331 h 43404"/>
                      <a:gd name="connsiteX17" fmla="*/ 1146 w 43256"/>
                      <a:gd name="connsiteY17" fmla="*/ 31109 h 43404"/>
                      <a:gd name="connsiteX18" fmla="*/ 2149 w 43256"/>
                      <a:gd name="connsiteY18" fmla="*/ 25410 h 43404"/>
                      <a:gd name="connsiteX19" fmla="*/ 31 w 43256"/>
                      <a:gd name="connsiteY19" fmla="*/ 19563 h 43404"/>
                      <a:gd name="connsiteX20" fmla="*/ 3899 w 43256"/>
                      <a:gd name="connsiteY20" fmla="*/ 14366 h 43404"/>
                      <a:gd name="connsiteX21" fmla="*/ 3936 w 43256"/>
                      <a:gd name="connsiteY21" fmla="*/ 14229 h 43404"/>
                      <a:gd name="connsiteX0" fmla="*/ 459035 w 915585"/>
                      <a:gd name="connsiteY0" fmla="*/ 494479 h 615538"/>
                      <a:gd name="connsiteX1" fmla="*/ 354741 w 915585"/>
                      <a:gd name="connsiteY1" fmla="*/ 462634 h 615538"/>
                      <a:gd name="connsiteX2" fmla="*/ 459035 w 915585"/>
                      <a:gd name="connsiteY2" fmla="*/ 494479 h 615538"/>
                      <a:gd name="connsiteX0" fmla="*/ 452737 w 915585"/>
                      <a:gd name="connsiteY0" fmla="*/ 599899 h 615538"/>
                      <a:gd name="connsiteX1" fmla="*/ 512690 w 915585"/>
                      <a:gd name="connsiteY1" fmla="*/ 602931 h 615538"/>
                      <a:gd name="connsiteX2" fmla="*/ 452737 w 915585"/>
                      <a:gd name="connsiteY2" fmla="*/ 599899 h 615538"/>
                      <a:gd name="connsiteX0" fmla="*/ 252078 w 915585"/>
                      <a:gd name="connsiteY0" fmla="*/ 615538 h 615538"/>
                      <a:gd name="connsiteX1" fmla="*/ 303131 w 915585"/>
                      <a:gd name="connsiteY1" fmla="*/ 466429 h 615538"/>
                      <a:gd name="connsiteX2" fmla="*/ 252078 w 915585"/>
                      <a:gd name="connsiteY2" fmla="*/ 615538 h 615538"/>
                      <a:gd name="connsiteX0" fmla="*/ 4729 w 43256"/>
                      <a:gd name="connsiteY0" fmla="*/ 26036 h 43404"/>
                      <a:gd name="connsiteX1" fmla="*/ 2196 w 43256"/>
                      <a:gd name="connsiteY1" fmla="*/ 25239 h 43404"/>
                      <a:gd name="connsiteX2" fmla="*/ 6964 w 43256"/>
                      <a:gd name="connsiteY2" fmla="*/ 34758 h 43404"/>
                      <a:gd name="connsiteX3" fmla="*/ 5856 w 43256"/>
                      <a:gd name="connsiteY3" fmla="*/ 35139 h 43404"/>
                      <a:gd name="connsiteX4" fmla="*/ 16514 w 43256"/>
                      <a:gd name="connsiteY4" fmla="*/ 38949 h 43404"/>
                      <a:gd name="connsiteX5" fmla="*/ 15846 w 43256"/>
                      <a:gd name="connsiteY5" fmla="*/ 37209 h 43404"/>
                      <a:gd name="connsiteX6" fmla="*/ 28863 w 43256"/>
                      <a:gd name="connsiteY6" fmla="*/ 34610 h 43404"/>
                      <a:gd name="connsiteX7" fmla="*/ 28596 w 43256"/>
                      <a:gd name="connsiteY7" fmla="*/ 36519 h 43404"/>
                      <a:gd name="connsiteX8" fmla="*/ 34165 w 43256"/>
                      <a:gd name="connsiteY8" fmla="*/ 22813 h 43404"/>
                      <a:gd name="connsiteX9" fmla="*/ 37416 w 43256"/>
                      <a:gd name="connsiteY9" fmla="*/ 29949 h 43404"/>
                      <a:gd name="connsiteX10" fmla="*/ 41834 w 43256"/>
                      <a:gd name="connsiteY10" fmla="*/ 15213 h 43404"/>
                      <a:gd name="connsiteX11" fmla="*/ 40386 w 43256"/>
                      <a:gd name="connsiteY11" fmla="*/ 17889 h 43404"/>
                      <a:gd name="connsiteX12" fmla="*/ 38360 w 43256"/>
                      <a:gd name="connsiteY12" fmla="*/ 5285 h 43404"/>
                      <a:gd name="connsiteX13" fmla="*/ 38436 w 43256"/>
                      <a:gd name="connsiteY13" fmla="*/ 6549 h 43404"/>
                      <a:gd name="connsiteX14" fmla="*/ 29114 w 43256"/>
                      <a:gd name="connsiteY14" fmla="*/ 3811 h 43404"/>
                      <a:gd name="connsiteX15" fmla="*/ 29856 w 43256"/>
                      <a:gd name="connsiteY15" fmla="*/ 2199 h 43404"/>
                      <a:gd name="connsiteX16" fmla="*/ 22177 w 43256"/>
                      <a:gd name="connsiteY16" fmla="*/ 4579 h 43404"/>
                      <a:gd name="connsiteX17" fmla="*/ 22536 w 43256"/>
                      <a:gd name="connsiteY17" fmla="*/ 3189 h 43404"/>
                      <a:gd name="connsiteX18" fmla="*/ 14036 w 43256"/>
                      <a:gd name="connsiteY18" fmla="*/ 5051 h 43404"/>
                      <a:gd name="connsiteX19" fmla="*/ 15336 w 43256"/>
                      <a:gd name="connsiteY19" fmla="*/ 6399 h 43404"/>
                      <a:gd name="connsiteX20" fmla="*/ 4163 w 43256"/>
                      <a:gd name="connsiteY20" fmla="*/ 15648 h 43404"/>
                      <a:gd name="connsiteX21" fmla="*/ 3936 w 43256"/>
                      <a:gd name="connsiteY21" fmla="*/ 14229 h 43404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459035 w 915585"/>
                      <a:gd name="connsiteY0" fmla="*/ 494479 h 612914"/>
                      <a:gd name="connsiteX1" fmla="*/ 354741 w 915585"/>
                      <a:gd name="connsiteY1" fmla="*/ 462634 h 612914"/>
                      <a:gd name="connsiteX2" fmla="*/ 459035 w 915585"/>
                      <a:gd name="connsiteY2" fmla="*/ 494479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54741 w 915585"/>
                      <a:gd name="connsiteY1" fmla="*/ 462634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14460 w 915585"/>
                      <a:gd name="connsiteY1" fmla="*/ 551596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466429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  <a:gd name="connsiteX0" fmla="*/ 3936 w 43256"/>
                      <a:gd name="connsiteY0" fmla="*/ 14229 h 43219"/>
                      <a:gd name="connsiteX1" fmla="*/ 5659 w 43256"/>
                      <a:gd name="connsiteY1" fmla="*/ 6766 h 43219"/>
                      <a:gd name="connsiteX2" fmla="*/ 14041 w 43256"/>
                      <a:gd name="connsiteY2" fmla="*/ 5061 h 43219"/>
                      <a:gd name="connsiteX3" fmla="*/ 22492 w 43256"/>
                      <a:gd name="connsiteY3" fmla="*/ 3291 h 43219"/>
                      <a:gd name="connsiteX4" fmla="*/ 25785 w 43256"/>
                      <a:gd name="connsiteY4" fmla="*/ 59 h 43219"/>
                      <a:gd name="connsiteX5" fmla="*/ 29869 w 43256"/>
                      <a:gd name="connsiteY5" fmla="*/ 2340 h 43219"/>
                      <a:gd name="connsiteX6" fmla="*/ 35499 w 43256"/>
                      <a:gd name="connsiteY6" fmla="*/ 549 h 43219"/>
                      <a:gd name="connsiteX7" fmla="*/ 38354 w 43256"/>
                      <a:gd name="connsiteY7" fmla="*/ 5435 h 43219"/>
                      <a:gd name="connsiteX8" fmla="*/ 42018 w 43256"/>
                      <a:gd name="connsiteY8" fmla="*/ 10177 h 43219"/>
                      <a:gd name="connsiteX9" fmla="*/ 41854 w 43256"/>
                      <a:gd name="connsiteY9" fmla="*/ 15319 h 43219"/>
                      <a:gd name="connsiteX10" fmla="*/ 43052 w 43256"/>
                      <a:gd name="connsiteY10" fmla="*/ 23181 h 43219"/>
                      <a:gd name="connsiteX11" fmla="*/ 37440 w 43256"/>
                      <a:gd name="connsiteY11" fmla="*/ 30063 h 43219"/>
                      <a:gd name="connsiteX12" fmla="*/ 35431 w 43256"/>
                      <a:gd name="connsiteY12" fmla="*/ 35960 h 43219"/>
                      <a:gd name="connsiteX13" fmla="*/ 28591 w 43256"/>
                      <a:gd name="connsiteY13" fmla="*/ 36674 h 43219"/>
                      <a:gd name="connsiteX14" fmla="*/ 23703 w 43256"/>
                      <a:gd name="connsiteY14" fmla="*/ 42965 h 43219"/>
                      <a:gd name="connsiteX15" fmla="*/ 16516 w 43256"/>
                      <a:gd name="connsiteY15" fmla="*/ 39125 h 43219"/>
                      <a:gd name="connsiteX16" fmla="*/ 5840 w 43256"/>
                      <a:gd name="connsiteY16" fmla="*/ 35331 h 43219"/>
                      <a:gd name="connsiteX17" fmla="*/ 1146 w 43256"/>
                      <a:gd name="connsiteY17" fmla="*/ 31109 h 43219"/>
                      <a:gd name="connsiteX18" fmla="*/ 2149 w 43256"/>
                      <a:gd name="connsiteY18" fmla="*/ 25410 h 43219"/>
                      <a:gd name="connsiteX19" fmla="*/ 31 w 43256"/>
                      <a:gd name="connsiteY19" fmla="*/ 19563 h 43219"/>
                      <a:gd name="connsiteX20" fmla="*/ 3899 w 43256"/>
                      <a:gd name="connsiteY20" fmla="*/ 14366 h 43219"/>
                      <a:gd name="connsiteX21" fmla="*/ 3936 w 43256"/>
                      <a:gd name="connsiteY21" fmla="*/ 14229 h 43219"/>
                      <a:gd name="connsiteX0" fmla="*/ 365047 w 915585"/>
                      <a:gd name="connsiteY0" fmla="*/ 568613 h 612914"/>
                      <a:gd name="connsiteX1" fmla="*/ 314460 w 915585"/>
                      <a:gd name="connsiteY1" fmla="*/ 551596 h 612914"/>
                      <a:gd name="connsiteX2" fmla="*/ 365047 w 915585"/>
                      <a:gd name="connsiteY2" fmla="*/ 568613 h 612914"/>
                      <a:gd name="connsiteX0" fmla="*/ 452737 w 915585"/>
                      <a:gd name="connsiteY0" fmla="*/ 599899 h 612914"/>
                      <a:gd name="connsiteX1" fmla="*/ 512690 w 915585"/>
                      <a:gd name="connsiteY1" fmla="*/ 602931 h 612914"/>
                      <a:gd name="connsiteX2" fmla="*/ 452737 w 915585"/>
                      <a:gd name="connsiteY2" fmla="*/ 599899 h 612914"/>
                      <a:gd name="connsiteX0" fmla="*/ 252079 w 915585"/>
                      <a:gd name="connsiteY0" fmla="*/ 585885 h 612914"/>
                      <a:gd name="connsiteX1" fmla="*/ 303131 w 915585"/>
                      <a:gd name="connsiteY1" fmla="*/ 562804 h 612914"/>
                      <a:gd name="connsiteX2" fmla="*/ 252079 w 915585"/>
                      <a:gd name="connsiteY2" fmla="*/ 585885 h 612914"/>
                      <a:gd name="connsiteX0" fmla="*/ 4729 w 43256"/>
                      <a:gd name="connsiteY0" fmla="*/ 26036 h 43219"/>
                      <a:gd name="connsiteX1" fmla="*/ 2196 w 43256"/>
                      <a:gd name="connsiteY1" fmla="*/ 25239 h 43219"/>
                      <a:gd name="connsiteX2" fmla="*/ 6964 w 43256"/>
                      <a:gd name="connsiteY2" fmla="*/ 34758 h 43219"/>
                      <a:gd name="connsiteX3" fmla="*/ 5856 w 43256"/>
                      <a:gd name="connsiteY3" fmla="*/ 35139 h 43219"/>
                      <a:gd name="connsiteX4" fmla="*/ 16514 w 43256"/>
                      <a:gd name="connsiteY4" fmla="*/ 38949 h 43219"/>
                      <a:gd name="connsiteX5" fmla="*/ 15846 w 43256"/>
                      <a:gd name="connsiteY5" fmla="*/ 37209 h 43219"/>
                      <a:gd name="connsiteX6" fmla="*/ 28863 w 43256"/>
                      <a:gd name="connsiteY6" fmla="*/ 34610 h 43219"/>
                      <a:gd name="connsiteX7" fmla="*/ 28596 w 43256"/>
                      <a:gd name="connsiteY7" fmla="*/ 36519 h 43219"/>
                      <a:gd name="connsiteX8" fmla="*/ 34165 w 43256"/>
                      <a:gd name="connsiteY8" fmla="*/ 22813 h 43219"/>
                      <a:gd name="connsiteX9" fmla="*/ 37416 w 43256"/>
                      <a:gd name="connsiteY9" fmla="*/ 29949 h 43219"/>
                      <a:gd name="connsiteX10" fmla="*/ 41834 w 43256"/>
                      <a:gd name="connsiteY10" fmla="*/ 15213 h 43219"/>
                      <a:gd name="connsiteX11" fmla="*/ 40386 w 43256"/>
                      <a:gd name="connsiteY11" fmla="*/ 17889 h 43219"/>
                      <a:gd name="connsiteX12" fmla="*/ 38360 w 43256"/>
                      <a:gd name="connsiteY12" fmla="*/ 5285 h 43219"/>
                      <a:gd name="connsiteX13" fmla="*/ 38436 w 43256"/>
                      <a:gd name="connsiteY13" fmla="*/ 6549 h 43219"/>
                      <a:gd name="connsiteX14" fmla="*/ 29114 w 43256"/>
                      <a:gd name="connsiteY14" fmla="*/ 3811 h 43219"/>
                      <a:gd name="connsiteX15" fmla="*/ 29856 w 43256"/>
                      <a:gd name="connsiteY15" fmla="*/ 2199 h 43219"/>
                      <a:gd name="connsiteX16" fmla="*/ 22177 w 43256"/>
                      <a:gd name="connsiteY16" fmla="*/ 4579 h 43219"/>
                      <a:gd name="connsiteX17" fmla="*/ 22536 w 43256"/>
                      <a:gd name="connsiteY17" fmla="*/ 3189 h 43219"/>
                      <a:gd name="connsiteX18" fmla="*/ 14036 w 43256"/>
                      <a:gd name="connsiteY18" fmla="*/ 5051 h 43219"/>
                      <a:gd name="connsiteX19" fmla="*/ 15336 w 43256"/>
                      <a:gd name="connsiteY19" fmla="*/ 6399 h 43219"/>
                      <a:gd name="connsiteX20" fmla="*/ 4163 w 43256"/>
                      <a:gd name="connsiteY20" fmla="*/ 15648 h 43219"/>
                      <a:gd name="connsiteX21" fmla="*/ 3936 w 43256"/>
                      <a:gd name="connsiteY21" fmla="*/ 14229 h 43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</a:cxnLst>
                    <a:rect l="l" t="t" r="r" b="b"/>
                    <a:pathLst>
                      <a:path w="43256" h="43219">
                        <a:moveTo>
                          <a:pt x="3936" y="14229"/>
                        </a:moveTo>
                        <a:cubicBezTo>
                          <a:pt x="3665" y="11516"/>
                          <a:pt x="4297" y="8780"/>
                          <a:pt x="5659" y="6766"/>
                        </a:cubicBezTo>
                        <a:cubicBezTo>
                          <a:pt x="7811" y="3585"/>
                          <a:pt x="11300" y="2876"/>
                          <a:pt x="14041" y="5061"/>
                        </a:cubicBezTo>
                        <a:cubicBezTo>
                          <a:pt x="15714" y="768"/>
                          <a:pt x="19950" y="-119"/>
                          <a:pt x="22492" y="3291"/>
                        </a:cubicBezTo>
                        <a:cubicBezTo>
                          <a:pt x="23133" y="1542"/>
                          <a:pt x="24364" y="333"/>
                          <a:pt x="25785" y="59"/>
                        </a:cubicBezTo>
                        <a:cubicBezTo>
                          <a:pt x="27349" y="-243"/>
                          <a:pt x="28911" y="629"/>
                          <a:pt x="29869" y="2340"/>
                        </a:cubicBezTo>
                        <a:cubicBezTo>
                          <a:pt x="31251" y="126"/>
                          <a:pt x="33537" y="-601"/>
                          <a:pt x="35499" y="549"/>
                        </a:cubicBezTo>
                        <a:cubicBezTo>
                          <a:pt x="36994" y="1425"/>
                          <a:pt x="38066" y="3259"/>
                          <a:pt x="38354" y="5435"/>
                        </a:cubicBezTo>
                        <a:cubicBezTo>
                          <a:pt x="40082" y="6077"/>
                          <a:pt x="41458" y="7857"/>
                          <a:pt x="42018" y="10177"/>
                        </a:cubicBezTo>
                        <a:cubicBezTo>
                          <a:pt x="42425" y="11861"/>
                          <a:pt x="42367" y="13690"/>
                          <a:pt x="41854" y="15319"/>
                        </a:cubicBezTo>
                        <a:cubicBezTo>
                          <a:pt x="43115" y="17553"/>
                          <a:pt x="43556" y="20449"/>
                          <a:pt x="43052" y="23181"/>
                        </a:cubicBezTo>
                        <a:cubicBezTo>
                          <a:pt x="42382" y="26813"/>
                          <a:pt x="40164" y="29533"/>
                          <a:pt x="37440" y="30063"/>
                        </a:cubicBezTo>
                        <a:cubicBezTo>
                          <a:pt x="37427" y="32330"/>
                          <a:pt x="36694" y="34480"/>
                          <a:pt x="35431" y="35960"/>
                        </a:cubicBezTo>
                        <a:cubicBezTo>
                          <a:pt x="33512" y="38209"/>
                          <a:pt x="30740" y="38498"/>
                          <a:pt x="28591" y="36674"/>
                        </a:cubicBezTo>
                        <a:cubicBezTo>
                          <a:pt x="27896" y="39807"/>
                          <a:pt x="26035" y="42202"/>
                          <a:pt x="23703" y="42965"/>
                        </a:cubicBezTo>
                        <a:cubicBezTo>
                          <a:pt x="20955" y="43864"/>
                          <a:pt x="18087" y="42332"/>
                          <a:pt x="16516" y="39125"/>
                        </a:cubicBezTo>
                        <a:cubicBezTo>
                          <a:pt x="12808" y="42169"/>
                          <a:pt x="7992" y="40458"/>
                          <a:pt x="5840" y="35331"/>
                        </a:cubicBezTo>
                        <a:cubicBezTo>
                          <a:pt x="3726" y="35668"/>
                          <a:pt x="1741" y="33883"/>
                          <a:pt x="1146" y="31109"/>
                        </a:cubicBezTo>
                        <a:cubicBezTo>
                          <a:pt x="715" y="29102"/>
                          <a:pt x="1096" y="26936"/>
                          <a:pt x="2149" y="25410"/>
                        </a:cubicBezTo>
                        <a:cubicBezTo>
                          <a:pt x="655" y="24213"/>
                          <a:pt x="-177" y="21916"/>
                          <a:pt x="31" y="19563"/>
                        </a:cubicBezTo>
                        <a:cubicBezTo>
                          <a:pt x="275" y="16808"/>
                          <a:pt x="1881" y="14650"/>
                          <a:pt x="3899" y="14366"/>
                        </a:cubicBezTo>
                        <a:cubicBezTo>
                          <a:pt x="3911" y="14320"/>
                          <a:pt x="3924" y="14275"/>
                          <a:pt x="3936" y="14229"/>
                        </a:cubicBezTo>
                        <a:close/>
                      </a:path>
                      <a:path w="915585" h="612914">
                        <a:moveTo>
                          <a:pt x="365047" y="568613"/>
                        </a:moveTo>
                        <a:lnTo>
                          <a:pt x="314460" y="551596"/>
                        </a:lnTo>
                        <a:lnTo>
                          <a:pt x="365047" y="568613"/>
                        </a:lnTo>
                        <a:close/>
                      </a:path>
                      <a:path w="915585" h="612914">
                        <a:moveTo>
                          <a:pt x="452737" y="599899"/>
                        </a:moveTo>
                        <a:lnTo>
                          <a:pt x="512690" y="602931"/>
                        </a:lnTo>
                        <a:lnTo>
                          <a:pt x="452737" y="599899"/>
                        </a:lnTo>
                        <a:close/>
                      </a:path>
                      <a:path w="915585" h="612914">
                        <a:moveTo>
                          <a:pt x="252079" y="585885"/>
                        </a:moveTo>
                        <a:lnTo>
                          <a:pt x="303131" y="562804"/>
                        </a:lnTo>
                        <a:lnTo>
                          <a:pt x="252079" y="585885"/>
                        </a:lnTo>
                        <a:close/>
                      </a:path>
                      <a:path w="43256" h="43219" fill="none" extrusionOk="0">
                        <a:moveTo>
                          <a:pt x="4729" y="26036"/>
                        </a:moveTo>
                        <a:cubicBezTo>
                          <a:pt x="3845" y="26130"/>
                          <a:pt x="2961" y="25852"/>
                          <a:pt x="2196" y="25239"/>
                        </a:cubicBezTo>
                        <a:moveTo>
                          <a:pt x="6964" y="34758"/>
                        </a:moveTo>
                        <a:cubicBezTo>
                          <a:pt x="6609" y="34951"/>
                          <a:pt x="6236" y="35079"/>
                          <a:pt x="5856" y="35139"/>
                        </a:cubicBezTo>
                        <a:moveTo>
                          <a:pt x="16514" y="38949"/>
                        </a:moveTo>
                        <a:cubicBezTo>
                          <a:pt x="16247" y="38403"/>
                          <a:pt x="16023" y="37820"/>
                          <a:pt x="15846" y="37209"/>
                        </a:cubicBezTo>
                        <a:moveTo>
                          <a:pt x="28863" y="34610"/>
                        </a:moveTo>
                        <a:cubicBezTo>
                          <a:pt x="28824" y="35257"/>
                          <a:pt x="28734" y="35897"/>
                          <a:pt x="28596" y="36519"/>
                        </a:cubicBezTo>
                        <a:moveTo>
                          <a:pt x="34165" y="22813"/>
                        </a:moveTo>
                        <a:cubicBezTo>
                          <a:pt x="36169" y="24141"/>
                          <a:pt x="37434" y="26917"/>
                          <a:pt x="37416" y="29949"/>
                        </a:cubicBezTo>
                        <a:moveTo>
                          <a:pt x="41834" y="15213"/>
                        </a:moveTo>
                        <a:cubicBezTo>
                          <a:pt x="41509" y="16245"/>
                          <a:pt x="41014" y="17161"/>
                          <a:pt x="40386" y="17889"/>
                        </a:cubicBezTo>
                        <a:moveTo>
                          <a:pt x="38360" y="5285"/>
                        </a:moveTo>
                        <a:cubicBezTo>
                          <a:pt x="38415" y="5702"/>
                          <a:pt x="38441" y="6125"/>
                          <a:pt x="38436" y="6549"/>
                        </a:cubicBezTo>
                        <a:moveTo>
                          <a:pt x="29114" y="3811"/>
                        </a:moveTo>
                        <a:cubicBezTo>
                          <a:pt x="29303" y="3228"/>
                          <a:pt x="29552" y="2685"/>
                          <a:pt x="29856" y="2199"/>
                        </a:cubicBezTo>
                        <a:moveTo>
                          <a:pt x="22177" y="4579"/>
                        </a:moveTo>
                        <a:cubicBezTo>
                          <a:pt x="22254" y="4097"/>
                          <a:pt x="22375" y="3630"/>
                          <a:pt x="22536" y="3189"/>
                        </a:cubicBezTo>
                        <a:moveTo>
                          <a:pt x="14036" y="5051"/>
                        </a:moveTo>
                        <a:cubicBezTo>
                          <a:pt x="14508" y="5427"/>
                          <a:pt x="14944" y="5880"/>
                          <a:pt x="15336" y="6399"/>
                        </a:cubicBezTo>
                        <a:moveTo>
                          <a:pt x="4163" y="15648"/>
                        </a:moveTo>
                        <a:cubicBezTo>
                          <a:pt x="4060" y="15184"/>
                          <a:pt x="3984" y="14710"/>
                          <a:pt x="3936" y="14229"/>
                        </a:cubicBezTo>
                      </a:path>
                    </a:pathLst>
                  </a:custGeom>
                  <a:gradFill flip="none" rotWithShape="1">
                    <a:gsLst>
                      <a:gs pos="0">
                        <a:schemeClr val="bg1"/>
                      </a:gs>
                      <a:gs pos="50000">
                        <a:schemeClr val="bg1">
                          <a:lumMod val="75000"/>
                        </a:schemeClr>
                      </a:gs>
                      <a:gs pos="100000">
                        <a:schemeClr val="tx1">
                          <a:lumMod val="75000"/>
                          <a:lumOff val="25000"/>
                        </a:schemeClr>
                      </a:gs>
                    </a:gsLst>
                    <a:path path="circle">
                      <a:fillToRect l="50000" t="50000" r="50000" b="50000"/>
                    </a:path>
                    <a:tileRect/>
                  </a:gradFill>
                  <a:ln w="952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n-GB" dirty="0"/>
                  </a:p>
                </p:txBody>
              </p:sp>
            </p:grpSp>
          </p:grpSp>
        </p:grpSp>
        <p:sp>
          <p:nvSpPr>
            <p:cNvPr id="16" name="Freeform 15"/>
            <p:cNvSpPr/>
            <p:nvPr/>
          </p:nvSpPr>
          <p:spPr>
            <a:xfrm>
              <a:off x="281175" y="4623781"/>
              <a:ext cx="8552686" cy="627698"/>
            </a:xfrm>
            <a:custGeom>
              <a:avLst/>
              <a:gdLst>
                <a:gd name="connsiteX0" fmla="*/ 48126 w 8674768"/>
                <a:gd name="connsiteY0" fmla="*/ 264695 h 1239253"/>
                <a:gd name="connsiteX1" fmla="*/ 818147 w 8674768"/>
                <a:gd name="connsiteY1" fmla="*/ 240632 h 1239253"/>
                <a:gd name="connsiteX2" fmla="*/ 986589 w 8674768"/>
                <a:gd name="connsiteY2" fmla="*/ 168442 h 1239253"/>
                <a:gd name="connsiteX3" fmla="*/ 1299410 w 8674768"/>
                <a:gd name="connsiteY3" fmla="*/ 264695 h 1239253"/>
                <a:gd name="connsiteX4" fmla="*/ 1636294 w 8674768"/>
                <a:gd name="connsiteY4" fmla="*/ 192506 h 1239253"/>
                <a:gd name="connsiteX5" fmla="*/ 1804737 w 8674768"/>
                <a:gd name="connsiteY5" fmla="*/ 252663 h 1239253"/>
                <a:gd name="connsiteX6" fmla="*/ 2105526 w 8674768"/>
                <a:gd name="connsiteY6" fmla="*/ 168442 h 1239253"/>
                <a:gd name="connsiteX7" fmla="*/ 2466473 w 8674768"/>
                <a:gd name="connsiteY7" fmla="*/ 276727 h 1239253"/>
                <a:gd name="connsiteX8" fmla="*/ 2683042 w 8674768"/>
                <a:gd name="connsiteY8" fmla="*/ 168442 h 1239253"/>
                <a:gd name="connsiteX9" fmla="*/ 2923673 w 8674768"/>
                <a:gd name="connsiteY9" fmla="*/ 240632 h 1239253"/>
                <a:gd name="connsiteX10" fmla="*/ 3188368 w 8674768"/>
                <a:gd name="connsiteY10" fmla="*/ 108285 h 1239253"/>
                <a:gd name="connsiteX11" fmla="*/ 3344779 w 8674768"/>
                <a:gd name="connsiteY11" fmla="*/ 240632 h 1239253"/>
                <a:gd name="connsiteX12" fmla="*/ 3621505 w 8674768"/>
                <a:gd name="connsiteY12" fmla="*/ 144379 h 1239253"/>
                <a:gd name="connsiteX13" fmla="*/ 3910263 w 8674768"/>
                <a:gd name="connsiteY13" fmla="*/ 168442 h 1239253"/>
                <a:gd name="connsiteX14" fmla="*/ 4066673 w 8674768"/>
                <a:gd name="connsiteY14" fmla="*/ 84221 h 1239253"/>
                <a:gd name="connsiteX15" fmla="*/ 4331368 w 8674768"/>
                <a:gd name="connsiteY15" fmla="*/ 240632 h 1239253"/>
                <a:gd name="connsiteX16" fmla="*/ 4584031 w 8674768"/>
                <a:gd name="connsiteY16" fmla="*/ 48127 h 1239253"/>
                <a:gd name="connsiteX17" fmla="*/ 4752473 w 8674768"/>
                <a:gd name="connsiteY17" fmla="*/ 192506 h 1239253"/>
                <a:gd name="connsiteX18" fmla="*/ 4944979 w 8674768"/>
                <a:gd name="connsiteY18" fmla="*/ 72190 h 1239253"/>
                <a:gd name="connsiteX19" fmla="*/ 5149515 w 8674768"/>
                <a:gd name="connsiteY19" fmla="*/ 252663 h 1239253"/>
                <a:gd name="connsiteX20" fmla="*/ 5378115 w 8674768"/>
                <a:gd name="connsiteY20" fmla="*/ 60158 h 1239253"/>
                <a:gd name="connsiteX21" fmla="*/ 5654842 w 8674768"/>
                <a:gd name="connsiteY21" fmla="*/ 216569 h 1239253"/>
                <a:gd name="connsiteX22" fmla="*/ 6100010 w 8674768"/>
                <a:gd name="connsiteY22" fmla="*/ 24063 h 1239253"/>
                <a:gd name="connsiteX23" fmla="*/ 6184231 w 8674768"/>
                <a:gd name="connsiteY23" fmla="*/ 132348 h 1239253"/>
                <a:gd name="connsiteX24" fmla="*/ 6400800 w 8674768"/>
                <a:gd name="connsiteY24" fmla="*/ 36095 h 1239253"/>
                <a:gd name="connsiteX25" fmla="*/ 6605337 w 8674768"/>
                <a:gd name="connsiteY25" fmla="*/ 168442 h 1239253"/>
                <a:gd name="connsiteX26" fmla="*/ 6713621 w 8674768"/>
                <a:gd name="connsiteY26" fmla="*/ 36095 h 1239253"/>
                <a:gd name="connsiteX27" fmla="*/ 6990347 w 8674768"/>
                <a:gd name="connsiteY27" fmla="*/ 168442 h 1239253"/>
                <a:gd name="connsiteX28" fmla="*/ 7423484 w 8674768"/>
                <a:gd name="connsiteY28" fmla="*/ 12032 h 1239253"/>
                <a:gd name="connsiteX29" fmla="*/ 7603958 w 8674768"/>
                <a:gd name="connsiteY29" fmla="*/ 132348 h 1239253"/>
                <a:gd name="connsiteX30" fmla="*/ 7724273 w 8674768"/>
                <a:gd name="connsiteY30" fmla="*/ 24063 h 1239253"/>
                <a:gd name="connsiteX31" fmla="*/ 8025063 w 8674768"/>
                <a:gd name="connsiteY31" fmla="*/ 156411 h 1239253"/>
                <a:gd name="connsiteX32" fmla="*/ 8313821 w 8674768"/>
                <a:gd name="connsiteY32" fmla="*/ 0 h 1239253"/>
                <a:gd name="connsiteX33" fmla="*/ 8674768 w 8674768"/>
                <a:gd name="connsiteY33" fmla="*/ 180474 h 1239253"/>
                <a:gd name="connsiteX34" fmla="*/ 8662737 w 8674768"/>
                <a:gd name="connsiteY34" fmla="*/ 1239253 h 1239253"/>
                <a:gd name="connsiteX35" fmla="*/ 0 w 8674768"/>
                <a:gd name="connsiteY35" fmla="*/ 1227221 h 1239253"/>
                <a:gd name="connsiteX36" fmla="*/ 48126 w 8674768"/>
                <a:gd name="connsiteY36" fmla="*/ 264695 h 1239253"/>
                <a:gd name="connsiteX0" fmla="*/ 0 w 8694887"/>
                <a:gd name="connsiteY0" fmla="*/ 264695 h 1239253"/>
                <a:gd name="connsiteX1" fmla="*/ 838266 w 8694887"/>
                <a:gd name="connsiteY1" fmla="*/ 240632 h 1239253"/>
                <a:gd name="connsiteX2" fmla="*/ 1006708 w 8694887"/>
                <a:gd name="connsiteY2" fmla="*/ 168442 h 1239253"/>
                <a:gd name="connsiteX3" fmla="*/ 1319529 w 8694887"/>
                <a:gd name="connsiteY3" fmla="*/ 264695 h 1239253"/>
                <a:gd name="connsiteX4" fmla="*/ 1656413 w 8694887"/>
                <a:gd name="connsiteY4" fmla="*/ 192506 h 1239253"/>
                <a:gd name="connsiteX5" fmla="*/ 1824856 w 8694887"/>
                <a:gd name="connsiteY5" fmla="*/ 252663 h 1239253"/>
                <a:gd name="connsiteX6" fmla="*/ 2125645 w 8694887"/>
                <a:gd name="connsiteY6" fmla="*/ 168442 h 1239253"/>
                <a:gd name="connsiteX7" fmla="*/ 2486592 w 8694887"/>
                <a:gd name="connsiteY7" fmla="*/ 276727 h 1239253"/>
                <a:gd name="connsiteX8" fmla="*/ 2703161 w 8694887"/>
                <a:gd name="connsiteY8" fmla="*/ 168442 h 1239253"/>
                <a:gd name="connsiteX9" fmla="*/ 2943792 w 8694887"/>
                <a:gd name="connsiteY9" fmla="*/ 240632 h 1239253"/>
                <a:gd name="connsiteX10" fmla="*/ 3208487 w 8694887"/>
                <a:gd name="connsiteY10" fmla="*/ 108285 h 1239253"/>
                <a:gd name="connsiteX11" fmla="*/ 3364898 w 8694887"/>
                <a:gd name="connsiteY11" fmla="*/ 240632 h 1239253"/>
                <a:gd name="connsiteX12" fmla="*/ 3641624 w 8694887"/>
                <a:gd name="connsiteY12" fmla="*/ 144379 h 1239253"/>
                <a:gd name="connsiteX13" fmla="*/ 3930382 w 8694887"/>
                <a:gd name="connsiteY13" fmla="*/ 168442 h 1239253"/>
                <a:gd name="connsiteX14" fmla="*/ 4086792 w 8694887"/>
                <a:gd name="connsiteY14" fmla="*/ 84221 h 1239253"/>
                <a:gd name="connsiteX15" fmla="*/ 4351487 w 8694887"/>
                <a:gd name="connsiteY15" fmla="*/ 240632 h 1239253"/>
                <a:gd name="connsiteX16" fmla="*/ 4604150 w 8694887"/>
                <a:gd name="connsiteY16" fmla="*/ 48127 h 1239253"/>
                <a:gd name="connsiteX17" fmla="*/ 4772592 w 8694887"/>
                <a:gd name="connsiteY17" fmla="*/ 192506 h 1239253"/>
                <a:gd name="connsiteX18" fmla="*/ 4965098 w 8694887"/>
                <a:gd name="connsiteY18" fmla="*/ 72190 h 1239253"/>
                <a:gd name="connsiteX19" fmla="*/ 5169634 w 8694887"/>
                <a:gd name="connsiteY19" fmla="*/ 252663 h 1239253"/>
                <a:gd name="connsiteX20" fmla="*/ 5398234 w 8694887"/>
                <a:gd name="connsiteY20" fmla="*/ 60158 h 1239253"/>
                <a:gd name="connsiteX21" fmla="*/ 5674961 w 8694887"/>
                <a:gd name="connsiteY21" fmla="*/ 216569 h 1239253"/>
                <a:gd name="connsiteX22" fmla="*/ 6120129 w 8694887"/>
                <a:gd name="connsiteY22" fmla="*/ 24063 h 1239253"/>
                <a:gd name="connsiteX23" fmla="*/ 6204350 w 8694887"/>
                <a:gd name="connsiteY23" fmla="*/ 132348 h 1239253"/>
                <a:gd name="connsiteX24" fmla="*/ 6420919 w 8694887"/>
                <a:gd name="connsiteY24" fmla="*/ 36095 h 1239253"/>
                <a:gd name="connsiteX25" fmla="*/ 6625456 w 8694887"/>
                <a:gd name="connsiteY25" fmla="*/ 168442 h 1239253"/>
                <a:gd name="connsiteX26" fmla="*/ 6733740 w 8694887"/>
                <a:gd name="connsiteY26" fmla="*/ 36095 h 1239253"/>
                <a:gd name="connsiteX27" fmla="*/ 7010466 w 8694887"/>
                <a:gd name="connsiteY27" fmla="*/ 168442 h 1239253"/>
                <a:gd name="connsiteX28" fmla="*/ 7443603 w 8694887"/>
                <a:gd name="connsiteY28" fmla="*/ 12032 h 1239253"/>
                <a:gd name="connsiteX29" fmla="*/ 7624077 w 8694887"/>
                <a:gd name="connsiteY29" fmla="*/ 132348 h 1239253"/>
                <a:gd name="connsiteX30" fmla="*/ 7744392 w 8694887"/>
                <a:gd name="connsiteY30" fmla="*/ 24063 h 1239253"/>
                <a:gd name="connsiteX31" fmla="*/ 8045182 w 8694887"/>
                <a:gd name="connsiteY31" fmla="*/ 156411 h 1239253"/>
                <a:gd name="connsiteX32" fmla="*/ 8333940 w 8694887"/>
                <a:gd name="connsiteY32" fmla="*/ 0 h 1239253"/>
                <a:gd name="connsiteX33" fmla="*/ 8694887 w 8694887"/>
                <a:gd name="connsiteY33" fmla="*/ 180474 h 1239253"/>
                <a:gd name="connsiteX34" fmla="*/ 8682856 w 8694887"/>
                <a:gd name="connsiteY34" fmla="*/ 1239253 h 1239253"/>
                <a:gd name="connsiteX35" fmla="*/ 20119 w 8694887"/>
                <a:gd name="connsiteY35" fmla="*/ 1227221 h 1239253"/>
                <a:gd name="connsiteX36" fmla="*/ 0 w 8694887"/>
                <a:gd name="connsiteY36" fmla="*/ 264695 h 1239253"/>
                <a:gd name="connsiteX0" fmla="*/ 860 w 8674768"/>
                <a:gd name="connsiteY0" fmla="*/ 264691 h 1239253"/>
                <a:gd name="connsiteX1" fmla="*/ 818147 w 8674768"/>
                <a:gd name="connsiteY1" fmla="*/ 240632 h 1239253"/>
                <a:gd name="connsiteX2" fmla="*/ 986589 w 8674768"/>
                <a:gd name="connsiteY2" fmla="*/ 168442 h 1239253"/>
                <a:gd name="connsiteX3" fmla="*/ 1299410 w 8674768"/>
                <a:gd name="connsiteY3" fmla="*/ 264695 h 1239253"/>
                <a:gd name="connsiteX4" fmla="*/ 1636294 w 8674768"/>
                <a:gd name="connsiteY4" fmla="*/ 192506 h 1239253"/>
                <a:gd name="connsiteX5" fmla="*/ 1804737 w 8674768"/>
                <a:gd name="connsiteY5" fmla="*/ 252663 h 1239253"/>
                <a:gd name="connsiteX6" fmla="*/ 2105526 w 8674768"/>
                <a:gd name="connsiteY6" fmla="*/ 168442 h 1239253"/>
                <a:gd name="connsiteX7" fmla="*/ 2466473 w 8674768"/>
                <a:gd name="connsiteY7" fmla="*/ 276727 h 1239253"/>
                <a:gd name="connsiteX8" fmla="*/ 2683042 w 8674768"/>
                <a:gd name="connsiteY8" fmla="*/ 168442 h 1239253"/>
                <a:gd name="connsiteX9" fmla="*/ 2923673 w 8674768"/>
                <a:gd name="connsiteY9" fmla="*/ 240632 h 1239253"/>
                <a:gd name="connsiteX10" fmla="*/ 3188368 w 8674768"/>
                <a:gd name="connsiteY10" fmla="*/ 108285 h 1239253"/>
                <a:gd name="connsiteX11" fmla="*/ 3344779 w 8674768"/>
                <a:gd name="connsiteY11" fmla="*/ 240632 h 1239253"/>
                <a:gd name="connsiteX12" fmla="*/ 3621505 w 8674768"/>
                <a:gd name="connsiteY12" fmla="*/ 144379 h 1239253"/>
                <a:gd name="connsiteX13" fmla="*/ 3910263 w 8674768"/>
                <a:gd name="connsiteY13" fmla="*/ 168442 h 1239253"/>
                <a:gd name="connsiteX14" fmla="*/ 4066673 w 8674768"/>
                <a:gd name="connsiteY14" fmla="*/ 84221 h 1239253"/>
                <a:gd name="connsiteX15" fmla="*/ 4331368 w 8674768"/>
                <a:gd name="connsiteY15" fmla="*/ 240632 h 1239253"/>
                <a:gd name="connsiteX16" fmla="*/ 4584031 w 8674768"/>
                <a:gd name="connsiteY16" fmla="*/ 48127 h 1239253"/>
                <a:gd name="connsiteX17" fmla="*/ 4752473 w 8674768"/>
                <a:gd name="connsiteY17" fmla="*/ 192506 h 1239253"/>
                <a:gd name="connsiteX18" fmla="*/ 4944979 w 8674768"/>
                <a:gd name="connsiteY18" fmla="*/ 72190 h 1239253"/>
                <a:gd name="connsiteX19" fmla="*/ 5149515 w 8674768"/>
                <a:gd name="connsiteY19" fmla="*/ 252663 h 1239253"/>
                <a:gd name="connsiteX20" fmla="*/ 5378115 w 8674768"/>
                <a:gd name="connsiteY20" fmla="*/ 60158 h 1239253"/>
                <a:gd name="connsiteX21" fmla="*/ 5654842 w 8674768"/>
                <a:gd name="connsiteY21" fmla="*/ 216569 h 1239253"/>
                <a:gd name="connsiteX22" fmla="*/ 6100010 w 8674768"/>
                <a:gd name="connsiteY22" fmla="*/ 24063 h 1239253"/>
                <a:gd name="connsiteX23" fmla="*/ 6184231 w 8674768"/>
                <a:gd name="connsiteY23" fmla="*/ 132348 h 1239253"/>
                <a:gd name="connsiteX24" fmla="*/ 6400800 w 8674768"/>
                <a:gd name="connsiteY24" fmla="*/ 36095 h 1239253"/>
                <a:gd name="connsiteX25" fmla="*/ 6605337 w 8674768"/>
                <a:gd name="connsiteY25" fmla="*/ 168442 h 1239253"/>
                <a:gd name="connsiteX26" fmla="*/ 6713621 w 8674768"/>
                <a:gd name="connsiteY26" fmla="*/ 36095 h 1239253"/>
                <a:gd name="connsiteX27" fmla="*/ 6990347 w 8674768"/>
                <a:gd name="connsiteY27" fmla="*/ 168442 h 1239253"/>
                <a:gd name="connsiteX28" fmla="*/ 7423484 w 8674768"/>
                <a:gd name="connsiteY28" fmla="*/ 12032 h 1239253"/>
                <a:gd name="connsiteX29" fmla="*/ 7603958 w 8674768"/>
                <a:gd name="connsiteY29" fmla="*/ 132348 h 1239253"/>
                <a:gd name="connsiteX30" fmla="*/ 7724273 w 8674768"/>
                <a:gd name="connsiteY30" fmla="*/ 24063 h 1239253"/>
                <a:gd name="connsiteX31" fmla="*/ 8025063 w 8674768"/>
                <a:gd name="connsiteY31" fmla="*/ 156411 h 1239253"/>
                <a:gd name="connsiteX32" fmla="*/ 8313821 w 8674768"/>
                <a:gd name="connsiteY32" fmla="*/ 0 h 1239253"/>
                <a:gd name="connsiteX33" fmla="*/ 8674768 w 8674768"/>
                <a:gd name="connsiteY33" fmla="*/ 180474 h 1239253"/>
                <a:gd name="connsiteX34" fmla="*/ 8662737 w 8674768"/>
                <a:gd name="connsiteY34" fmla="*/ 1239253 h 1239253"/>
                <a:gd name="connsiteX35" fmla="*/ 0 w 8674768"/>
                <a:gd name="connsiteY35" fmla="*/ 1227221 h 1239253"/>
                <a:gd name="connsiteX36" fmla="*/ 860 w 8674768"/>
                <a:gd name="connsiteY36" fmla="*/ 264691 h 1239253"/>
                <a:gd name="connsiteX0" fmla="*/ 5 w 8673913"/>
                <a:gd name="connsiteY0" fmla="*/ 264691 h 1260480"/>
                <a:gd name="connsiteX1" fmla="*/ 817292 w 8673913"/>
                <a:gd name="connsiteY1" fmla="*/ 240632 h 1260480"/>
                <a:gd name="connsiteX2" fmla="*/ 985734 w 8673913"/>
                <a:gd name="connsiteY2" fmla="*/ 168442 h 1260480"/>
                <a:gd name="connsiteX3" fmla="*/ 1298555 w 8673913"/>
                <a:gd name="connsiteY3" fmla="*/ 264695 h 1260480"/>
                <a:gd name="connsiteX4" fmla="*/ 1635439 w 8673913"/>
                <a:gd name="connsiteY4" fmla="*/ 192506 h 1260480"/>
                <a:gd name="connsiteX5" fmla="*/ 1803882 w 8673913"/>
                <a:gd name="connsiteY5" fmla="*/ 252663 h 1260480"/>
                <a:gd name="connsiteX6" fmla="*/ 2104671 w 8673913"/>
                <a:gd name="connsiteY6" fmla="*/ 168442 h 1260480"/>
                <a:gd name="connsiteX7" fmla="*/ 2465618 w 8673913"/>
                <a:gd name="connsiteY7" fmla="*/ 276727 h 1260480"/>
                <a:gd name="connsiteX8" fmla="*/ 2682187 w 8673913"/>
                <a:gd name="connsiteY8" fmla="*/ 168442 h 1260480"/>
                <a:gd name="connsiteX9" fmla="*/ 2922818 w 8673913"/>
                <a:gd name="connsiteY9" fmla="*/ 240632 h 1260480"/>
                <a:gd name="connsiteX10" fmla="*/ 3187513 w 8673913"/>
                <a:gd name="connsiteY10" fmla="*/ 108285 h 1260480"/>
                <a:gd name="connsiteX11" fmla="*/ 3343924 w 8673913"/>
                <a:gd name="connsiteY11" fmla="*/ 240632 h 1260480"/>
                <a:gd name="connsiteX12" fmla="*/ 3620650 w 8673913"/>
                <a:gd name="connsiteY12" fmla="*/ 144379 h 1260480"/>
                <a:gd name="connsiteX13" fmla="*/ 3909408 w 8673913"/>
                <a:gd name="connsiteY13" fmla="*/ 168442 h 1260480"/>
                <a:gd name="connsiteX14" fmla="*/ 4065818 w 8673913"/>
                <a:gd name="connsiteY14" fmla="*/ 84221 h 1260480"/>
                <a:gd name="connsiteX15" fmla="*/ 4330513 w 8673913"/>
                <a:gd name="connsiteY15" fmla="*/ 240632 h 1260480"/>
                <a:gd name="connsiteX16" fmla="*/ 4583176 w 8673913"/>
                <a:gd name="connsiteY16" fmla="*/ 48127 h 1260480"/>
                <a:gd name="connsiteX17" fmla="*/ 4751618 w 8673913"/>
                <a:gd name="connsiteY17" fmla="*/ 192506 h 1260480"/>
                <a:gd name="connsiteX18" fmla="*/ 4944124 w 8673913"/>
                <a:gd name="connsiteY18" fmla="*/ 72190 h 1260480"/>
                <a:gd name="connsiteX19" fmla="*/ 5148660 w 8673913"/>
                <a:gd name="connsiteY19" fmla="*/ 252663 h 1260480"/>
                <a:gd name="connsiteX20" fmla="*/ 5377260 w 8673913"/>
                <a:gd name="connsiteY20" fmla="*/ 60158 h 1260480"/>
                <a:gd name="connsiteX21" fmla="*/ 5653987 w 8673913"/>
                <a:gd name="connsiteY21" fmla="*/ 216569 h 1260480"/>
                <a:gd name="connsiteX22" fmla="*/ 6099155 w 8673913"/>
                <a:gd name="connsiteY22" fmla="*/ 24063 h 1260480"/>
                <a:gd name="connsiteX23" fmla="*/ 6183376 w 8673913"/>
                <a:gd name="connsiteY23" fmla="*/ 132348 h 1260480"/>
                <a:gd name="connsiteX24" fmla="*/ 6399945 w 8673913"/>
                <a:gd name="connsiteY24" fmla="*/ 36095 h 1260480"/>
                <a:gd name="connsiteX25" fmla="*/ 6604482 w 8673913"/>
                <a:gd name="connsiteY25" fmla="*/ 168442 h 1260480"/>
                <a:gd name="connsiteX26" fmla="*/ 6712766 w 8673913"/>
                <a:gd name="connsiteY26" fmla="*/ 36095 h 1260480"/>
                <a:gd name="connsiteX27" fmla="*/ 6989492 w 8673913"/>
                <a:gd name="connsiteY27" fmla="*/ 168442 h 1260480"/>
                <a:gd name="connsiteX28" fmla="*/ 7422629 w 8673913"/>
                <a:gd name="connsiteY28" fmla="*/ 12032 h 1260480"/>
                <a:gd name="connsiteX29" fmla="*/ 7603103 w 8673913"/>
                <a:gd name="connsiteY29" fmla="*/ 132348 h 1260480"/>
                <a:gd name="connsiteX30" fmla="*/ 7723418 w 8673913"/>
                <a:gd name="connsiteY30" fmla="*/ 24063 h 1260480"/>
                <a:gd name="connsiteX31" fmla="*/ 8024208 w 8673913"/>
                <a:gd name="connsiteY31" fmla="*/ 156411 h 1260480"/>
                <a:gd name="connsiteX32" fmla="*/ 8312966 w 8673913"/>
                <a:gd name="connsiteY32" fmla="*/ 0 h 1260480"/>
                <a:gd name="connsiteX33" fmla="*/ 8673913 w 8673913"/>
                <a:gd name="connsiteY33" fmla="*/ 180474 h 1260480"/>
                <a:gd name="connsiteX34" fmla="*/ 8661882 w 8673913"/>
                <a:gd name="connsiteY34" fmla="*/ 1239253 h 1260480"/>
                <a:gd name="connsiteX35" fmla="*/ 13129 w 8673913"/>
                <a:gd name="connsiteY35" fmla="*/ 1260480 h 1260480"/>
                <a:gd name="connsiteX36" fmla="*/ 5 w 8673913"/>
                <a:gd name="connsiteY36" fmla="*/ 264691 h 1260480"/>
                <a:gd name="connsiteX0" fmla="*/ 10 w 8666926"/>
                <a:gd name="connsiteY0" fmla="*/ 264691 h 1260480"/>
                <a:gd name="connsiteX1" fmla="*/ 810305 w 8666926"/>
                <a:gd name="connsiteY1" fmla="*/ 240632 h 1260480"/>
                <a:gd name="connsiteX2" fmla="*/ 978747 w 8666926"/>
                <a:gd name="connsiteY2" fmla="*/ 168442 h 1260480"/>
                <a:gd name="connsiteX3" fmla="*/ 1291568 w 8666926"/>
                <a:gd name="connsiteY3" fmla="*/ 264695 h 1260480"/>
                <a:gd name="connsiteX4" fmla="*/ 1628452 w 8666926"/>
                <a:gd name="connsiteY4" fmla="*/ 192506 h 1260480"/>
                <a:gd name="connsiteX5" fmla="*/ 1796895 w 8666926"/>
                <a:gd name="connsiteY5" fmla="*/ 252663 h 1260480"/>
                <a:gd name="connsiteX6" fmla="*/ 2097684 w 8666926"/>
                <a:gd name="connsiteY6" fmla="*/ 168442 h 1260480"/>
                <a:gd name="connsiteX7" fmla="*/ 2458631 w 8666926"/>
                <a:gd name="connsiteY7" fmla="*/ 276727 h 1260480"/>
                <a:gd name="connsiteX8" fmla="*/ 2675200 w 8666926"/>
                <a:gd name="connsiteY8" fmla="*/ 168442 h 1260480"/>
                <a:gd name="connsiteX9" fmla="*/ 2915831 w 8666926"/>
                <a:gd name="connsiteY9" fmla="*/ 240632 h 1260480"/>
                <a:gd name="connsiteX10" fmla="*/ 3180526 w 8666926"/>
                <a:gd name="connsiteY10" fmla="*/ 108285 h 1260480"/>
                <a:gd name="connsiteX11" fmla="*/ 3336937 w 8666926"/>
                <a:gd name="connsiteY11" fmla="*/ 240632 h 1260480"/>
                <a:gd name="connsiteX12" fmla="*/ 3613663 w 8666926"/>
                <a:gd name="connsiteY12" fmla="*/ 144379 h 1260480"/>
                <a:gd name="connsiteX13" fmla="*/ 3902421 w 8666926"/>
                <a:gd name="connsiteY13" fmla="*/ 168442 h 1260480"/>
                <a:gd name="connsiteX14" fmla="*/ 4058831 w 8666926"/>
                <a:gd name="connsiteY14" fmla="*/ 84221 h 1260480"/>
                <a:gd name="connsiteX15" fmla="*/ 4323526 w 8666926"/>
                <a:gd name="connsiteY15" fmla="*/ 240632 h 1260480"/>
                <a:gd name="connsiteX16" fmla="*/ 4576189 w 8666926"/>
                <a:gd name="connsiteY16" fmla="*/ 48127 h 1260480"/>
                <a:gd name="connsiteX17" fmla="*/ 4744631 w 8666926"/>
                <a:gd name="connsiteY17" fmla="*/ 192506 h 1260480"/>
                <a:gd name="connsiteX18" fmla="*/ 4937137 w 8666926"/>
                <a:gd name="connsiteY18" fmla="*/ 72190 h 1260480"/>
                <a:gd name="connsiteX19" fmla="*/ 5141673 w 8666926"/>
                <a:gd name="connsiteY19" fmla="*/ 252663 h 1260480"/>
                <a:gd name="connsiteX20" fmla="*/ 5370273 w 8666926"/>
                <a:gd name="connsiteY20" fmla="*/ 60158 h 1260480"/>
                <a:gd name="connsiteX21" fmla="*/ 5647000 w 8666926"/>
                <a:gd name="connsiteY21" fmla="*/ 216569 h 1260480"/>
                <a:gd name="connsiteX22" fmla="*/ 6092168 w 8666926"/>
                <a:gd name="connsiteY22" fmla="*/ 24063 h 1260480"/>
                <a:gd name="connsiteX23" fmla="*/ 6176389 w 8666926"/>
                <a:gd name="connsiteY23" fmla="*/ 132348 h 1260480"/>
                <a:gd name="connsiteX24" fmla="*/ 6392958 w 8666926"/>
                <a:gd name="connsiteY24" fmla="*/ 36095 h 1260480"/>
                <a:gd name="connsiteX25" fmla="*/ 6597495 w 8666926"/>
                <a:gd name="connsiteY25" fmla="*/ 168442 h 1260480"/>
                <a:gd name="connsiteX26" fmla="*/ 6705779 w 8666926"/>
                <a:gd name="connsiteY26" fmla="*/ 36095 h 1260480"/>
                <a:gd name="connsiteX27" fmla="*/ 6982505 w 8666926"/>
                <a:gd name="connsiteY27" fmla="*/ 168442 h 1260480"/>
                <a:gd name="connsiteX28" fmla="*/ 7415642 w 8666926"/>
                <a:gd name="connsiteY28" fmla="*/ 12032 h 1260480"/>
                <a:gd name="connsiteX29" fmla="*/ 7596116 w 8666926"/>
                <a:gd name="connsiteY29" fmla="*/ 132348 h 1260480"/>
                <a:gd name="connsiteX30" fmla="*/ 7716431 w 8666926"/>
                <a:gd name="connsiteY30" fmla="*/ 24063 h 1260480"/>
                <a:gd name="connsiteX31" fmla="*/ 8017221 w 8666926"/>
                <a:gd name="connsiteY31" fmla="*/ 156411 h 1260480"/>
                <a:gd name="connsiteX32" fmla="*/ 8305979 w 8666926"/>
                <a:gd name="connsiteY32" fmla="*/ 0 h 1260480"/>
                <a:gd name="connsiteX33" fmla="*/ 8666926 w 8666926"/>
                <a:gd name="connsiteY33" fmla="*/ 180474 h 1260480"/>
                <a:gd name="connsiteX34" fmla="*/ 8654895 w 8666926"/>
                <a:gd name="connsiteY34" fmla="*/ 1239253 h 1260480"/>
                <a:gd name="connsiteX35" fmla="*/ 6142 w 8666926"/>
                <a:gd name="connsiteY35" fmla="*/ 1260480 h 1260480"/>
                <a:gd name="connsiteX36" fmla="*/ 10 w 8666926"/>
                <a:gd name="connsiteY36" fmla="*/ 264691 h 1260480"/>
                <a:gd name="connsiteX0" fmla="*/ 10 w 8675873"/>
                <a:gd name="connsiteY0" fmla="*/ 264691 h 1260480"/>
                <a:gd name="connsiteX1" fmla="*/ 810305 w 8675873"/>
                <a:gd name="connsiteY1" fmla="*/ 240632 h 1260480"/>
                <a:gd name="connsiteX2" fmla="*/ 978747 w 8675873"/>
                <a:gd name="connsiteY2" fmla="*/ 168442 h 1260480"/>
                <a:gd name="connsiteX3" fmla="*/ 1291568 w 8675873"/>
                <a:gd name="connsiteY3" fmla="*/ 264695 h 1260480"/>
                <a:gd name="connsiteX4" fmla="*/ 1628452 w 8675873"/>
                <a:gd name="connsiteY4" fmla="*/ 192506 h 1260480"/>
                <a:gd name="connsiteX5" fmla="*/ 1796895 w 8675873"/>
                <a:gd name="connsiteY5" fmla="*/ 252663 h 1260480"/>
                <a:gd name="connsiteX6" fmla="*/ 2097684 w 8675873"/>
                <a:gd name="connsiteY6" fmla="*/ 168442 h 1260480"/>
                <a:gd name="connsiteX7" fmla="*/ 2458631 w 8675873"/>
                <a:gd name="connsiteY7" fmla="*/ 276727 h 1260480"/>
                <a:gd name="connsiteX8" fmla="*/ 2675200 w 8675873"/>
                <a:gd name="connsiteY8" fmla="*/ 168442 h 1260480"/>
                <a:gd name="connsiteX9" fmla="*/ 2915831 w 8675873"/>
                <a:gd name="connsiteY9" fmla="*/ 240632 h 1260480"/>
                <a:gd name="connsiteX10" fmla="*/ 3180526 w 8675873"/>
                <a:gd name="connsiteY10" fmla="*/ 108285 h 1260480"/>
                <a:gd name="connsiteX11" fmla="*/ 3336937 w 8675873"/>
                <a:gd name="connsiteY11" fmla="*/ 240632 h 1260480"/>
                <a:gd name="connsiteX12" fmla="*/ 3613663 w 8675873"/>
                <a:gd name="connsiteY12" fmla="*/ 144379 h 1260480"/>
                <a:gd name="connsiteX13" fmla="*/ 3902421 w 8675873"/>
                <a:gd name="connsiteY13" fmla="*/ 168442 h 1260480"/>
                <a:gd name="connsiteX14" fmla="*/ 4058831 w 8675873"/>
                <a:gd name="connsiteY14" fmla="*/ 84221 h 1260480"/>
                <a:gd name="connsiteX15" fmla="*/ 4323526 w 8675873"/>
                <a:gd name="connsiteY15" fmla="*/ 240632 h 1260480"/>
                <a:gd name="connsiteX16" fmla="*/ 4576189 w 8675873"/>
                <a:gd name="connsiteY16" fmla="*/ 48127 h 1260480"/>
                <a:gd name="connsiteX17" fmla="*/ 4744631 w 8675873"/>
                <a:gd name="connsiteY17" fmla="*/ 192506 h 1260480"/>
                <a:gd name="connsiteX18" fmla="*/ 4937137 w 8675873"/>
                <a:gd name="connsiteY18" fmla="*/ 72190 h 1260480"/>
                <a:gd name="connsiteX19" fmla="*/ 5141673 w 8675873"/>
                <a:gd name="connsiteY19" fmla="*/ 252663 h 1260480"/>
                <a:gd name="connsiteX20" fmla="*/ 5370273 w 8675873"/>
                <a:gd name="connsiteY20" fmla="*/ 60158 h 1260480"/>
                <a:gd name="connsiteX21" fmla="*/ 5647000 w 8675873"/>
                <a:gd name="connsiteY21" fmla="*/ 216569 h 1260480"/>
                <a:gd name="connsiteX22" fmla="*/ 6092168 w 8675873"/>
                <a:gd name="connsiteY22" fmla="*/ 24063 h 1260480"/>
                <a:gd name="connsiteX23" fmla="*/ 6176389 w 8675873"/>
                <a:gd name="connsiteY23" fmla="*/ 132348 h 1260480"/>
                <a:gd name="connsiteX24" fmla="*/ 6392958 w 8675873"/>
                <a:gd name="connsiteY24" fmla="*/ 36095 h 1260480"/>
                <a:gd name="connsiteX25" fmla="*/ 6597495 w 8675873"/>
                <a:gd name="connsiteY25" fmla="*/ 168442 h 1260480"/>
                <a:gd name="connsiteX26" fmla="*/ 6705779 w 8675873"/>
                <a:gd name="connsiteY26" fmla="*/ 36095 h 1260480"/>
                <a:gd name="connsiteX27" fmla="*/ 6982505 w 8675873"/>
                <a:gd name="connsiteY27" fmla="*/ 168442 h 1260480"/>
                <a:gd name="connsiteX28" fmla="*/ 7415642 w 8675873"/>
                <a:gd name="connsiteY28" fmla="*/ 12032 h 1260480"/>
                <a:gd name="connsiteX29" fmla="*/ 7596116 w 8675873"/>
                <a:gd name="connsiteY29" fmla="*/ 132348 h 1260480"/>
                <a:gd name="connsiteX30" fmla="*/ 7716431 w 8675873"/>
                <a:gd name="connsiteY30" fmla="*/ 24063 h 1260480"/>
                <a:gd name="connsiteX31" fmla="*/ 8017221 w 8675873"/>
                <a:gd name="connsiteY31" fmla="*/ 156411 h 1260480"/>
                <a:gd name="connsiteX32" fmla="*/ 8305979 w 8675873"/>
                <a:gd name="connsiteY32" fmla="*/ 0 h 1260480"/>
                <a:gd name="connsiteX33" fmla="*/ 8666926 w 8675873"/>
                <a:gd name="connsiteY33" fmla="*/ 180474 h 1260480"/>
                <a:gd name="connsiteX34" fmla="*/ 8675873 w 8675873"/>
                <a:gd name="connsiteY34" fmla="*/ 1106271 h 1260480"/>
                <a:gd name="connsiteX35" fmla="*/ 6142 w 8675873"/>
                <a:gd name="connsiteY35" fmla="*/ 1260480 h 1260480"/>
                <a:gd name="connsiteX36" fmla="*/ 10 w 8675873"/>
                <a:gd name="connsiteY36" fmla="*/ 264691 h 1260480"/>
                <a:gd name="connsiteX0" fmla="*/ 10 w 8666978"/>
                <a:gd name="connsiteY0" fmla="*/ 264691 h 1260480"/>
                <a:gd name="connsiteX1" fmla="*/ 810305 w 8666978"/>
                <a:gd name="connsiteY1" fmla="*/ 240632 h 1260480"/>
                <a:gd name="connsiteX2" fmla="*/ 978747 w 8666978"/>
                <a:gd name="connsiteY2" fmla="*/ 168442 h 1260480"/>
                <a:gd name="connsiteX3" fmla="*/ 1291568 w 8666978"/>
                <a:gd name="connsiteY3" fmla="*/ 264695 h 1260480"/>
                <a:gd name="connsiteX4" fmla="*/ 1628452 w 8666978"/>
                <a:gd name="connsiteY4" fmla="*/ 192506 h 1260480"/>
                <a:gd name="connsiteX5" fmla="*/ 1796895 w 8666978"/>
                <a:gd name="connsiteY5" fmla="*/ 252663 h 1260480"/>
                <a:gd name="connsiteX6" fmla="*/ 2097684 w 8666978"/>
                <a:gd name="connsiteY6" fmla="*/ 168442 h 1260480"/>
                <a:gd name="connsiteX7" fmla="*/ 2458631 w 8666978"/>
                <a:gd name="connsiteY7" fmla="*/ 276727 h 1260480"/>
                <a:gd name="connsiteX8" fmla="*/ 2675200 w 8666978"/>
                <a:gd name="connsiteY8" fmla="*/ 168442 h 1260480"/>
                <a:gd name="connsiteX9" fmla="*/ 2915831 w 8666978"/>
                <a:gd name="connsiteY9" fmla="*/ 240632 h 1260480"/>
                <a:gd name="connsiteX10" fmla="*/ 3180526 w 8666978"/>
                <a:gd name="connsiteY10" fmla="*/ 108285 h 1260480"/>
                <a:gd name="connsiteX11" fmla="*/ 3336937 w 8666978"/>
                <a:gd name="connsiteY11" fmla="*/ 240632 h 1260480"/>
                <a:gd name="connsiteX12" fmla="*/ 3613663 w 8666978"/>
                <a:gd name="connsiteY12" fmla="*/ 144379 h 1260480"/>
                <a:gd name="connsiteX13" fmla="*/ 3902421 w 8666978"/>
                <a:gd name="connsiteY13" fmla="*/ 168442 h 1260480"/>
                <a:gd name="connsiteX14" fmla="*/ 4058831 w 8666978"/>
                <a:gd name="connsiteY14" fmla="*/ 84221 h 1260480"/>
                <a:gd name="connsiteX15" fmla="*/ 4323526 w 8666978"/>
                <a:gd name="connsiteY15" fmla="*/ 240632 h 1260480"/>
                <a:gd name="connsiteX16" fmla="*/ 4576189 w 8666978"/>
                <a:gd name="connsiteY16" fmla="*/ 48127 h 1260480"/>
                <a:gd name="connsiteX17" fmla="*/ 4744631 w 8666978"/>
                <a:gd name="connsiteY17" fmla="*/ 192506 h 1260480"/>
                <a:gd name="connsiteX18" fmla="*/ 4937137 w 8666978"/>
                <a:gd name="connsiteY18" fmla="*/ 72190 h 1260480"/>
                <a:gd name="connsiteX19" fmla="*/ 5141673 w 8666978"/>
                <a:gd name="connsiteY19" fmla="*/ 252663 h 1260480"/>
                <a:gd name="connsiteX20" fmla="*/ 5370273 w 8666978"/>
                <a:gd name="connsiteY20" fmla="*/ 60158 h 1260480"/>
                <a:gd name="connsiteX21" fmla="*/ 5647000 w 8666978"/>
                <a:gd name="connsiteY21" fmla="*/ 216569 h 1260480"/>
                <a:gd name="connsiteX22" fmla="*/ 6092168 w 8666978"/>
                <a:gd name="connsiteY22" fmla="*/ 24063 h 1260480"/>
                <a:gd name="connsiteX23" fmla="*/ 6176389 w 8666978"/>
                <a:gd name="connsiteY23" fmla="*/ 132348 h 1260480"/>
                <a:gd name="connsiteX24" fmla="*/ 6392958 w 8666978"/>
                <a:gd name="connsiteY24" fmla="*/ 36095 h 1260480"/>
                <a:gd name="connsiteX25" fmla="*/ 6597495 w 8666978"/>
                <a:gd name="connsiteY25" fmla="*/ 168442 h 1260480"/>
                <a:gd name="connsiteX26" fmla="*/ 6705779 w 8666978"/>
                <a:gd name="connsiteY26" fmla="*/ 36095 h 1260480"/>
                <a:gd name="connsiteX27" fmla="*/ 6982505 w 8666978"/>
                <a:gd name="connsiteY27" fmla="*/ 168442 h 1260480"/>
                <a:gd name="connsiteX28" fmla="*/ 7415642 w 8666978"/>
                <a:gd name="connsiteY28" fmla="*/ 12032 h 1260480"/>
                <a:gd name="connsiteX29" fmla="*/ 7596116 w 8666978"/>
                <a:gd name="connsiteY29" fmla="*/ 132348 h 1260480"/>
                <a:gd name="connsiteX30" fmla="*/ 7716431 w 8666978"/>
                <a:gd name="connsiteY30" fmla="*/ 24063 h 1260480"/>
                <a:gd name="connsiteX31" fmla="*/ 8017221 w 8666978"/>
                <a:gd name="connsiteY31" fmla="*/ 156411 h 1260480"/>
                <a:gd name="connsiteX32" fmla="*/ 8305979 w 8666978"/>
                <a:gd name="connsiteY32" fmla="*/ 0 h 1260480"/>
                <a:gd name="connsiteX33" fmla="*/ 8666926 w 8666978"/>
                <a:gd name="connsiteY33" fmla="*/ 180474 h 1260480"/>
                <a:gd name="connsiteX34" fmla="*/ 8550003 w 8666978"/>
                <a:gd name="connsiteY34" fmla="*/ 1106271 h 1260480"/>
                <a:gd name="connsiteX35" fmla="*/ 6142 w 8666978"/>
                <a:gd name="connsiteY35" fmla="*/ 1260480 h 1260480"/>
                <a:gd name="connsiteX36" fmla="*/ 10 w 8666978"/>
                <a:gd name="connsiteY36" fmla="*/ 264691 h 1260480"/>
                <a:gd name="connsiteX0" fmla="*/ 10 w 8555561"/>
                <a:gd name="connsiteY0" fmla="*/ 264691 h 1260480"/>
                <a:gd name="connsiteX1" fmla="*/ 810305 w 8555561"/>
                <a:gd name="connsiteY1" fmla="*/ 240632 h 1260480"/>
                <a:gd name="connsiteX2" fmla="*/ 978747 w 8555561"/>
                <a:gd name="connsiteY2" fmla="*/ 168442 h 1260480"/>
                <a:gd name="connsiteX3" fmla="*/ 1291568 w 8555561"/>
                <a:gd name="connsiteY3" fmla="*/ 264695 h 1260480"/>
                <a:gd name="connsiteX4" fmla="*/ 1628452 w 8555561"/>
                <a:gd name="connsiteY4" fmla="*/ 192506 h 1260480"/>
                <a:gd name="connsiteX5" fmla="*/ 1796895 w 8555561"/>
                <a:gd name="connsiteY5" fmla="*/ 252663 h 1260480"/>
                <a:gd name="connsiteX6" fmla="*/ 2097684 w 8555561"/>
                <a:gd name="connsiteY6" fmla="*/ 168442 h 1260480"/>
                <a:gd name="connsiteX7" fmla="*/ 2458631 w 8555561"/>
                <a:gd name="connsiteY7" fmla="*/ 276727 h 1260480"/>
                <a:gd name="connsiteX8" fmla="*/ 2675200 w 8555561"/>
                <a:gd name="connsiteY8" fmla="*/ 168442 h 1260480"/>
                <a:gd name="connsiteX9" fmla="*/ 2915831 w 8555561"/>
                <a:gd name="connsiteY9" fmla="*/ 240632 h 1260480"/>
                <a:gd name="connsiteX10" fmla="*/ 3180526 w 8555561"/>
                <a:gd name="connsiteY10" fmla="*/ 108285 h 1260480"/>
                <a:gd name="connsiteX11" fmla="*/ 3336937 w 8555561"/>
                <a:gd name="connsiteY11" fmla="*/ 240632 h 1260480"/>
                <a:gd name="connsiteX12" fmla="*/ 3613663 w 8555561"/>
                <a:gd name="connsiteY12" fmla="*/ 144379 h 1260480"/>
                <a:gd name="connsiteX13" fmla="*/ 3902421 w 8555561"/>
                <a:gd name="connsiteY13" fmla="*/ 168442 h 1260480"/>
                <a:gd name="connsiteX14" fmla="*/ 4058831 w 8555561"/>
                <a:gd name="connsiteY14" fmla="*/ 84221 h 1260480"/>
                <a:gd name="connsiteX15" fmla="*/ 4323526 w 8555561"/>
                <a:gd name="connsiteY15" fmla="*/ 240632 h 1260480"/>
                <a:gd name="connsiteX16" fmla="*/ 4576189 w 8555561"/>
                <a:gd name="connsiteY16" fmla="*/ 48127 h 1260480"/>
                <a:gd name="connsiteX17" fmla="*/ 4744631 w 8555561"/>
                <a:gd name="connsiteY17" fmla="*/ 192506 h 1260480"/>
                <a:gd name="connsiteX18" fmla="*/ 4937137 w 8555561"/>
                <a:gd name="connsiteY18" fmla="*/ 72190 h 1260480"/>
                <a:gd name="connsiteX19" fmla="*/ 5141673 w 8555561"/>
                <a:gd name="connsiteY19" fmla="*/ 252663 h 1260480"/>
                <a:gd name="connsiteX20" fmla="*/ 5370273 w 8555561"/>
                <a:gd name="connsiteY20" fmla="*/ 60158 h 1260480"/>
                <a:gd name="connsiteX21" fmla="*/ 5647000 w 8555561"/>
                <a:gd name="connsiteY21" fmla="*/ 216569 h 1260480"/>
                <a:gd name="connsiteX22" fmla="*/ 6092168 w 8555561"/>
                <a:gd name="connsiteY22" fmla="*/ 24063 h 1260480"/>
                <a:gd name="connsiteX23" fmla="*/ 6176389 w 8555561"/>
                <a:gd name="connsiteY23" fmla="*/ 132348 h 1260480"/>
                <a:gd name="connsiteX24" fmla="*/ 6392958 w 8555561"/>
                <a:gd name="connsiteY24" fmla="*/ 36095 h 1260480"/>
                <a:gd name="connsiteX25" fmla="*/ 6597495 w 8555561"/>
                <a:gd name="connsiteY25" fmla="*/ 168442 h 1260480"/>
                <a:gd name="connsiteX26" fmla="*/ 6705779 w 8555561"/>
                <a:gd name="connsiteY26" fmla="*/ 36095 h 1260480"/>
                <a:gd name="connsiteX27" fmla="*/ 6982505 w 8555561"/>
                <a:gd name="connsiteY27" fmla="*/ 168442 h 1260480"/>
                <a:gd name="connsiteX28" fmla="*/ 7415642 w 8555561"/>
                <a:gd name="connsiteY28" fmla="*/ 12032 h 1260480"/>
                <a:gd name="connsiteX29" fmla="*/ 7596116 w 8555561"/>
                <a:gd name="connsiteY29" fmla="*/ 132348 h 1260480"/>
                <a:gd name="connsiteX30" fmla="*/ 7716431 w 8555561"/>
                <a:gd name="connsiteY30" fmla="*/ 24063 h 1260480"/>
                <a:gd name="connsiteX31" fmla="*/ 8017221 w 8555561"/>
                <a:gd name="connsiteY31" fmla="*/ 156411 h 1260480"/>
                <a:gd name="connsiteX32" fmla="*/ 8305979 w 8555561"/>
                <a:gd name="connsiteY32" fmla="*/ 0 h 1260480"/>
                <a:gd name="connsiteX33" fmla="*/ 8555043 w 8555561"/>
                <a:gd name="connsiteY33" fmla="*/ 213732 h 1260480"/>
                <a:gd name="connsiteX34" fmla="*/ 8550003 w 8555561"/>
                <a:gd name="connsiteY34" fmla="*/ 1106271 h 1260480"/>
                <a:gd name="connsiteX35" fmla="*/ 6142 w 8555561"/>
                <a:gd name="connsiteY35" fmla="*/ 1260480 h 1260480"/>
                <a:gd name="connsiteX36" fmla="*/ 10 w 8555561"/>
                <a:gd name="connsiteY36" fmla="*/ 264691 h 1260480"/>
                <a:gd name="connsiteX0" fmla="*/ 10 w 8550003"/>
                <a:gd name="connsiteY0" fmla="*/ 264691 h 1260480"/>
                <a:gd name="connsiteX1" fmla="*/ 810305 w 8550003"/>
                <a:gd name="connsiteY1" fmla="*/ 240632 h 1260480"/>
                <a:gd name="connsiteX2" fmla="*/ 978747 w 8550003"/>
                <a:gd name="connsiteY2" fmla="*/ 168442 h 1260480"/>
                <a:gd name="connsiteX3" fmla="*/ 1291568 w 8550003"/>
                <a:gd name="connsiteY3" fmla="*/ 264695 h 1260480"/>
                <a:gd name="connsiteX4" fmla="*/ 1628452 w 8550003"/>
                <a:gd name="connsiteY4" fmla="*/ 192506 h 1260480"/>
                <a:gd name="connsiteX5" fmla="*/ 1796895 w 8550003"/>
                <a:gd name="connsiteY5" fmla="*/ 252663 h 1260480"/>
                <a:gd name="connsiteX6" fmla="*/ 2097684 w 8550003"/>
                <a:gd name="connsiteY6" fmla="*/ 168442 h 1260480"/>
                <a:gd name="connsiteX7" fmla="*/ 2458631 w 8550003"/>
                <a:gd name="connsiteY7" fmla="*/ 276727 h 1260480"/>
                <a:gd name="connsiteX8" fmla="*/ 2675200 w 8550003"/>
                <a:gd name="connsiteY8" fmla="*/ 168442 h 1260480"/>
                <a:gd name="connsiteX9" fmla="*/ 2915831 w 8550003"/>
                <a:gd name="connsiteY9" fmla="*/ 240632 h 1260480"/>
                <a:gd name="connsiteX10" fmla="*/ 3180526 w 8550003"/>
                <a:gd name="connsiteY10" fmla="*/ 108285 h 1260480"/>
                <a:gd name="connsiteX11" fmla="*/ 3336937 w 8550003"/>
                <a:gd name="connsiteY11" fmla="*/ 240632 h 1260480"/>
                <a:gd name="connsiteX12" fmla="*/ 3613663 w 8550003"/>
                <a:gd name="connsiteY12" fmla="*/ 144379 h 1260480"/>
                <a:gd name="connsiteX13" fmla="*/ 3902421 w 8550003"/>
                <a:gd name="connsiteY13" fmla="*/ 168442 h 1260480"/>
                <a:gd name="connsiteX14" fmla="*/ 4058831 w 8550003"/>
                <a:gd name="connsiteY14" fmla="*/ 84221 h 1260480"/>
                <a:gd name="connsiteX15" fmla="*/ 4323526 w 8550003"/>
                <a:gd name="connsiteY15" fmla="*/ 240632 h 1260480"/>
                <a:gd name="connsiteX16" fmla="*/ 4576189 w 8550003"/>
                <a:gd name="connsiteY16" fmla="*/ 48127 h 1260480"/>
                <a:gd name="connsiteX17" fmla="*/ 4744631 w 8550003"/>
                <a:gd name="connsiteY17" fmla="*/ 192506 h 1260480"/>
                <a:gd name="connsiteX18" fmla="*/ 4937137 w 8550003"/>
                <a:gd name="connsiteY18" fmla="*/ 72190 h 1260480"/>
                <a:gd name="connsiteX19" fmla="*/ 5141673 w 8550003"/>
                <a:gd name="connsiteY19" fmla="*/ 252663 h 1260480"/>
                <a:gd name="connsiteX20" fmla="*/ 5370273 w 8550003"/>
                <a:gd name="connsiteY20" fmla="*/ 60158 h 1260480"/>
                <a:gd name="connsiteX21" fmla="*/ 5647000 w 8550003"/>
                <a:gd name="connsiteY21" fmla="*/ 216569 h 1260480"/>
                <a:gd name="connsiteX22" fmla="*/ 6092168 w 8550003"/>
                <a:gd name="connsiteY22" fmla="*/ 24063 h 1260480"/>
                <a:gd name="connsiteX23" fmla="*/ 6176389 w 8550003"/>
                <a:gd name="connsiteY23" fmla="*/ 132348 h 1260480"/>
                <a:gd name="connsiteX24" fmla="*/ 6392958 w 8550003"/>
                <a:gd name="connsiteY24" fmla="*/ 36095 h 1260480"/>
                <a:gd name="connsiteX25" fmla="*/ 6597495 w 8550003"/>
                <a:gd name="connsiteY25" fmla="*/ 168442 h 1260480"/>
                <a:gd name="connsiteX26" fmla="*/ 6705779 w 8550003"/>
                <a:gd name="connsiteY26" fmla="*/ 36095 h 1260480"/>
                <a:gd name="connsiteX27" fmla="*/ 6982505 w 8550003"/>
                <a:gd name="connsiteY27" fmla="*/ 168442 h 1260480"/>
                <a:gd name="connsiteX28" fmla="*/ 7415642 w 8550003"/>
                <a:gd name="connsiteY28" fmla="*/ 12032 h 1260480"/>
                <a:gd name="connsiteX29" fmla="*/ 7596116 w 8550003"/>
                <a:gd name="connsiteY29" fmla="*/ 132348 h 1260480"/>
                <a:gd name="connsiteX30" fmla="*/ 7716431 w 8550003"/>
                <a:gd name="connsiteY30" fmla="*/ 24063 h 1260480"/>
                <a:gd name="connsiteX31" fmla="*/ 8017221 w 8550003"/>
                <a:gd name="connsiteY31" fmla="*/ 156411 h 1260480"/>
                <a:gd name="connsiteX32" fmla="*/ 8305979 w 8550003"/>
                <a:gd name="connsiteY32" fmla="*/ 0 h 1260480"/>
                <a:gd name="connsiteX33" fmla="*/ 8534064 w 8550003"/>
                <a:gd name="connsiteY33" fmla="*/ 213732 h 1260480"/>
                <a:gd name="connsiteX34" fmla="*/ 8550003 w 8550003"/>
                <a:gd name="connsiteY34" fmla="*/ 1106271 h 1260480"/>
                <a:gd name="connsiteX35" fmla="*/ 6142 w 8550003"/>
                <a:gd name="connsiteY35" fmla="*/ 1260480 h 1260480"/>
                <a:gd name="connsiteX36" fmla="*/ 10 w 8550003"/>
                <a:gd name="connsiteY36" fmla="*/ 264691 h 1260480"/>
                <a:gd name="connsiteX0" fmla="*/ 10 w 8555561"/>
                <a:gd name="connsiteY0" fmla="*/ 264691 h 1260480"/>
                <a:gd name="connsiteX1" fmla="*/ 810305 w 8555561"/>
                <a:gd name="connsiteY1" fmla="*/ 240632 h 1260480"/>
                <a:gd name="connsiteX2" fmla="*/ 978747 w 8555561"/>
                <a:gd name="connsiteY2" fmla="*/ 168442 h 1260480"/>
                <a:gd name="connsiteX3" fmla="*/ 1291568 w 8555561"/>
                <a:gd name="connsiteY3" fmla="*/ 264695 h 1260480"/>
                <a:gd name="connsiteX4" fmla="*/ 1628452 w 8555561"/>
                <a:gd name="connsiteY4" fmla="*/ 192506 h 1260480"/>
                <a:gd name="connsiteX5" fmla="*/ 1796895 w 8555561"/>
                <a:gd name="connsiteY5" fmla="*/ 252663 h 1260480"/>
                <a:gd name="connsiteX6" fmla="*/ 2097684 w 8555561"/>
                <a:gd name="connsiteY6" fmla="*/ 168442 h 1260480"/>
                <a:gd name="connsiteX7" fmla="*/ 2458631 w 8555561"/>
                <a:gd name="connsiteY7" fmla="*/ 276727 h 1260480"/>
                <a:gd name="connsiteX8" fmla="*/ 2675200 w 8555561"/>
                <a:gd name="connsiteY8" fmla="*/ 168442 h 1260480"/>
                <a:gd name="connsiteX9" fmla="*/ 2915831 w 8555561"/>
                <a:gd name="connsiteY9" fmla="*/ 240632 h 1260480"/>
                <a:gd name="connsiteX10" fmla="*/ 3180526 w 8555561"/>
                <a:gd name="connsiteY10" fmla="*/ 108285 h 1260480"/>
                <a:gd name="connsiteX11" fmla="*/ 3336937 w 8555561"/>
                <a:gd name="connsiteY11" fmla="*/ 240632 h 1260480"/>
                <a:gd name="connsiteX12" fmla="*/ 3613663 w 8555561"/>
                <a:gd name="connsiteY12" fmla="*/ 144379 h 1260480"/>
                <a:gd name="connsiteX13" fmla="*/ 3902421 w 8555561"/>
                <a:gd name="connsiteY13" fmla="*/ 168442 h 1260480"/>
                <a:gd name="connsiteX14" fmla="*/ 4058831 w 8555561"/>
                <a:gd name="connsiteY14" fmla="*/ 84221 h 1260480"/>
                <a:gd name="connsiteX15" fmla="*/ 4323526 w 8555561"/>
                <a:gd name="connsiteY15" fmla="*/ 240632 h 1260480"/>
                <a:gd name="connsiteX16" fmla="*/ 4576189 w 8555561"/>
                <a:gd name="connsiteY16" fmla="*/ 48127 h 1260480"/>
                <a:gd name="connsiteX17" fmla="*/ 4744631 w 8555561"/>
                <a:gd name="connsiteY17" fmla="*/ 192506 h 1260480"/>
                <a:gd name="connsiteX18" fmla="*/ 4937137 w 8555561"/>
                <a:gd name="connsiteY18" fmla="*/ 72190 h 1260480"/>
                <a:gd name="connsiteX19" fmla="*/ 5141673 w 8555561"/>
                <a:gd name="connsiteY19" fmla="*/ 252663 h 1260480"/>
                <a:gd name="connsiteX20" fmla="*/ 5370273 w 8555561"/>
                <a:gd name="connsiteY20" fmla="*/ 60158 h 1260480"/>
                <a:gd name="connsiteX21" fmla="*/ 5647000 w 8555561"/>
                <a:gd name="connsiteY21" fmla="*/ 216569 h 1260480"/>
                <a:gd name="connsiteX22" fmla="*/ 6092168 w 8555561"/>
                <a:gd name="connsiteY22" fmla="*/ 24063 h 1260480"/>
                <a:gd name="connsiteX23" fmla="*/ 6176389 w 8555561"/>
                <a:gd name="connsiteY23" fmla="*/ 132348 h 1260480"/>
                <a:gd name="connsiteX24" fmla="*/ 6392958 w 8555561"/>
                <a:gd name="connsiteY24" fmla="*/ 36095 h 1260480"/>
                <a:gd name="connsiteX25" fmla="*/ 6597495 w 8555561"/>
                <a:gd name="connsiteY25" fmla="*/ 168442 h 1260480"/>
                <a:gd name="connsiteX26" fmla="*/ 6705779 w 8555561"/>
                <a:gd name="connsiteY26" fmla="*/ 36095 h 1260480"/>
                <a:gd name="connsiteX27" fmla="*/ 6982505 w 8555561"/>
                <a:gd name="connsiteY27" fmla="*/ 168442 h 1260480"/>
                <a:gd name="connsiteX28" fmla="*/ 7415642 w 8555561"/>
                <a:gd name="connsiteY28" fmla="*/ 12032 h 1260480"/>
                <a:gd name="connsiteX29" fmla="*/ 7596116 w 8555561"/>
                <a:gd name="connsiteY29" fmla="*/ 132348 h 1260480"/>
                <a:gd name="connsiteX30" fmla="*/ 7716431 w 8555561"/>
                <a:gd name="connsiteY30" fmla="*/ 24063 h 1260480"/>
                <a:gd name="connsiteX31" fmla="*/ 8017221 w 8555561"/>
                <a:gd name="connsiteY31" fmla="*/ 156411 h 1260480"/>
                <a:gd name="connsiteX32" fmla="*/ 8305979 w 8555561"/>
                <a:gd name="connsiteY32" fmla="*/ 0 h 1260480"/>
                <a:gd name="connsiteX33" fmla="*/ 8555043 w 8555561"/>
                <a:gd name="connsiteY33" fmla="*/ 213732 h 1260480"/>
                <a:gd name="connsiteX34" fmla="*/ 8550003 w 8555561"/>
                <a:gd name="connsiteY34" fmla="*/ 1106271 h 1260480"/>
                <a:gd name="connsiteX35" fmla="*/ 6142 w 8555561"/>
                <a:gd name="connsiteY35" fmla="*/ 1260480 h 1260480"/>
                <a:gd name="connsiteX36" fmla="*/ 10 w 8555561"/>
                <a:gd name="connsiteY36" fmla="*/ 264691 h 1260480"/>
                <a:gd name="connsiteX0" fmla="*/ 10 w 8555043"/>
                <a:gd name="connsiteY0" fmla="*/ 264691 h 1260480"/>
                <a:gd name="connsiteX1" fmla="*/ 810305 w 8555043"/>
                <a:gd name="connsiteY1" fmla="*/ 240632 h 1260480"/>
                <a:gd name="connsiteX2" fmla="*/ 978747 w 8555043"/>
                <a:gd name="connsiteY2" fmla="*/ 168442 h 1260480"/>
                <a:gd name="connsiteX3" fmla="*/ 1291568 w 8555043"/>
                <a:gd name="connsiteY3" fmla="*/ 264695 h 1260480"/>
                <a:gd name="connsiteX4" fmla="*/ 1628452 w 8555043"/>
                <a:gd name="connsiteY4" fmla="*/ 192506 h 1260480"/>
                <a:gd name="connsiteX5" fmla="*/ 1796895 w 8555043"/>
                <a:gd name="connsiteY5" fmla="*/ 252663 h 1260480"/>
                <a:gd name="connsiteX6" fmla="*/ 2097684 w 8555043"/>
                <a:gd name="connsiteY6" fmla="*/ 168442 h 1260480"/>
                <a:gd name="connsiteX7" fmla="*/ 2458631 w 8555043"/>
                <a:gd name="connsiteY7" fmla="*/ 276727 h 1260480"/>
                <a:gd name="connsiteX8" fmla="*/ 2675200 w 8555043"/>
                <a:gd name="connsiteY8" fmla="*/ 168442 h 1260480"/>
                <a:gd name="connsiteX9" fmla="*/ 2915831 w 8555043"/>
                <a:gd name="connsiteY9" fmla="*/ 240632 h 1260480"/>
                <a:gd name="connsiteX10" fmla="*/ 3180526 w 8555043"/>
                <a:gd name="connsiteY10" fmla="*/ 108285 h 1260480"/>
                <a:gd name="connsiteX11" fmla="*/ 3336937 w 8555043"/>
                <a:gd name="connsiteY11" fmla="*/ 240632 h 1260480"/>
                <a:gd name="connsiteX12" fmla="*/ 3613663 w 8555043"/>
                <a:gd name="connsiteY12" fmla="*/ 144379 h 1260480"/>
                <a:gd name="connsiteX13" fmla="*/ 3902421 w 8555043"/>
                <a:gd name="connsiteY13" fmla="*/ 168442 h 1260480"/>
                <a:gd name="connsiteX14" fmla="*/ 4058831 w 8555043"/>
                <a:gd name="connsiteY14" fmla="*/ 84221 h 1260480"/>
                <a:gd name="connsiteX15" fmla="*/ 4323526 w 8555043"/>
                <a:gd name="connsiteY15" fmla="*/ 240632 h 1260480"/>
                <a:gd name="connsiteX16" fmla="*/ 4576189 w 8555043"/>
                <a:gd name="connsiteY16" fmla="*/ 48127 h 1260480"/>
                <a:gd name="connsiteX17" fmla="*/ 4744631 w 8555043"/>
                <a:gd name="connsiteY17" fmla="*/ 192506 h 1260480"/>
                <a:gd name="connsiteX18" fmla="*/ 4937137 w 8555043"/>
                <a:gd name="connsiteY18" fmla="*/ 72190 h 1260480"/>
                <a:gd name="connsiteX19" fmla="*/ 5141673 w 8555043"/>
                <a:gd name="connsiteY19" fmla="*/ 252663 h 1260480"/>
                <a:gd name="connsiteX20" fmla="*/ 5370273 w 8555043"/>
                <a:gd name="connsiteY20" fmla="*/ 60158 h 1260480"/>
                <a:gd name="connsiteX21" fmla="*/ 5647000 w 8555043"/>
                <a:gd name="connsiteY21" fmla="*/ 216569 h 1260480"/>
                <a:gd name="connsiteX22" fmla="*/ 6092168 w 8555043"/>
                <a:gd name="connsiteY22" fmla="*/ 24063 h 1260480"/>
                <a:gd name="connsiteX23" fmla="*/ 6176389 w 8555043"/>
                <a:gd name="connsiteY23" fmla="*/ 132348 h 1260480"/>
                <a:gd name="connsiteX24" fmla="*/ 6392958 w 8555043"/>
                <a:gd name="connsiteY24" fmla="*/ 36095 h 1260480"/>
                <a:gd name="connsiteX25" fmla="*/ 6597495 w 8555043"/>
                <a:gd name="connsiteY25" fmla="*/ 168442 h 1260480"/>
                <a:gd name="connsiteX26" fmla="*/ 6705779 w 8555043"/>
                <a:gd name="connsiteY26" fmla="*/ 36095 h 1260480"/>
                <a:gd name="connsiteX27" fmla="*/ 6982505 w 8555043"/>
                <a:gd name="connsiteY27" fmla="*/ 168442 h 1260480"/>
                <a:gd name="connsiteX28" fmla="*/ 7415642 w 8555043"/>
                <a:gd name="connsiteY28" fmla="*/ 12032 h 1260480"/>
                <a:gd name="connsiteX29" fmla="*/ 7596116 w 8555043"/>
                <a:gd name="connsiteY29" fmla="*/ 132348 h 1260480"/>
                <a:gd name="connsiteX30" fmla="*/ 7716431 w 8555043"/>
                <a:gd name="connsiteY30" fmla="*/ 24063 h 1260480"/>
                <a:gd name="connsiteX31" fmla="*/ 8017221 w 8555043"/>
                <a:gd name="connsiteY31" fmla="*/ 156411 h 1260480"/>
                <a:gd name="connsiteX32" fmla="*/ 8305979 w 8555043"/>
                <a:gd name="connsiteY32" fmla="*/ 0 h 1260480"/>
                <a:gd name="connsiteX33" fmla="*/ 8555043 w 8555043"/>
                <a:gd name="connsiteY33" fmla="*/ 213732 h 1260480"/>
                <a:gd name="connsiteX34" fmla="*/ 8550003 w 8555043"/>
                <a:gd name="connsiteY34" fmla="*/ 1106271 h 1260480"/>
                <a:gd name="connsiteX35" fmla="*/ 6142 w 8555043"/>
                <a:gd name="connsiteY35" fmla="*/ 1260480 h 1260480"/>
                <a:gd name="connsiteX36" fmla="*/ 10 w 8555043"/>
                <a:gd name="connsiteY36" fmla="*/ 264691 h 12604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8555043" h="1260480">
                  <a:moveTo>
                    <a:pt x="10" y="264691"/>
                  </a:moveTo>
                  <a:lnTo>
                    <a:pt x="810305" y="240632"/>
                  </a:lnTo>
                  <a:lnTo>
                    <a:pt x="978747" y="168442"/>
                  </a:lnTo>
                  <a:lnTo>
                    <a:pt x="1291568" y="264695"/>
                  </a:lnTo>
                  <a:lnTo>
                    <a:pt x="1628452" y="192506"/>
                  </a:lnTo>
                  <a:lnTo>
                    <a:pt x="1796895" y="252663"/>
                  </a:lnTo>
                  <a:lnTo>
                    <a:pt x="2097684" y="168442"/>
                  </a:lnTo>
                  <a:lnTo>
                    <a:pt x="2458631" y="276727"/>
                  </a:lnTo>
                  <a:lnTo>
                    <a:pt x="2675200" y="168442"/>
                  </a:lnTo>
                  <a:lnTo>
                    <a:pt x="2915831" y="240632"/>
                  </a:lnTo>
                  <a:lnTo>
                    <a:pt x="3180526" y="108285"/>
                  </a:lnTo>
                  <a:lnTo>
                    <a:pt x="3336937" y="240632"/>
                  </a:lnTo>
                  <a:lnTo>
                    <a:pt x="3613663" y="144379"/>
                  </a:lnTo>
                  <a:lnTo>
                    <a:pt x="3902421" y="168442"/>
                  </a:lnTo>
                  <a:lnTo>
                    <a:pt x="4058831" y="84221"/>
                  </a:lnTo>
                  <a:lnTo>
                    <a:pt x="4323526" y="240632"/>
                  </a:lnTo>
                  <a:lnTo>
                    <a:pt x="4576189" y="48127"/>
                  </a:lnTo>
                  <a:lnTo>
                    <a:pt x="4744631" y="192506"/>
                  </a:lnTo>
                  <a:lnTo>
                    <a:pt x="4937137" y="72190"/>
                  </a:lnTo>
                  <a:lnTo>
                    <a:pt x="5141673" y="252663"/>
                  </a:lnTo>
                  <a:lnTo>
                    <a:pt x="5370273" y="60158"/>
                  </a:lnTo>
                  <a:lnTo>
                    <a:pt x="5647000" y="216569"/>
                  </a:lnTo>
                  <a:lnTo>
                    <a:pt x="6092168" y="24063"/>
                  </a:lnTo>
                  <a:lnTo>
                    <a:pt x="6176389" y="132348"/>
                  </a:lnTo>
                  <a:lnTo>
                    <a:pt x="6392958" y="36095"/>
                  </a:lnTo>
                  <a:lnTo>
                    <a:pt x="6597495" y="168442"/>
                  </a:lnTo>
                  <a:lnTo>
                    <a:pt x="6705779" y="36095"/>
                  </a:lnTo>
                  <a:lnTo>
                    <a:pt x="6982505" y="168442"/>
                  </a:lnTo>
                  <a:lnTo>
                    <a:pt x="7415642" y="12032"/>
                  </a:lnTo>
                  <a:lnTo>
                    <a:pt x="7596116" y="132348"/>
                  </a:lnTo>
                  <a:lnTo>
                    <a:pt x="7716431" y="24063"/>
                  </a:lnTo>
                  <a:lnTo>
                    <a:pt x="8017221" y="156411"/>
                  </a:lnTo>
                  <a:lnTo>
                    <a:pt x="8305979" y="0"/>
                  </a:lnTo>
                  <a:lnTo>
                    <a:pt x="8555043" y="213732"/>
                  </a:lnTo>
                  <a:cubicBezTo>
                    <a:pt x="8523060" y="522326"/>
                    <a:pt x="8547021" y="797672"/>
                    <a:pt x="8550003" y="1106271"/>
                  </a:cubicBezTo>
                  <a:lnTo>
                    <a:pt x="6142" y="1260480"/>
                  </a:lnTo>
                  <a:cubicBezTo>
                    <a:pt x="6429" y="939637"/>
                    <a:pt x="-277" y="585534"/>
                    <a:pt x="10" y="264691"/>
                  </a:cubicBezTo>
                  <a:close/>
                </a:path>
              </a:pathLst>
            </a:custGeom>
            <a:gradFill flip="none" rotWithShape="1">
              <a:gsLst>
                <a:gs pos="0">
                  <a:srgbClr val="03D4A8"/>
                </a:gs>
                <a:gs pos="25000">
                  <a:srgbClr val="21D6E0"/>
                </a:gs>
                <a:gs pos="75000">
                  <a:srgbClr val="0087E6"/>
                </a:gs>
                <a:gs pos="100000">
                  <a:srgbClr val="005CBF"/>
                </a:gs>
              </a:gsLst>
              <a:lin ang="5400000" scaled="1"/>
              <a:tileRect/>
            </a:gradFill>
            <a:ln w="95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sz="1600" b="1" dirty="0">
                <a:solidFill>
                  <a:prstClr val="white"/>
                </a:solidFill>
              </a:endParaRPr>
            </a:p>
          </p:txBody>
        </p:sp>
        <p:grpSp>
          <p:nvGrpSpPr>
            <p:cNvPr id="1104" name="Group 16"/>
            <p:cNvGrpSpPr>
              <a:grpSpLocks/>
            </p:cNvGrpSpPr>
            <p:nvPr/>
          </p:nvGrpSpPr>
          <p:grpSpPr bwMode="auto">
            <a:xfrm>
              <a:off x="3437920" y="3447003"/>
              <a:ext cx="395015" cy="1090999"/>
              <a:chOff x="3437920" y="3447003"/>
              <a:chExt cx="395015" cy="1090999"/>
            </a:xfrm>
          </p:grpSpPr>
          <p:sp>
            <p:nvSpPr>
              <p:cNvPr id="46" name="Freeform 45"/>
              <p:cNvSpPr/>
              <p:nvPr/>
            </p:nvSpPr>
            <p:spPr>
              <a:xfrm>
                <a:off x="3438789" y="3555761"/>
                <a:ext cx="334244" cy="983704"/>
              </a:xfrm>
              <a:custGeom>
                <a:avLst/>
                <a:gdLst>
                  <a:gd name="connsiteX0" fmla="*/ 0 w 402223"/>
                  <a:gd name="connsiteY0" fmla="*/ 941696 h 1028507"/>
                  <a:gd name="connsiteX1" fmla="*/ 68239 w 402223"/>
                  <a:gd name="connsiteY1" fmla="*/ 982639 h 1028507"/>
                  <a:gd name="connsiteX2" fmla="*/ 368489 w 402223"/>
                  <a:gd name="connsiteY2" fmla="*/ 382138 h 1028507"/>
                  <a:gd name="connsiteX3" fmla="*/ 382137 w 402223"/>
                  <a:gd name="connsiteY3" fmla="*/ 0 h 1028507"/>
                  <a:gd name="connsiteX0" fmla="*/ 0 w 333984"/>
                  <a:gd name="connsiteY0" fmla="*/ 982639 h 982639"/>
                  <a:gd name="connsiteX1" fmla="*/ 300250 w 333984"/>
                  <a:gd name="connsiteY1" fmla="*/ 382138 h 982639"/>
                  <a:gd name="connsiteX2" fmla="*/ 313898 w 333984"/>
                  <a:gd name="connsiteY2" fmla="*/ 0 h 9826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33984" h="982639">
                    <a:moveTo>
                      <a:pt x="0" y="982639"/>
                    </a:moveTo>
                    <a:cubicBezTo>
                      <a:pt x="61415" y="889379"/>
                      <a:pt x="247934" y="545911"/>
                      <a:pt x="300250" y="382138"/>
                    </a:cubicBezTo>
                    <a:cubicBezTo>
                      <a:pt x="352566" y="218365"/>
                      <a:pt x="333232" y="109182"/>
                      <a:pt x="313898" y="0"/>
                    </a:cubicBezTo>
                  </a:path>
                </a:pathLst>
              </a:cu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 dirty="0"/>
              </a:p>
            </p:txBody>
          </p:sp>
          <p:sp>
            <p:nvSpPr>
              <p:cNvPr id="47" name="Isosceles Triangle 46"/>
              <p:cNvSpPr/>
              <p:nvPr/>
            </p:nvSpPr>
            <p:spPr>
              <a:xfrm>
                <a:off x="3682590" y="3443338"/>
                <a:ext cx="149426" cy="187372"/>
              </a:xfrm>
              <a:prstGeom prst="triangle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 dirty="0"/>
              </a:p>
            </p:txBody>
          </p:sp>
        </p:grpSp>
        <p:grpSp>
          <p:nvGrpSpPr>
            <p:cNvPr id="1105" name="Group 17"/>
            <p:cNvGrpSpPr>
              <a:grpSpLocks/>
            </p:cNvGrpSpPr>
            <p:nvPr/>
          </p:nvGrpSpPr>
          <p:grpSpPr bwMode="auto">
            <a:xfrm>
              <a:off x="2920245" y="2245146"/>
              <a:ext cx="1257033" cy="384377"/>
              <a:chOff x="2920245" y="2245146"/>
              <a:chExt cx="1257033" cy="384377"/>
            </a:xfrm>
          </p:grpSpPr>
          <p:sp>
            <p:nvSpPr>
              <p:cNvPr id="44" name="Freeform 43"/>
              <p:cNvSpPr/>
              <p:nvPr/>
            </p:nvSpPr>
            <p:spPr>
              <a:xfrm>
                <a:off x="2919730" y="2244160"/>
                <a:ext cx="1183614" cy="299797"/>
              </a:xfrm>
              <a:custGeom>
                <a:avLst/>
                <a:gdLst>
                  <a:gd name="connsiteX0" fmla="*/ 0 w 1182414"/>
                  <a:gd name="connsiteY0" fmla="*/ 31799 h 299813"/>
                  <a:gd name="connsiteX1" fmla="*/ 331076 w 1182414"/>
                  <a:gd name="connsiteY1" fmla="*/ 268 h 299813"/>
                  <a:gd name="connsiteX2" fmla="*/ 993227 w 1182414"/>
                  <a:gd name="connsiteY2" fmla="*/ 47564 h 299813"/>
                  <a:gd name="connsiteX3" fmla="*/ 1182414 w 1182414"/>
                  <a:gd name="connsiteY3" fmla="*/ 299813 h 2998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82414" h="299813">
                    <a:moveTo>
                      <a:pt x="0" y="31799"/>
                    </a:moveTo>
                    <a:cubicBezTo>
                      <a:pt x="82769" y="14720"/>
                      <a:pt x="165538" y="-2359"/>
                      <a:pt x="331076" y="268"/>
                    </a:cubicBezTo>
                    <a:cubicBezTo>
                      <a:pt x="496614" y="2895"/>
                      <a:pt x="851337" y="-2360"/>
                      <a:pt x="993227" y="47564"/>
                    </a:cubicBezTo>
                    <a:cubicBezTo>
                      <a:pt x="1135117" y="97488"/>
                      <a:pt x="1158765" y="198650"/>
                      <a:pt x="1182414" y="299813"/>
                    </a:cubicBezTo>
                  </a:path>
                </a:pathLst>
              </a:custGeom>
              <a:noFill/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 dirty="0"/>
              </a:p>
            </p:txBody>
          </p:sp>
          <p:sp>
            <p:nvSpPr>
              <p:cNvPr id="45" name="Isosceles Triangle 44"/>
              <p:cNvSpPr/>
              <p:nvPr/>
            </p:nvSpPr>
            <p:spPr>
              <a:xfrm rot="9488403">
                <a:off x="4028630" y="2440905"/>
                <a:ext cx="149426" cy="187373"/>
              </a:xfrm>
              <a:prstGeom prst="triangle">
                <a:avLst/>
              </a:prstGeom>
              <a:solidFill>
                <a:srgbClr val="0070C0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 dirty="0"/>
              </a:p>
            </p:txBody>
          </p:sp>
        </p:grpSp>
        <p:grpSp>
          <p:nvGrpSpPr>
            <p:cNvPr id="1106" name="Group 18"/>
            <p:cNvGrpSpPr>
              <a:grpSpLocks/>
            </p:cNvGrpSpPr>
            <p:nvPr/>
          </p:nvGrpSpPr>
          <p:grpSpPr bwMode="auto">
            <a:xfrm>
              <a:off x="2726149" y="2520400"/>
              <a:ext cx="967021" cy="639178"/>
              <a:chOff x="2726149" y="2520400"/>
              <a:chExt cx="967021" cy="639178"/>
            </a:xfrm>
          </p:grpSpPr>
          <p:sp>
            <p:nvSpPr>
              <p:cNvPr id="42" name="Freeform 41"/>
              <p:cNvSpPr/>
              <p:nvPr/>
            </p:nvSpPr>
            <p:spPr>
              <a:xfrm>
                <a:off x="2797829" y="2600164"/>
                <a:ext cx="896557" cy="562116"/>
              </a:xfrm>
              <a:custGeom>
                <a:avLst/>
                <a:gdLst>
                  <a:gd name="connsiteX0" fmla="*/ 873457 w 896696"/>
                  <a:gd name="connsiteY0" fmla="*/ 559558 h 559558"/>
                  <a:gd name="connsiteX1" fmla="*/ 832513 w 896696"/>
                  <a:gd name="connsiteY1" fmla="*/ 259308 h 559558"/>
                  <a:gd name="connsiteX2" fmla="*/ 327546 w 896696"/>
                  <a:gd name="connsiteY2" fmla="*/ 54591 h 559558"/>
                  <a:gd name="connsiteX3" fmla="*/ 0 w 896696"/>
                  <a:gd name="connsiteY3" fmla="*/ 0 h 5595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96696" h="559558">
                    <a:moveTo>
                      <a:pt x="873457" y="559558"/>
                    </a:moveTo>
                    <a:cubicBezTo>
                      <a:pt x="898477" y="451513"/>
                      <a:pt x="923498" y="343469"/>
                      <a:pt x="832513" y="259308"/>
                    </a:cubicBezTo>
                    <a:cubicBezTo>
                      <a:pt x="741528" y="175147"/>
                      <a:pt x="466298" y="97809"/>
                      <a:pt x="327546" y="54591"/>
                    </a:cubicBezTo>
                    <a:cubicBezTo>
                      <a:pt x="188794" y="11373"/>
                      <a:pt x="94397" y="5686"/>
                      <a:pt x="0" y="0"/>
                    </a:cubicBezTo>
                  </a:path>
                </a:pathLst>
              </a:cu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 dirty="0"/>
              </a:p>
            </p:txBody>
          </p:sp>
          <p:sp>
            <p:nvSpPr>
              <p:cNvPr id="43" name="Isosceles Triangle 42"/>
              <p:cNvSpPr/>
              <p:nvPr/>
            </p:nvSpPr>
            <p:spPr>
              <a:xfrm rot="17329567">
                <a:off x="2748441" y="2494456"/>
                <a:ext cx="149898" cy="192680"/>
              </a:xfrm>
              <a:prstGeom prst="triangle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 dirty="0"/>
              </a:p>
            </p:txBody>
          </p:sp>
        </p:grpSp>
        <p:grpSp>
          <p:nvGrpSpPr>
            <p:cNvPr id="1107" name="Group 19"/>
            <p:cNvGrpSpPr>
              <a:grpSpLocks/>
            </p:cNvGrpSpPr>
            <p:nvPr/>
          </p:nvGrpSpPr>
          <p:grpSpPr bwMode="auto">
            <a:xfrm>
              <a:off x="4267957" y="2234795"/>
              <a:ext cx="1143240" cy="394727"/>
              <a:chOff x="4267957" y="2234795"/>
              <a:chExt cx="1143240" cy="394727"/>
            </a:xfrm>
          </p:grpSpPr>
          <p:sp>
            <p:nvSpPr>
              <p:cNvPr id="40" name="Freeform 39"/>
              <p:cNvSpPr/>
              <p:nvPr/>
            </p:nvSpPr>
            <p:spPr>
              <a:xfrm>
                <a:off x="4355007" y="2234795"/>
                <a:ext cx="1057778" cy="356007"/>
              </a:xfrm>
              <a:custGeom>
                <a:avLst/>
                <a:gdLst>
                  <a:gd name="connsiteX0" fmla="*/ 1056658 w 1056658"/>
                  <a:gd name="connsiteY0" fmla="*/ 10619 h 357460"/>
                  <a:gd name="connsiteX1" fmla="*/ 394506 w 1056658"/>
                  <a:gd name="connsiteY1" fmla="*/ 10619 h 357460"/>
                  <a:gd name="connsiteX2" fmla="*/ 63430 w 1056658"/>
                  <a:gd name="connsiteY2" fmla="*/ 120977 h 357460"/>
                  <a:gd name="connsiteX3" fmla="*/ 368 w 1056658"/>
                  <a:gd name="connsiteY3" fmla="*/ 357460 h 3574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56658" h="357460">
                    <a:moveTo>
                      <a:pt x="1056658" y="10619"/>
                    </a:moveTo>
                    <a:cubicBezTo>
                      <a:pt x="808351" y="1422"/>
                      <a:pt x="560044" y="-7774"/>
                      <a:pt x="394506" y="10619"/>
                    </a:cubicBezTo>
                    <a:cubicBezTo>
                      <a:pt x="228968" y="29012"/>
                      <a:pt x="129120" y="63170"/>
                      <a:pt x="63430" y="120977"/>
                    </a:cubicBezTo>
                    <a:cubicBezTo>
                      <a:pt x="-2260" y="178784"/>
                      <a:pt x="-946" y="268122"/>
                      <a:pt x="368" y="357460"/>
                    </a:cubicBezTo>
                  </a:path>
                </a:pathLst>
              </a:custGeom>
              <a:noFill/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 dirty="0"/>
              </a:p>
            </p:txBody>
          </p:sp>
          <p:sp>
            <p:nvSpPr>
              <p:cNvPr id="41" name="Isosceles Triangle 40"/>
              <p:cNvSpPr/>
              <p:nvPr/>
            </p:nvSpPr>
            <p:spPr>
              <a:xfrm rot="11855044">
                <a:off x="4268497" y="2440905"/>
                <a:ext cx="149426" cy="187372"/>
              </a:xfrm>
              <a:prstGeom prst="triangle">
                <a:avLst/>
              </a:prstGeom>
              <a:solidFill>
                <a:srgbClr val="0070C0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 dirty="0"/>
              </a:p>
            </p:txBody>
          </p:sp>
        </p:grpSp>
        <p:grpSp>
          <p:nvGrpSpPr>
            <p:cNvPr id="1108" name="Group 20"/>
            <p:cNvGrpSpPr>
              <a:grpSpLocks/>
            </p:cNvGrpSpPr>
            <p:nvPr/>
          </p:nvGrpSpPr>
          <p:grpSpPr bwMode="auto">
            <a:xfrm>
              <a:off x="4830941" y="2638205"/>
              <a:ext cx="976935" cy="395485"/>
              <a:chOff x="4830941" y="2638205"/>
              <a:chExt cx="976935" cy="395485"/>
            </a:xfrm>
          </p:grpSpPr>
          <p:sp>
            <p:nvSpPr>
              <p:cNvPr id="38" name="Freeform 37"/>
              <p:cNvSpPr/>
              <p:nvPr/>
            </p:nvSpPr>
            <p:spPr>
              <a:xfrm>
                <a:off x="4830812" y="2703221"/>
                <a:ext cx="876898" cy="327896"/>
              </a:xfrm>
              <a:custGeom>
                <a:avLst/>
                <a:gdLst>
                  <a:gd name="connsiteX0" fmla="*/ 12697 w 879800"/>
                  <a:gd name="connsiteY0" fmla="*/ 331581 h 331581"/>
                  <a:gd name="connsiteX1" fmla="*/ 44228 w 879800"/>
                  <a:gd name="connsiteY1" fmla="*/ 205456 h 331581"/>
                  <a:gd name="connsiteX2" fmla="*/ 375304 w 879800"/>
                  <a:gd name="connsiteY2" fmla="*/ 32036 h 331581"/>
                  <a:gd name="connsiteX3" fmla="*/ 879800 w 879800"/>
                  <a:gd name="connsiteY3" fmla="*/ 505 h 33158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79800" h="331581">
                    <a:moveTo>
                      <a:pt x="12697" y="331581"/>
                    </a:moveTo>
                    <a:cubicBezTo>
                      <a:pt x="-1755" y="293480"/>
                      <a:pt x="-16206" y="255380"/>
                      <a:pt x="44228" y="205456"/>
                    </a:cubicBezTo>
                    <a:cubicBezTo>
                      <a:pt x="104662" y="155532"/>
                      <a:pt x="236042" y="66194"/>
                      <a:pt x="375304" y="32036"/>
                    </a:cubicBezTo>
                    <a:cubicBezTo>
                      <a:pt x="514566" y="-2122"/>
                      <a:pt x="697183" y="-809"/>
                      <a:pt x="879800" y="505"/>
                    </a:cubicBezTo>
                  </a:path>
                </a:pathLst>
              </a:cu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 dirty="0"/>
              </a:p>
            </p:txBody>
          </p:sp>
          <p:sp>
            <p:nvSpPr>
              <p:cNvPr id="39" name="Isosceles Triangle 38"/>
              <p:cNvSpPr/>
              <p:nvPr/>
            </p:nvSpPr>
            <p:spPr>
              <a:xfrm rot="5919769">
                <a:off x="5636693" y="2618212"/>
                <a:ext cx="149897" cy="188749"/>
              </a:xfrm>
              <a:prstGeom prst="triangle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 dirty="0"/>
              </a:p>
            </p:txBody>
          </p:sp>
        </p:grpSp>
        <p:grpSp>
          <p:nvGrpSpPr>
            <p:cNvPr id="1109" name="Group 21"/>
            <p:cNvGrpSpPr>
              <a:grpSpLocks/>
            </p:cNvGrpSpPr>
            <p:nvPr/>
          </p:nvGrpSpPr>
          <p:grpSpPr bwMode="auto">
            <a:xfrm>
              <a:off x="1546192" y="4160030"/>
              <a:ext cx="1242697" cy="364920"/>
              <a:chOff x="1546192" y="4160030"/>
              <a:chExt cx="1242697" cy="364920"/>
            </a:xfrm>
          </p:grpSpPr>
          <p:sp>
            <p:nvSpPr>
              <p:cNvPr id="36" name="Freeform 35"/>
              <p:cNvSpPr/>
              <p:nvPr/>
            </p:nvSpPr>
            <p:spPr>
              <a:xfrm>
                <a:off x="1547369" y="4258408"/>
                <a:ext cx="1128561" cy="262322"/>
              </a:xfrm>
              <a:custGeom>
                <a:avLst/>
                <a:gdLst>
                  <a:gd name="connsiteX0" fmla="*/ 21983 w 1127452"/>
                  <a:gd name="connsiteY0" fmla="*/ 245660 h 259903"/>
                  <a:gd name="connsiteX1" fmla="*/ 76574 w 1127452"/>
                  <a:gd name="connsiteY1" fmla="*/ 232012 h 259903"/>
                  <a:gd name="connsiteX2" fmla="*/ 649780 w 1127452"/>
                  <a:gd name="connsiteY2" fmla="*/ 245660 h 259903"/>
                  <a:gd name="connsiteX3" fmla="*/ 1127452 w 1127452"/>
                  <a:gd name="connsiteY3" fmla="*/ 0 h 2599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27452" h="259903">
                    <a:moveTo>
                      <a:pt x="21983" y="245660"/>
                    </a:moveTo>
                    <a:cubicBezTo>
                      <a:pt x="-3038" y="238836"/>
                      <a:pt x="-28059" y="232012"/>
                      <a:pt x="76574" y="232012"/>
                    </a:cubicBezTo>
                    <a:cubicBezTo>
                      <a:pt x="181207" y="232012"/>
                      <a:pt x="474634" y="284329"/>
                      <a:pt x="649780" y="245660"/>
                    </a:cubicBezTo>
                    <a:cubicBezTo>
                      <a:pt x="824926" y="206991"/>
                      <a:pt x="1127452" y="0"/>
                      <a:pt x="1127452" y="0"/>
                    </a:cubicBezTo>
                  </a:path>
                </a:pathLst>
              </a:cu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 dirty="0"/>
              </a:p>
            </p:txBody>
          </p:sp>
          <p:sp>
            <p:nvSpPr>
              <p:cNvPr id="37" name="Isosceles Triangle 36"/>
              <p:cNvSpPr/>
              <p:nvPr/>
            </p:nvSpPr>
            <p:spPr>
              <a:xfrm rot="2840554">
                <a:off x="2599939" y="4115221"/>
                <a:ext cx="187373" cy="192683"/>
              </a:xfrm>
              <a:prstGeom prst="triangle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 dirty="0"/>
              </a:p>
            </p:txBody>
          </p:sp>
        </p:grpSp>
        <p:grpSp>
          <p:nvGrpSpPr>
            <p:cNvPr id="1110" name="Group 22"/>
            <p:cNvGrpSpPr>
              <a:grpSpLocks/>
            </p:cNvGrpSpPr>
            <p:nvPr/>
          </p:nvGrpSpPr>
          <p:grpSpPr bwMode="auto">
            <a:xfrm>
              <a:off x="5901783" y="4093461"/>
              <a:ext cx="1043610" cy="422391"/>
              <a:chOff x="5901783" y="4093461"/>
              <a:chExt cx="1043610" cy="422391"/>
            </a:xfrm>
          </p:grpSpPr>
          <p:sp>
            <p:nvSpPr>
              <p:cNvPr id="34" name="Freeform 33"/>
              <p:cNvSpPr/>
              <p:nvPr/>
            </p:nvSpPr>
            <p:spPr>
              <a:xfrm>
                <a:off x="5975103" y="4192824"/>
                <a:ext cx="971269" cy="318531"/>
              </a:xfrm>
              <a:custGeom>
                <a:avLst/>
                <a:gdLst>
                  <a:gd name="connsiteX0" fmla="*/ 968991 w 968991"/>
                  <a:gd name="connsiteY0" fmla="*/ 300251 h 319044"/>
                  <a:gd name="connsiteX1" fmla="*/ 382137 w 968991"/>
                  <a:gd name="connsiteY1" fmla="*/ 286603 h 319044"/>
                  <a:gd name="connsiteX2" fmla="*/ 0 w 968991"/>
                  <a:gd name="connsiteY2" fmla="*/ 0 h 3190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968991" h="319044">
                    <a:moveTo>
                      <a:pt x="968991" y="300251"/>
                    </a:moveTo>
                    <a:cubicBezTo>
                      <a:pt x="756313" y="318448"/>
                      <a:pt x="543635" y="336645"/>
                      <a:pt x="382137" y="286603"/>
                    </a:cubicBezTo>
                    <a:cubicBezTo>
                      <a:pt x="220638" y="236561"/>
                      <a:pt x="0" y="0"/>
                      <a:pt x="0" y="0"/>
                    </a:cubicBezTo>
                  </a:path>
                </a:pathLst>
              </a:cu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 dirty="0"/>
              </a:p>
            </p:txBody>
          </p:sp>
          <p:sp>
            <p:nvSpPr>
              <p:cNvPr id="35" name="Isosceles Triangle 34"/>
              <p:cNvSpPr/>
              <p:nvPr/>
            </p:nvSpPr>
            <p:spPr>
              <a:xfrm rot="19170926">
                <a:off x="5900388" y="4089773"/>
                <a:ext cx="149426" cy="187371"/>
              </a:xfrm>
              <a:prstGeom prst="triangle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 dirty="0"/>
              </a:p>
            </p:txBody>
          </p:sp>
        </p:grpSp>
        <p:grpSp>
          <p:nvGrpSpPr>
            <p:cNvPr id="1111" name="Group 23"/>
            <p:cNvGrpSpPr>
              <a:grpSpLocks/>
            </p:cNvGrpSpPr>
            <p:nvPr/>
          </p:nvGrpSpPr>
          <p:grpSpPr bwMode="auto">
            <a:xfrm>
              <a:off x="1049936" y="2383621"/>
              <a:ext cx="1337105" cy="284638"/>
              <a:chOff x="1049936" y="2383621"/>
              <a:chExt cx="1337105" cy="284638"/>
            </a:xfrm>
          </p:grpSpPr>
          <p:sp>
            <p:nvSpPr>
              <p:cNvPr id="32" name="Freeform 31"/>
              <p:cNvSpPr/>
              <p:nvPr/>
            </p:nvSpPr>
            <p:spPr>
              <a:xfrm>
                <a:off x="1118750" y="2450272"/>
                <a:ext cx="1270124" cy="215479"/>
              </a:xfrm>
              <a:custGeom>
                <a:avLst/>
                <a:gdLst>
                  <a:gd name="connsiteX0" fmla="*/ 1269242 w 1269242"/>
                  <a:gd name="connsiteY0" fmla="*/ 218364 h 218364"/>
                  <a:gd name="connsiteX1" fmla="*/ 614149 w 1269242"/>
                  <a:gd name="connsiteY1" fmla="*/ 81886 h 218364"/>
                  <a:gd name="connsiteX2" fmla="*/ 0 w 1269242"/>
                  <a:gd name="connsiteY2" fmla="*/ 0 h 2183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269242" h="218364">
                    <a:moveTo>
                      <a:pt x="1269242" y="218364"/>
                    </a:moveTo>
                    <a:cubicBezTo>
                      <a:pt x="1047465" y="168322"/>
                      <a:pt x="825689" y="118280"/>
                      <a:pt x="614149" y="81886"/>
                    </a:cubicBezTo>
                    <a:cubicBezTo>
                      <a:pt x="402609" y="45492"/>
                      <a:pt x="201304" y="22746"/>
                      <a:pt x="0" y="0"/>
                    </a:cubicBezTo>
                  </a:path>
                </a:pathLst>
              </a:cu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 dirty="0"/>
              </a:p>
            </p:txBody>
          </p:sp>
          <p:sp>
            <p:nvSpPr>
              <p:cNvPr id="33" name="Isosceles Triangle 32"/>
              <p:cNvSpPr/>
              <p:nvPr/>
            </p:nvSpPr>
            <p:spPr>
              <a:xfrm rot="16389409">
                <a:off x="1075260" y="2365269"/>
                <a:ext cx="149896" cy="188749"/>
              </a:xfrm>
              <a:prstGeom prst="triangle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 dirty="0"/>
              </a:p>
            </p:txBody>
          </p:sp>
        </p:grpSp>
        <p:cxnSp>
          <p:nvCxnSpPr>
            <p:cNvPr id="25" name="Straight Arrow Connector 24"/>
            <p:cNvCxnSpPr/>
            <p:nvPr/>
          </p:nvCxnSpPr>
          <p:spPr>
            <a:xfrm>
              <a:off x="639013" y="4511358"/>
              <a:ext cx="711742" cy="0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13" name="Group 25"/>
            <p:cNvGrpSpPr>
              <a:grpSpLocks/>
            </p:cNvGrpSpPr>
            <p:nvPr/>
          </p:nvGrpSpPr>
          <p:grpSpPr bwMode="auto">
            <a:xfrm>
              <a:off x="6058289" y="2252446"/>
              <a:ext cx="1188711" cy="292983"/>
              <a:chOff x="6058289" y="2252446"/>
              <a:chExt cx="1188711" cy="292983"/>
            </a:xfrm>
          </p:grpSpPr>
          <p:sp>
            <p:nvSpPr>
              <p:cNvPr id="30" name="Freeform 29"/>
              <p:cNvSpPr/>
              <p:nvPr/>
            </p:nvSpPr>
            <p:spPr>
              <a:xfrm>
                <a:off x="6057680" y="2328480"/>
                <a:ext cx="1061712" cy="215473"/>
              </a:xfrm>
              <a:custGeom>
                <a:avLst/>
                <a:gdLst>
                  <a:gd name="connsiteX0" fmla="*/ 0 w 1064525"/>
                  <a:gd name="connsiteY0" fmla="*/ 218364 h 218364"/>
                  <a:gd name="connsiteX1" fmla="*/ 395785 w 1064525"/>
                  <a:gd name="connsiteY1" fmla="*/ 109182 h 218364"/>
                  <a:gd name="connsiteX2" fmla="*/ 1064525 w 1064525"/>
                  <a:gd name="connsiteY2" fmla="*/ 0 h 2183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64525" h="218364">
                    <a:moveTo>
                      <a:pt x="0" y="218364"/>
                    </a:moveTo>
                    <a:cubicBezTo>
                      <a:pt x="109182" y="181970"/>
                      <a:pt x="218364" y="145576"/>
                      <a:pt x="395785" y="109182"/>
                    </a:cubicBezTo>
                    <a:cubicBezTo>
                      <a:pt x="573206" y="72788"/>
                      <a:pt x="818865" y="36394"/>
                      <a:pt x="1064525" y="0"/>
                    </a:cubicBezTo>
                  </a:path>
                </a:pathLst>
              </a:cu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 dirty="0"/>
              </a:p>
            </p:txBody>
          </p:sp>
          <p:sp>
            <p:nvSpPr>
              <p:cNvPr id="31" name="Isosceles Triangle 30"/>
              <p:cNvSpPr/>
              <p:nvPr/>
            </p:nvSpPr>
            <p:spPr>
              <a:xfrm rot="4903004">
                <a:off x="7075901" y="2234106"/>
                <a:ext cx="149897" cy="188749"/>
              </a:xfrm>
              <a:prstGeom prst="triangle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GB" dirty="0"/>
              </a:p>
            </p:txBody>
          </p:sp>
        </p:grpSp>
        <p:sp>
          <p:nvSpPr>
            <p:cNvPr id="27" name="Down Arrow 26"/>
            <p:cNvSpPr/>
            <p:nvPr/>
          </p:nvSpPr>
          <p:spPr>
            <a:xfrm>
              <a:off x="4205582" y="2796910"/>
              <a:ext cx="125833" cy="309160"/>
            </a:xfrm>
            <a:prstGeom prst="downArrow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dirty="0"/>
            </a:p>
          </p:txBody>
        </p:sp>
        <p:sp>
          <p:nvSpPr>
            <p:cNvPr id="28" name="Down Arrow 27"/>
            <p:cNvSpPr/>
            <p:nvPr/>
          </p:nvSpPr>
          <p:spPr>
            <a:xfrm>
              <a:off x="4205582" y="3237231"/>
              <a:ext cx="125833" cy="309166"/>
            </a:xfrm>
            <a:prstGeom prst="downArrow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dirty="0"/>
            </a:p>
          </p:txBody>
        </p:sp>
        <p:sp>
          <p:nvSpPr>
            <p:cNvPr id="29" name="Down Arrow 28"/>
            <p:cNvSpPr/>
            <p:nvPr/>
          </p:nvSpPr>
          <p:spPr>
            <a:xfrm>
              <a:off x="4205582" y="3696294"/>
              <a:ext cx="125833" cy="309160"/>
            </a:xfrm>
            <a:prstGeom prst="downArrow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 dirty="0"/>
            </a:p>
          </p:txBody>
        </p:sp>
      </p:grpSp>
      <p:grpSp>
        <p:nvGrpSpPr>
          <p:cNvPr id="1030" name="Group 101"/>
          <p:cNvGrpSpPr>
            <a:grpSpLocks/>
          </p:cNvGrpSpPr>
          <p:nvPr/>
        </p:nvGrpSpPr>
        <p:grpSpPr bwMode="auto">
          <a:xfrm>
            <a:off x="6011863" y="6445250"/>
            <a:ext cx="3132137" cy="415925"/>
            <a:chOff x="2584450" y="777875"/>
            <a:chExt cx="3729038" cy="1968500"/>
          </a:xfrm>
        </p:grpSpPr>
        <p:sp>
          <p:nvSpPr>
            <p:cNvPr id="1061" name="Rectangle 102"/>
            <p:cNvSpPr>
              <a:spLocks noChangeArrowheads="1"/>
            </p:cNvSpPr>
            <p:nvPr/>
          </p:nvSpPr>
          <p:spPr bwMode="auto">
            <a:xfrm>
              <a:off x="2584450" y="2288062"/>
              <a:ext cx="3729038" cy="458313"/>
            </a:xfrm>
            <a:prstGeom prst="rect">
              <a:avLst/>
            </a:prstGeom>
            <a:solidFill>
              <a:srgbClr val="F07F09"/>
            </a:solidFill>
            <a:ln w="3175" algn="ctr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ctr"/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pitchFamily="34" charset="-128"/>
                </a:defRPr>
              </a:lvl9pPr>
            </a:lstStyle>
            <a:p>
              <a:pPr algn="ctr" eaLnBrk="1" hangingPunct="1">
                <a:defRPr/>
              </a:pPr>
              <a:endParaRPr lang="en-GB" altLang="en-US" sz="1800" smtClean="0">
                <a:solidFill>
                  <a:srgbClr val="FFFFFF"/>
                </a:solidFill>
                <a:latin typeface="Verdana" pitchFamily="34" charset="0"/>
              </a:endParaRPr>
            </a:p>
          </p:txBody>
        </p:sp>
        <p:sp>
          <p:nvSpPr>
            <p:cNvPr id="1062" name="Freeform 103"/>
            <p:cNvSpPr>
              <a:spLocks/>
            </p:cNvSpPr>
            <p:nvPr/>
          </p:nvSpPr>
          <p:spPr bwMode="auto">
            <a:xfrm>
              <a:off x="3135313" y="828675"/>
              <a:ext cx="2506662" cy="1917700"/>
            </a:xfrm>
            <a:custGeom>
              <a:avLst/>
              <a:gdLst>
                <a:gd name="T0" fmla="*/ 49819 w 2506392"/>
                <a:gd name="T1" fmla="*/ 607625 h 1917510"/>
                <a:gd name="T2" fmla="*/ 0 w 2506392"/>
                <a:gd name="T3" fmla="*/ 626149 h 1917510"/>
                <a:gd name="T4" fmla="*/ 193201 w 2506392"/>
                <a:gd name="T5" fmla="*/ 921679 h 1917510"/>
                <a:gd name="T6" fmla="*/ 275133 w 2506392"/>
                <a:gd name="T7" fmla="*/ 942161 h 1917510"/>
                <a:gd name="T8" fmla="*/ 391199 w 2506392"/>
                <a:gd name="T9" fmla="*/ 1051398 h 1917510"/>
                <a:gd name="T10" fmla="*/ 520922 w 2506392"/>
                <a:gd name="T11" fmla="*/ 1085537 h 1917510"/>
                <a:gd name="T12" fmla="*/ 684785 w 2506392"/>
                <a:gd name="T13" fmla="*/ 1160635 h 1917510"/>
                <a:gd name="T14" fmla="*/ 821333 w 2506392"/>
                <a:gd name="T15" fmla="*/ 1222080 h 1917510"/>
                <a:gd name="T16" fmla="*/ 1046646 w 2506392"/>
                <a:gd name="T17" fmla="*/ 1304006 h 1917510"/>
                <a:gd name="T18" fmla="*/ 1230991 w 2506392"/>
                <a:gd name="T19" fmla="*/ 1379109 h 1917510"/>
                <a:gd name="T20" fmla="*/ 1285607 w 2506392"/>
                <a:gd name="T21" fmla="*/ 1433725 h 1917510"/>
                <a:gd name="T22" fmla="*/ 1285607 w 2506392"/>
                <a:gd name="T23" fmla="*/ 1556615 h 1917510"/>
                <a:gd name="T24" fmla="*/ 1258299 w 2506392"/>
                <a:gd name="T25" fmla="*/ 1665852 h 1917510"/>
                <a:gd name="T26" fmla="*/ 1162712 w 2506392"/>
                <a:gd name="T27" fmla="*/ 1740950 h 1917510"/>
                <a:gd name="T28" fmla="*/ 1067128 w 2506392"/>
                <a:gd name="T29" fmla="*/ 1768260 h 1917510"/>
                <a:gd name="T30" fmla="*/ 848644 w 2506392"/>
                <a:gd name="T31" fmla="*/ 1822881 h 1917510"/>
                <a:gd name="T32" fmla="*/ 677957 w 2506392"/>
                <a:gd name="T33" fmla="*/ 1911632 h 1917510"/>
                <a:gd name="T34" fmla="*/ 677957 w 2506392"/>
                <a:gd name="T35" fmla="*/ 1911632 h 1917510"/>
                <a:gd name="T36" fmla="*/ 2186847 w 2506392"/>
                <a:gd name="T37" fmla="*/ 1918460 h 1917510"/>
                <a:gd name="T38" fmla="*/ 2118570 w 2506392"/>
                <a:gd name="T39" fmla="*/ 1877497 h 1917510"/>
                <a:gd name="T40" fmla="*/ 1947883 w 2506392"/>
                <a:gd name="T41" fmla="*/ 1809223 h 1917510"/>
                <a:gd name="T42" fmla="*/ 1784020 w 2506392"/>
                <a:gd name="T43" fmla="*/ 1795571 h 1917510"/>
                <a:gd name="T44" fmla="*/ 1640644 w 2506392"/>
                <a:gd name="T45" fmla="*/ 1775089 h 1917510"/>
                <a:gd name="T46" fmla="*/ 1551883 w 2506392"/>
                <a:gd name="T47" fmla="*/ 1747778 h 1917510"/>
                <a:gd name="T48" fmla="*/ 1449470 w 2506392"/>
                <a:gd name="T49" fmla="*/ 1652199 h 1917510"/>
                <a:gd name="T50" fmla="*/ 1428988 w 2506392"/>
                <a:gd name="T51" fmla="*/ 1426896 h 1917510"/>
                <a:gd name="T52" fmla="*/ 1435817 w 2506392"/>
                <a:gd name="T53" fmla="*/ 1119671 h 1917510"/>
                <a:gd name="T54" fmla="*/ 1449470 w 2506392"/>
                <a:gd name="T55" fmla="*/ 983124 h 1917510"/>
                <a:gd name="T56" fmla="*/ 1565541 w 2506392"/>
                <a:gd name="T57" fmla="*/ 921679 h 1917510"/>
                <a:gd name="T58" fmla="*/ 1831812 w 2506392"/>
                <a:gd name="T59" fmla="*/ 832926 h 1917510"/>
                <a:gd name="T60" fmla="*/ 2132228 w 2506392"/>
                <a:gd name="T61" fmla="*/ 757826 h 1917510"/>
                <a:gd name="T62" fmla="*/ 2289261 w 2506392"/>
                <a:gd name="T63" fmla="*/ 716862 h 1917510"/>
                <a:gd name="T64" fmla="*/ 2439468 w 2506392"/>
                <a:gd name="T65" fmla="*/ 607625 h 1917510"/>
                <a:gd name="T66" fmla="*/ 2507742 w 2506392"/>
                <a:gd name="T67" fmla="*/ 559833 h 1917510"/>
                <a:gd name="T68" fmla="*/ 2459949 w 2506392"/>
                <a:gd name="T69" fmla="*/ 525699 h 1917510"/>
                <a:gd name="T70" fmla="*/ 2371189 w 2506392"/>
                <a:gd name="T71" fmla="*/ 566662 h 1917510"/>
                <a:gd name="T72" fmla="*/ 2296086 w 2506392"/>
                <a:gd name="T73" fmla="*/ 634936 h 1917510"/>
                <a:gd name="T74" fmla="*/ 2193673 w 2506392"/>
                <a:gd name="T75" fmla="*/ 675899 h 1917510"/>
                <a:gd name="T76" fmla="*/ 2070778 w 2506392"/>
                <a:gd name="T77" fmla="*/ 710034 h 1917510"/>
                <a:gd name="T78" fmla="*/ 1859123 w 2506392"/>
                <a:gd name="T79" fmla="*/ 737344 h 1917510"/>
                <a:gd name="T80" fmla="*/ 1688436 w 2506392"/>
                <a:gd name="T81" fmla="*/ 798789 h 1917510"/>
                <a:gd name="T82" fmla="*/ 1504091 w 2506392"/>
                <a:gd name="T83" fmla="*/ 839752 h 1917510"/>
                <a:gd name="T84" fmla="*/ 1428988 w 2506392"/>
                <a:gd name="T85" fmla="*/ 832926 h 1917510"/>
                <a:gd name="T86" fmla="*/ 1435817 w 2506392"/>
                <a:gd name="T87" fmla="*/ 573491 h 1917510"/>
                <a:gd name="T88" fmla="*/ 1428988 w 2506392"/>
                <a:gd name="T89" fmla="*/ 307225 h 1917510"/>
                <a:gd name="T90" fmla="*/ 1435817 w 2506392"/>
                <a:gd name="T91" fmla="*/ 0 h 1917510"/>
                <a:gd name="T92" fmla="*/ 1312917 w 2506392"/>
                <a:gd name="T93" fmla="*/ 6829 h 1917510"/>
                <a:gd name="T94" fmla="*/ 1299265 w 2506392"/>
                <a:gd name="T95" fmla="*/ 6829 h 1917510"/>
                <a:gd name="T96" fmla="*/ 1306094 w 2506392"/>
                <a:gd name="T97" fmla="*/ 307225 h 1917510"/>
                <a:gd name="T98" fmla="*/ 1306094 w 2506392"/>
                <a:gd name="T99" fmla="*/ 505217 h 1917510"/>
                <a:gd name="T100" fmla="*/ 1306094 w 2506392"/>
                <a:gd name="T101" fmla="*/ 573491 h 1917510"/>
                <a:gd name="T102" fmla="*/ 1306094 w 2506392"/>
                <a:gd name="T103" fmla="*/ 689552 h 1917510"/>
                <a:gd name="T104" fmla="*/ 1299265 w 2506392"/>
                <a:gd name="T105" fmla="*/ 791960 h 1917510"/>
                <a:gd name="T106" fmla="*/ 1306094 w 2506392"/>
                <a:gd name="T107" fmla="*/ 955818 h 1917510"/>
                <a:gd name="T108" fmla="*/ 1299265 w 2506392"/>
                <a:gd name="T109" fmla="*/ 1222080 h 1917510"/>
                <a:gd name="T110" fmla="*/ 1169541 w 2506392"/>
                <a:gd name="T111" fmla="*/ 1235732 h 1917510"/>
                <a:gd name="T112" fmla="*/ 916922 w 2506392"/>
                <a:gd name="T113" fmla="*/ 1201598 h 1917510"/>
                <a:gd name="T114" fmla="*/ 643817 w 2506392"/>
                <a:gd name="T115" fmla="*/ 1092361 h 1917510"/>
                <a:gd name="T116" fmla="*/ 452648 w 2506392"/>
                <a:gd name="T117" fmla="*/ 1003605 h 1917510"/>
                <a:gd name="T118" fmla="*/ 336577 w 2506392"/>
                <a:gd name="T119" fmla="*/ 928508 h 1917510"/>
                <a:gd name="T120" fmla="*/ 165890 w 2506392"/>
                <a:gd name="T121" fmla="*/ 778307 h 1917510"/>
                <a:gd name="T122" fmla="*/ 97617 w 2506392"/>
                <a:gd name="T123" fmla="*/ 675899 h 1917510"/>
                <a:gd name="T124" fmla="*/ 49819 w 2506392"/>
                <a:gd name="T125" fmla="*/ 607625 h 1917510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0" t="0" r="r" b="b"/>
              <a:pathLst>
                <a:path w="2506392" h="1917510">
                  <a:moveTo>
                    <a:pt x="49794" y="607325"/>
                  </a:moveTo>
                  <a:lnTo>
                    <a:pt x="0" y="625839"/>
                  </a:lnTo>
                  <a:cubicBezTo>
                    <a:pt x="73418" y="719774"/>
                    <a:pt x="128731" y="822762"/>
                    <a:pt x="193096" y="921224"/>
                  </a:cubicBezTo>
                  <a:lnTo>
                    <a:pt x="274983" y="941696"/>
                  </a:lnTo>
                  <a:lnTo>
                    <a:pt x="390989" y="1050878"/>
                  </a:lnTo>
                  <a:lnTo>
                    <a:pt x="520642" y="1084997"/>
                  </a:lnTo>
                  <a:lnTo>
                    <a:pt x="684415" y="1160060"/>
                  </a:lnTo>
                  <a:lnTo>
                    <a:pt x="820893" y="1221475"/>
                  </a:lnTo>
                  <a:lnTo>
                    <a:pt x="1046081" y="1303361"/>
                  </a:lnTo>
                  <a:lnTo>
                    <a:pt x="1230326" y="1378424"/>
                  </a:lnTo>
                  <a:lnTo>
                    <a:pt x="1284917" y="1433015"/>
                  </a:lnTo>
                  <a:lnTo>
                    <a:pt x="1284917" y="1555845"/>
                  </a:lnTo>
                  <a:lnTo>
                    <a:pt x="1257621" y="1665027"/>
                  </a:lnTo>
                  <a:lnTo>
                    <a:pt x="1162087" y="1740090"/>
                  </a:lnTo>
                  <a:lnTo>
                    <a:pt x="1066553" y="1767385"/>
                  </a:lnTo>
                  <a:lnTo>
                    <a:pt x="848189" y="1821976"/>
                  </a:lnTo>
                  <a:lnTo>
                    <a:pt x="677592" y="1910687"/>
                  </a:lnTo>
                  <a:lnTo>
                    <a:pt x="2185669" y="1917510"/>
                  </a:lnTo>
                  <a:lnTo>
                    <a:pt x="2117430" y="1876567"/>
                  </a:lnTo>
                  <a:lnTo>
                    <a:pt x="1946833" y="1808328"/>
                  </a:lnTo>
                  <a:lnTo>
                    <a:pt x="1783060" y="1794681"/>
                  </a:lnTo>
                  <a:lnTo>
                    <a:pt x="1639759" y="1774209"/>
                  </a:lnTo>
                  <a:lnTo>
                    <a:pt x="1551048" y="1746913"/>
                  </a:lnTo>
                  <a:lnTo>
                    <a:pt x="1448690" y="1651379"/>
                  </a:lnTo>
                  <a:lnTo>
                    <a:pt x="1428218" y="1426191"/>
                  </a:lnTo>
                  <a:lnTo>
                    <a:pt x="1435042" y="1119116"/>
                  </a:lnTo>
                  <a:lnTo>
                    <a:pt x="1448690" y="982639"/>
                  </a:lnTo>
                  <a:lnTo>
                    <a:pt x="1564696" y="921224"/>
                  </a:lnTo>
                  <a:lnTo>
                    <a:pt x="1830827" y="832513"/>
                  </a:lnTo>
                  <a:lnTo>
                    <a:pt x="2131078" y="757451"/>
                  </a:lnTo>
                  <a:lnTo>
                    <a:pt x="2288027" y="716507"/>
                  </a:lnTo>
                  <a:lnTo>
                    <a:pt x="2438153" y="607325"/>
                  </a:lnTo>
                  <a:lnTo>
                    <a:pt x="2506392" y="559558"/>
                  </a:lnTo>
                  <a:lnTo>
                    <a:pt x="2458624" y="525439"/>
                  </a:lnTo>
                  <a:lnTo>
                    <a:pt x="2369914" y="566382"/>
                  </a:lnTo>
                  <a:lnTo>
                    <a:pt x="2294851" y="634621"/>
                  </a:lnTo>
                  <a:lnTo>
                    <a:pt x="2192493" y="675564"/>
                  </a:lnTo>
                  <a:lnTo>
                    <a:pt x="2069663" y="709684"/>
                  </a:lnTo>
                  <a:lnTo>
                    <a:pt x="1858123" y="736979"/>
                  </a:lnTo>
                  <a:lnTo>
                    <a:pt x="1687526" y="798394"/>
                  </a:lnTo>
                  <a:lnTo>
                    <a:pt x="1503281" y="839337"/>
                  </a:lnTo>
                  <a:lnTo>
                    <a:pt x="1428218" y="832513"/>
                  </a:lnTo>
                  <a:lnTo>
                    <a:pt x="1435042" y="573206"/>
                  </a:lnTo>
                  <a:lnTo>
                    <a:pt x="1428218" y="307075"/>
                  </a:lnTo>
                  <a:lnTo>
                    <a:pt x="1435042" y="0"/>
                  </a:lnTo>
                  <a:lnTo>
                    <a:pt x="1312212" y="6824"/>
                  </a:lnTo>
                  <a:lnTo>
                    <a:pt x="1298565" y="6824"/>
                  </a:lnTo>
                  <a:lnTo>
                    <a:pt x="1305389" y="307075"/>
                  </a:lnTo>
                  <a:lnTo>
                    <a:pt x="1305389" y="504967"/>
                  </a:lnTo>
                  <a:lnTo>
                    <a:pt x="1305389" y="573206"/>
                  </a:lnTo>
                  <a:lnTo>
                    <a:pt x="1305389" y="689212"/>
                  </a:lnTo>
                  <a:lnTo>
                    <a:pt x="1298565" y="791570"/>
                  </a:lnTo>
                  <a:lnTo>
                    <a:pt x="1305389" y="955343"/>
                  </a:lnTo>
                  <a:lnTo>
                    <a:pt x="1298565" y="1221475"/>
                  </a:lnTo>
                  <a:lnTo>
                    <a:pt x="1168911" y="1235122"/>
                  </a:lnTo>
                  <a:lnTo>
                    <a:pt x="916427" y="1201003"/>
                  </a:lnTo>
                  <a:lnTo>
                    <a:pt x="643472" y="1091821"/>
                  </a:lnTo>
                  <a:lnTo>
                    <a:pt x="452403" y="1003110"/>
                  </a:lnTo>
                  <a:lnTo>
                    <a:pt x="336397" y="928048"/>
                  </a:lnTo>
                  <a:lnTo>
                    <a:pt x="165800" y="777922"/>
                  </a:lnTo>
                  <a:lnTo>
                    <a:pt x="97562" y="675564"/>
                  </a:lnTo>
                  <a:lnTo>
                    <a:pt x="49794" y="607325"/>
                  </a:lnTo>
                  <a:close/>
                </a:path>
              </a:pathLst>
            </a:custGeom>
            <a:gradFill rotWithShape="0">
              <a:gsLst>
                <a:gs pos="0">
                  <a:srgbClr val="F2CED2"/>
                </a:gs>
                <a:gs pos="50000">
                  <a:srgbClr val="FE5B00"/>
                </a:gs>
                <a:gs pos="100000">
                  <a:srgbClr val="FF0000"/>
                </a:gs>
              </a:gsLst>
              <a:lin ang="5400000"/>
            </a:gradFill>
            <a:ln w="3175" cap="flat" cmpd="sng" algn="ctr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anchor="ctr"/>
            <a:lstStyle/>
            <a:p>
              <a:endParaRPr lang="en-GB"/>
            </a:p>
          </p:txBody>
        </p:sp>
        <p:sp>
          <p:nvSpPr>
            <p:cNvPr id="1063" name="Freeform 104"/>
            <p:cNvSpPr>
              <a:spLocks/>
            </p:cNvSpPr>
            <p:nvPr/>
          </p:nvSpPr>
          <p:spPr bwMode="auto">
            <a:xfrm>
              <a:off x="4562475" y="2173288"/>
              <a:ext cx="303213" cy="120650"/>
            </a:xfrm>
            <a:custGeom>
              <a:avLst/>
              <a:gdLst>
                <a:gd name="T0" fmla="*/ 382 w 302595"/>
                <a:gd name="T1" fmla="*/ 0 h 120779"/>
                <a:gd name="T2" fmla="*/ 0 w 302595"/>
                <a:gd name="T3" fmla="*/ 120135 h 120779"/>
                <a:gd name="T4" fmla="*/ 167442 w 302595"/>
                <a:gd name="T5" fmla="*/ 114182 h 120779"/>
                <a:gd name="T6" fmla="*/ 305698 w 302595"/>
                <a:gd name="T7" fmla="*/ 114182 h 120779"/>
                <a:gd name="T8" fmla="*/ 180763 w 302595"/>
                <a:gd name="T9" fmla="*/ 51051 h 120779"/>
                <a:gd name="T10" fmla="*/ 382 w 302595"/>
                <a:gd name="T11" fmla="*/ 0 h 12077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02595" h="120779">
                  <a:moveTo>
                    <a:pt x="377" y="0"/>
                  </a:moveTo>
                  <a:cubicBezTo>
                    <a:pt x="251" y="40260"/>
                    <a:pt x="126" y="80519"/>
                    <a:pt x="0" y="120779"/>
                  </a:cubicBezTo>
                  <a:lnTo>
                    <a:pt x="165742" y="114793"/>
                  </a:lnTo>
                  <a:lnTo>
                    <a:pt x="302595" y="114793"/>
                  </a:lnTo>
                  <a:lnTo>
                    <a:pt x="178929" y="51326"/>
                  </a:lnTo>
                  <a:lnTo>
                    <a:pt x="377" y="0"/>
                  </a:lnTo>
                  <a:close/>
                </a:path>
              </a:pathLst>
            </a:custGeom>
            <a:solidFill>
              <a:srgbClr val="656565"/>
            </a:solidFill>
            <a:ln w="3175" cap="flat" cmpd="sng" algn="ctr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anchor="ctr"/>
            <a:lstStyle/>
            <a:p>
              <a:endParaRPr lang="en-GB"/>
            </a:p>
          </p:txBody>
        </p:sp>
        <p:sp>
          <p:nvSpPr>
            <p:cNvPr id="1064" name="Freeform 105"/>
            <p:cNvSpPr>
              <a:spLocks/>
            </p:cNvSpPr>
            <p:nvPr/>
          </p:nvSpPr>
          <p:spPr bwMode="auto">
            <a:xfrm>
              <a:off x="4562475" y="2043113"/>
              <a:ext cx="430213" cy="246062"/>
            </a:xfrm>
            <a:custGeom>
              <a:avLst/>
              <a:gdLst>
                <a:gd name="T0" fmla="*/ 0 w 431496"/>
                <a:gd name="T1" fmla="*/ 133742 h 246036"/>
                <a:gd name="T2" fmla="*/ 122581 w 431496"/>
                <a:gd name="T3" fmla="*/ 163858 h 246036"/>
                <a:gd name="T4" fmla="*/ 251516 w 431496"/>
                <a:gd name="T5" fmla="*/ 214836 h 246036"/>
                <a:gd name="T6" fmla="*/ 276099 w 431496"/>
                <a:gd name="T7" fmla="*/ 243361 h 246036"/>
                <a:gd name="T8" fmla="*/ 425119 w 431496"/>
                <a:gd name="T9" fmla="*/ 246166 h 246036"/>
                <a:gd name="T10" fmla="*/ 351165 w 431496"/>
                <a:gd name="T11" fmla="*/ 170687 h 246036"/>
                <a:gd name="T12" fmla="*/ 223429 w 431496"/>
                <a:gd name="T13" fmla="*/ 88755 h 246036"/>
                <a:gd name="T14" fmla="*/ 62075 w 431496"/>
                <a:gd name="T15" fmla="*/ 6829 h 246036"/>
                <a:gd name="T16" fmla="*/ 8290 w 431496"/>
                <a:gd name="T17" fmla="*/ 0 h 246036"/>
                <a:gd name="T18" fmla="*/ 0 w 431496"/>
                <a:gd name="T19" fmla="*/ 133742 h 2460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431496" h="246036">
                  <a:moveTo>
                    <a:pt x="0" y="133672"/>
                  </a:moveTo>
                  <a:cubicBezTo>
                    <a:pt x="38669" y="142771"/>
                    <a:pt x="81873" y="150265"/>
                    <a:pt x="124421" y="163773"/>
                  </a:cubicBezTo>
                  <a:cubicBezTo>
                    <a:pt x="166969" y="177281"/>
                    <a:pt x="211666" y="197738"/>
                    <a:pt x="255289" y="214721"/>
                  </a:cubicBezTo>
                  <a:lnTo>
                    <a:pt x="280240" y="243231"/>
                  </a:lnTo>
                  <a:lnTo>
                    <a:pt x="431496" y="246036"/>
                  </a:lnTo>
                  <a:lnTo>
                    <a:pt x="356433" y="170597"/>
                  </a:lnTo>
                  <a:lnTo>
                    <a:pt x="226779" y="88710"/>
                  </a:lnTo>
                  <a:lnTo>
                    <a:pt x="63006" y="6824"/>
                  </a:lnTo>
                  <a:lnTo>
                    <a:pt x="8415" y="0"/>
                  </a:lnTo>
                  <a:lnTo>
                    <a:pt x="0" y="133672"/>
                  </a:lnTo>
                  <a:close/>
                </a:path>
              </a:pathLst>
            </a:custGeom>
            <a:solidFill>
              <a:srgbClr val="DAC19B"/>
            </a:solidFill>
            <a:ln w="3175" cap="flat" cmpd="sng" algn="ctr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anchor="ctr"/>
            <a:lstStyle/>
            <a:p>
              <a:endParaRPr lang="en-GB"/>
            </a:p>
          </p:txBody>
        </p:sp>
        <p:sp>
          <p:nvSpPr>
            <p:cNvPr id="1065" name="Freeform 106"/>
            <p:cNvSpPr>
              <a:spLocks/>
            </p:cNvSpPr>
            <p:nvPr/>
          </p:nvSpPr>
          <p:spPr bwMode="auto">
            <a:xfrm>
              <a:off x="4565650" y="1927225"/>
              <a:ext cx="512763" cy="363538"/>
            </a:xfrm>
            <a:custGeom>
              <a:avLst/>
              <a:gdLst>
                <a:gd name="T0" fmla="*/ 0 w 513005"/>
                <a:gd name="T1" fmla="*/ 0 h 364010"/>
                <a:gd name="T2" fmla="*/ 4009 w 513005"/>
                <a:gd name="T3" fmla="*/ 122410 h 364010"/>
                <a:gd name="T4" fmla="*/ 72088 w 513005"/>
                <a:gd name="T5" fmla="*/ 135969 h 364010"/>
                <a:gd name="T6" fmla="*/ 235476 w 513005"/>
                <a:gd name="T7" fmla="*/ 208509 h 364010"/>
                <a:gd name="T8" fmla="*/ 337592 w 513005"/>
                <a:gd name="T9" fmla="*/ 285124 h 364010"/>
                <a:gd name="T10" fmla="*/ 423295 w 513005"/>
                <a:gd name="T11" fmla="*/ 356082 h 364010"/>
                <a:gd name="T12" fmla="*/ 511795 w 513005"/>
                <a:gd name="T13" fmla="*/ 361656 h 364010"/>
                <a:gd name="T14" fmla="*/ 351207 w 513005"/>
                <a:gd name="T15" fmla="*/ 183429 h 364010"/>
                <a:gd name="T16" fmla="*/ 207492 w 513005"/>
                <a:gd name="T17" fmla="*/ 45877 h 364010"/>
                <a:gd name="T18" fmla="*/ 124419 w 513005"/>
                <a:gd name="T19" fmla="*/ 29073 h 364010"/>
                <a:gd name="T20" fmla="*/ 0 w 513005"/>
                <a:gd name="T21" fmla="*/ 0 h 36401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13005" h="364010">
                  <a:moveTo>
                    <a:pt x="0" y="0"/>
                  </a:moveTo>
                  <a:lnTo>
                    <a:pt x="4019" y="123207"/>
                  </a:lnTo>
                  <a:lnTo>
                    <a:pt x="72258" y="136854"/>
                  </a:lnTo>
                  <a:lnTo>
                    <a:pt x="236031" y="209866"/>
                  </a:lnTo>
                  <a:lnTo>
                    <a:pt x="338389" y="286980"/>
                  </a:lnTo>
                  <a:lnTo>
                    <a:pt x="424295" y="358400"/>
                  </a:lnTo>
                  <a:lnTo>
                    <a:pt x="513005" y="364010"/>
                  </a:lnTo>
                  <a:lnTo>
                    <a:pt x="352037" y="184622"/>
                  </a:lnTo>
                  <a:lnTo>
                    <a:pt x="207982" y="46177"/>
                  </a:lnTo>
                  <a:lnTo>
                    <a:pt x="124714" y="2926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56565"/>
            </a:solidFill>
            <a:ln w="3175" cap="flat" cmpd="sng" algn="ctr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anchor="ctr"/>
            <a:lstStyle/>
            <a:p>
              <a:endParaRPr lang="en-GB"/>
            </a:p>
          </p:txBody>
        </p:sp>
        <p:sp>
          <p:nvSpPr>
            <p:cNvPr id="1066" name="Freeform 107"/>
            <p:cNvSpPr>
              <a:spLocks/>
            </p:cNvSpPr>
            <p:nvPr/>
          </p:nvSpPr>
          <p:spPr bwMode="auto">
            <a:xfrm>
              <a:off x="4570413" y="1763713"/>
              <a:ext cx="879475" cy="528637"/>
            </a:xfrm>
            <a:custGeom>
              <a:avLst/>
              <a:gdLst>
                <a:gd name="T0" fmla="*/ 0 w 880281"/>
                <a:gd name="T1" fmla="*/ 170622 h 528620"/>
                <a:gd name="T2" fmla="*/ 14792 w 880281"/>
                <a:gd name="T3" fmla="*/ 43753 h 528620"/>
                <a:gd name="T4" fmla="*/ 115476 w 880281"/>
                <a:gd name="T5" fmla="*/ 0 h 528620"/>
                <a:gd name="T6" fmla="*/ 196988 w 880281"/>
                <a:gd name="T7" fmla="*/ 34124 h 528620"/>
                <a:gd name="T8" fmla="*/ 312465 w 880281"/>
                <a:gd name="T9" fmla="*/ 150150 h 528620"/>
                <a:gd name="T10" fmla="*/ 400769 w 880281"/>
                <a:gd name="T11" fmla="*/ 191098 h 528620"/>
                <a:gd name="T12" fmla="*/ 482282 w 880281"/>
                <a:gd name="T13" fmla="*/ 279824 h 528620"/>
                <a:gd name="T14" fmla="*/ 570587 w 880281"/>
                <a:gd name="T15" fmla="*/ 334425 h 528620"/>
                <a:gd name="T16" fmla="*/ 658892 w 880281"/>
                <a:gd name="T17" fmla="*/ 375373 h 528620"/>
                <a:gd name="T18" fmla="*/ 726818 w 880281"/>
                <a:gd name="T19" fmla="*/ 416321 h 528620"/>
                <a:gd name="T20" fmla="*/ 808331 w 880281"/>
                <a:gd name="T21" fmla="*/ 464099 h 528620"/>
                <a:gd name="T22" fmla="*/ 876258 w 880281"/>
                <a:gd name="T23" fmla="*/ 525523 h 528620"/>
                <a:gd name="T24" fmla="*/ 505827 w 880281"/>
                <a:gd name="T25" fmla="*/ 528705 h 528620"/>
                <a:gd name="T26" fmla="*/ 380391 w 880281"/>
                <a:gd name="T27" fmla="*/ 395850 h 528620"/>
                <a:gd name="T28" fmla="*/ 196988 w 880281"/>
                <a:gd name="T29" fmla="*/ 204751 h 528620"/>
                <a:gd name="T30" fmla="*/ 0 w 880281"/>
                <a:gd name="T31" fmla="*/ 170622 h 528620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880281" h="528620">
                  <a:moveTo>
                    <a:pt x="0" y="170597"/>
                  </a:moveTo>
                  <a:lnTo>
                    <a:pt x="14862" y="43748"/>
                  </a:lnTo>
                  <a:lnTo>
                    <a:pt x="116006" y="0"/>
                  </a:lnTo>
                  <a:lnTo>
                    <a:pt x="197893" y="34119"/>
                  </a:lnTo>
                  <a:lnTo>
                    <a:pt x="313899" y="150125"/>
                  </a:lnTo>
                  <a:lnTo>
                    <a:pt x="402609" y="191068"/>
                  </a:lnTo>
                  <a:lnTo>
                    <a:pt x="484496" y="279779"/>
                  </a:lnTo>
                  <a:lnTo>
                    <a:pt x="573206" y="334370"/>
                  </a:lnTo>
                  <a:lnTo>
                    <a:pt x="661917" y="375313"/>
                  </a:lnTo>
                  <a:lnTo>
                    <a:pt x="730155" y="416256"/>
                  </a:lnTo>
                  <a:lnTo>
                    <a:pt x="812042" y="464024"/>
                  </a:lnTo>
                  <a:lnTo>
                    <a:pt x="880281" y="525438"/>
                  </a:lnTo>
                  <a:lnTo>
                    <a:pt x="508149" y="528620"/>
                  </a:lnTo>
                  <a:lnTo>
                    <a:pt x="382138" y="395785"/>
                  </a:lnTo>
                  <a:lnTo>
                    <a:pt x="197893" y="204716"/>
                  </a:lnTo>
                  <a:lnTo>
                    <a:pt x="0" y="170597"/>
                  </a:lnTo>
                  <a:close/>
                </a:path>
              </a:pathLst>
            </a:custGeom>
            <a:solidFill>
              <a:srgbClr val="DAC19B"/>
            </a:solidFill>
            <a:ln w="3175" cap="flat" cmpd="sng" algn="ctr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anchor="ctr"/>
            <a:lstStyle/>
            <a:p>
              <a:endParaRPr lang="en-GB"/>
            </a:p>
          </p:txBody>
        </p:sp>
        <p:sp>
          <p:nvSpPr>
            <p:cNvPr id="1067" name="Freeform 108"/>
            <p:cNvSpPr>
              <a:spLocks/>
            </p:cNvSpPr>
            <p:nvPr/>
          </p:nvSpPr>
          <p:spPr bwMode="auto">
            <a:xfrm>
              <a:off x="4673600" y="1711325"/>
              <a:ext cx="1022350" cy="577850"/>
            </a:xfrm>
            <a:custGeom>
              <a:avLst/>
              <a:gdLst>
                <a:gd name="T0" fmla="*/ 117390 w 1021908"/>
                <a:gd name="T1" fmla="*/ 0 h 577978"/>
                <a:gd name="T2" fmla="*/ 207888 w 1021908"/>
                <a:gd name="T3" fmla="*/ 66112 h 577978"/>
                <a:gd name="T4" fmla="*/ 326577 w 1021908"/>
                <a:gd name="T5" fmla="*/ 161542 h 577978"/>
                <a:gd name="T6" fmla="*/ 523303 w 1021908"/>
                <a:gd name="T7" fmla="*/ 333540 h 577978"/>
                <a:gd name="T8" fmla="*/ 764250 w 1021908"/>
                <a:gd name="T9" fmla="*/ 461462 h 577978"/>
                <a:gd name="T10" fmla="*/ 921539 w 1021908"/>
                <a:gd name="T11" fmla="*/ 515994 h 577978"/>
                <a:gd name="T12" fmla="*/ 989926 w 1021908"/>
                <a:gd name="T13" fmla="*/ 550073 h 577978"/>
                <a:gd name="T14" fmla="*/ 1024120 w 1021908"/>
                <a:gd name="T15" fmla="*/ 577338 h 577978"/>
                <a:gd name="T16" fmla="*/ 757411 w 1021908"/>
                <a:gd name="T17" fmla="*/ 570525 h 577978"/>
                <a:gd name="T18" fmla="*/ 689026 w 1021908"/>
                <a:gd name="T19" fmla="*/ 504323 h 577978"/>
                <a:gd name="T20" fmla="*/ 490705 w 1021908"/>
                <a:gd name="T21" fmla="*/ 406931 h 577978"/>
                <a:gd name="T22" fmla="*/ 367610 w 1021908"/>
                <a:gd name="T23" fmla="*/ 345582 h 577978"/>
                <a:gd name="T24" fmla="*/ 299221 w 1021908"/>
                <a:gd name="T25" fmla="*/ 236524 h 577978"/>
                <a:gd name="T26" fmla="*/ 237676 w 1021908"/>
                <a:gd name="T27" fmla="*/ 222892 h 577978"/>
                <a:gd name="T28" fmla="*/ 0 w 1021908"/>
                <a:gd name="T29" fmla="*/ 50894 h 577978"/>
                <a:gd name="T30" fmla="*/ 117390 w 1021908"/>
                <a:gd name="T31" fmla="*/ 0 h 577978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021908" h="577978">
                  <a:moveTo>
                    <a:pt x="117135" y="0"/>
                  </a:moveTo>
                  <a:lnTo>
                    <a:pt x="207438" y="66187"/>
                  </a:lnTo>
                  <a:lnTo>
                    <a:pt x="325872" y="161722"/>
                  </a:lnTo>
                  <a:lnTo>
                    <a:pt x="522173" y="333910"/>
                  </a:lnTo>
                  <a:lnTo>
                    <a:pt x="762600" y="461972"/>
                  </a:lnTo>
                  <a:lnTo>
                    <a:pt x="919549" y="516564"/>
                  </a:lnTo>
                  <a:lnTo>
                    <a:pt x="987788" y="550683"/>
                  </a:lnTo>
                  <a:lnTo>
                    <a:pt x="1021908" y="577978"/>
                  </a:lnTo>
                  <a:lnTo>
                    <a:pt x="755776" y="571155"/>
                  </a:lnTo>
                  <a:lnTo>
                    <a:pt x="687537" y="504883"/>
                  </a:lnTo>
                  <a:lnTo>
                    <a:pt x="489645" y="407381"/>
                  </a:lnTo>
                  <a:lnTo>
                    <a:pt x="366815" y="345967"/>
                  </a:lnTo>
                  <a:lnTo>
                    <a:pt x="298576" y="236784"/>
                  </a:lnTo>
                  <a:lnTo>
                    <a:pt x="237161" y="223137"/>
                  </a:lnTo>
                  <a:lnTo>
                    <a:pt x="0" y="50949"/>
                  </a:lnTo>
                  <a:lnTo>
                    <a:pt x="117135" y="0"/>
                  </a:lnTo>
                  <a:close/>
                </a:path>
              </a:pathLst>
            </a:custGeom>
            <a:solidFill>
              <a:srgbClr val="656565"/>
            </a:solidFill>
            <a:ln w="3175" cap="flat" cmpd="sng" algn="ctr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anchor="ctr"/>
            <a:lstStyle/>
            <a:p>
              <a:endParaRPr lang="en-GB"/>
            </a:p>
          </p:txBody>
        </p:sp>
        <p:sp>
          <p:nvSpPr>
            <p:cNvPr id="1068" name="Freeform 109"/>
            <p:cNvSpPr>
              <a:spLocks/>
            </p:cNvSpPr>
            <p:nvPr/>
          </p:nvSpPr>
          <p:spPr bwMode="auto">
            <a:xfrm>
              <a:off x="4786313" y="1633538"/>
              <a:ext cx="1195387" cy="657225"/>
            </a:xfrm>
            <a:custGeom>
              <a:avLst/>
              <a:gdLst>
                <a:gd name="T0" fmla="*/ 0 w 1194557"/>
                <a:gd name="T1" fmla="*/ 77810 h 656684"/>
                <a:gd name="T2" fmla="*/ 282351 w 1194557"/>
                <a:gd name="T3" fmla="*/ 0 h 656684"/>
                <a:gd name="T4" fmla="*/ 430561 w 1194557"/>
                <a:gd name="T5" fmla="*/ 130189 h 656684"/>
                <a:gd name="T6" fmla="*/ 569950 w 1194557"/>
                <a:gd name="T7" fmla="*/ 253525 h 656684"/>
                <a:gd name="T8" fmla="*/ 706901 w 1194557"/>
                <a:gd name="T9" fmla="*/ 287786 h 656684"/>
                <a:gd name="T10" fmla="*/ 884940 w 1194557"/>
                <a:gd name="T11" fmla="*/ 349454 h 656684"/>
                <a:gd name="T12" fmla="*/ 994503 w 1194557"/>
                <a:gd name="T13" fmla="*/ 438530 h 656684"/>
                <a:gd name="T14" fmla="*/ 1124607 w 1194557"/>
                <a:gd name="T15" fmla="*/ 582423 h 656684"/>
                <a:gd name="T16" fmla="*/ 1198713 w 1194557"/>
                <a:gd name="T17" fmla="*/ 659393 h 656684"/>
                <a:gd name="T18" fmla="*/ 905483 w 1194557"/>
                <a:gd name="T19" fmla="*/ 657795 h 656684"/>
                <a:gd name="T20" fmla="*/ 789074 w 1194557"/>
                <a:gd name="T21" fmla="*/ 589275 h 656684"/>
                <a:gd name="T22" fmla="*/ 658969 w 1194557"/>
                <a:gd name="T23" fmla="*/ 541310 h 656684"/>
                <a:gd name="T24" fmla="*/ 480930 w 1194557"/>
                <a:gd name="T25" fmla="*/ 472791 h 656684"/>
                <a:gd name="T26" fmla="*/ 284785 w 1194557"/>
                <a:gd name="T27" fmla="*/ 300649 h 656684"/>
                <a:gd name="T28" fmla="*/ 138549 w 1194557"/>
                <a:gd name="T29" fmla="*/ 178153 h 656684"/>
                <a:gd name="T30" fmla="*/ 0 w 1194557"/>
                <a:gd name="T31" fmla="*/ 77810 h 656684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194557" h="656684">
                  <a:moveTo>
                    <a:pt x="0" y="77490"/>
                  </a:moveTo>
                  <a:lnTo>
                    <a:pt x="281371" y="0"/>
                  </a:lnTo>
                  <a:lnTo>
                    <a:pt x="429068" y="129654"/>
                  </a:lnTo>
                  <a:lnTo>
                    <a:pt x="567974" y="252483"/>
                  </a:lnTo>
                  <a:lnTo>
                    <a:pt x="704451" y="286603"/>
                  </a:lnTo>
                  <a:lnTo>
                    <a:pt x="881872" y="348018"/>
                  </a:lnTo>
                  <a:lnTo>
                    <a:pt x="991054" y="436728"/>
                  </a:lnTo>
                  <a:lnTo>
                    <a:pt x="1120708" y="580030"/>
                  </a:lnTo>
                  <a:lnTo>
                    <a:pt x="1194557" y="656684"/>
                  </a:lnTo>
                  <a:lnTo>
                    <a:pt x="902344" y="655092"/>
                  </a:lnTo>
                  <a:lnTo>
                    <a:pt x="786338" y="586854"/>
                  </a:lnTo>
                  <a:lnTo>
                    <a:pt x="656684" y="539086"/>
                  </a:lnTo>
                  <a:lnTo>
                    <a:pt x="479263" y="470848"/>
                  </a:lnTo>
                  <a:lnTo>
                    <a:pt x="283798" y="299414"/>
                  </a:lnTo>
                  <a:lnTo>
                    <a:pt x="138069" y="177421"/>
                  </a:lnTo>
                  <a:lnTo>
                    <a:pt x="0" y="77490"/>
                  </a:lnTo>
                  <a:close/>
                </a:path>
              </a:pathLst>
            </a:custGeom>
            <a:solidFill>
              <a:srgbClr val="DAC19B"/>
            </a:solidFill>
            <a:ln w="3175" cap="flat" cmpd="sng" algn="ctr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anchor="ctr"/>
            <a:lstStyle/>
            <a:p>
              <a:endParaRPr lang="en-GB"/>
            </a:p>
          </p:txBody>
        </p:sp>
        <p:sp>
          <p:nvSpPr>
            <p:cNvPr id="1069" name="Freeform 110"/>
            <p:cNvSpPr>
              <a:spLocks/>
            </p:cNvSpPr>
            <p:nvPr/>
          </p:nvSpPr>
          <p:spPr bwMode="auto">
            <a:xfrm>
              <a:off x="5065713" y="1603375"/>
              <a:ext cx="1036637" cy="687388"/>
            </a:xfrm>
            <a:custGeom>
              <a:avLst/>
              <a:gdLst>
                <a:gd name="T0" fmla="*/ 0 w 1037607"/>
                <a:gd name="T1" fmla="*/ 34647 h 686784"/>
                <a:gd name="T2" fmla="*/ 86255 w 1037607"/>
                <a:gd name="T3" fmla="*/ 0 h 686784"/>
                <a:gd name="T4" fmla="*/ 264432 w 1037607"/>
                <a:gd name="T5" fmla="*/ 121775 h 686784"/>
                <a:gd name="T6" fmla="*/ 330769 w 1037607"/>
                <a:gd name="T7" fmla="*/ 166933 h 686784"/>
                <a:gd name="T8" fmla="*/ 432649 w 1037607"/>
                <a:gd name="T9" fmla="*/ 233034 h 686784"/>
                <a:gd name="T10" fmla="*/ 560115 w 1037607"/>
                <a:gd name="T11" fmla="*/ 263268 h 686784"/>
                <a:gd name="T12" fmla="*/ 682372 w 1037607"/>
                <a:gd name="T13" fmla="*/ 331808 h 686784"/>
                <a:gd name="T14" fmla="*/ 774337 w 1037607"/>
                <a:gd name="T15" fmla="*/ 357371 h 686784"/>
                <a:gd name="T16" fmla="*/ 804628 w 1037607"/>
                <a:gd name="T17" fmla="*/ 420909 h 686784"/>
                <a:gd name="T18" fmla="*/ 858964 w 1037607"/>
                <a:gd name="T19" fmla="*/ 496302 h 686784"/>
                <a:gd name="T20" fmla="*/ 947262 w 1037607"/>
                <a:gd name="T21" fmla="*/ 599111 h 686784"/>
                <a:gd name="T22" fmla="*/ 1032767 w 1037607"/>
                <a:gd name="T23" fmla="*/ 684176 h 686784"/>
                <a:gd name="T24" fmla="*/ 909301 w 1037607"/>
                <a:gd name="T25" fmla="*/ 689810 h 686784"/>
                <a:gd name="T26" fmla="*/ 729916 w 1037607"/>
                <a:gd name="T27" fmla="*/ 496302 h 686784"/>
                <a:gd name="T28" fmla="*/ 600868 w 1037607"/>
                <a:gd name="T29" fmla="*/ 384200 h 686784"/>
                <a:gd name="T30" fmla="*/ 403898 w 1037607"/>
                <a:gd name="T31" fmla="*/ 318100 h 686784"/>
                <a:gd name="T32" fmla="*/ 292433 w 1037607"/>
                <a:gd name="T33" fmla="*/ 285428 h 686784"/>
                <a:gd name="T34" fmla="*/ 145800 w 1037607"/>
                <a:gd name="T35" fmla="*/ 160459 h 686784"/>
                <a:gd name="T36" fmla="*/ 0 w 1037607"/>
                <a:gd name="T37" fmla="*/ 34647 h 686784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1037607" h="686784">
                  <a:moveTo>
                    <a:pt x="0" y="34497"/>
                  </a:moveTo>
                  <a:lnTo>
                    <a:pt x="86660" y="0"/>
                  </a:lnTo>
                  <a:lnTo>
                    <a:pt x="265671" y="121240"/>
                  </a:lnTo>
                  <a:lnTo>
                    <a:pt x="332320" y="166201"/>
                  </a:lnTo>
                  <a:lnTo>
                    <a:pt x="434677" y="232012"/>
                  </a:lnTo>
                  <a:lnTo>
                    <a:pt x="562741" y="262113"/>
                  </a:lnTo>
                  <a:lnTo>
                    <a:pt x="685571" y="330352"/>
                  </a:lnTo>
                  <a:lnTo>
                    <a:pt x="777967" y="355804"/>
                  </a:lnTo>
                  <a:lnTo>
                    <a:pt x="808400" y="419062"/>
                  </a:lnTo>
                  <a:lnTo>
                    <a:pt x="862991" y="494125"/>
                  </a:lnTo>
                  <a:lnTo>
                    <a:pt x="951702" y="596483"/>
                  </a:lnTo>
                  <a:lnTo>
                    <a:pt x="1037607" y="681175"/>
                  </a:lnTo>
                  <a:lnTo>
                    <a:pt x="913563" y="686784"/>
                  </a:lnTo>
                  <a:lnTo>
                    <a:pt x="733338" y="494125"/>
                  </a:lnTo>
                  <a:lnTo>
                    <a:pt x="603684" y="382515"/>
                  </a:lnTo>
                  <a:lnTo>
                    <a:pt x="405791" y="316704"/>
                  </a:lnTo>
                  <a:lnTo>
                    <a:pt x="293804" y="284176"/>
                  </a:lnTo>
                  <a:lnTo>
                    <a:pt x="146484" y="159755"/>
                  </a:lnTo>
                  <a:lnTo>
                    <a:pt x="0" y="34497"/>
                  </a:lnTo>
                  <a:close/>
                </a:path>
              </a:pathLst>
            </a:custGeom>
            <a:solidFill>
              <a:srgbClr val="656565"/>
            </a:solidFill>
            <a:ln w="3175" cap="flat" cmpd="sng" algn="ctr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anchor="ctr"/>
            <a:lstStyle/>
            <a:p>
              <a:endParaRPr lang="en-GB"/>
            </a:p>
          </p:txBody>
        </p:sp>
        <p:sp>
          <p:nvSpPr>
            <p:cNvPr id="1070" name="Freeform 111"/>
            <p:cNvSpPr>
              <a:spLocks/>
            </p:cNvSpPr>
            <p:nvPr/>
          </p:nvSpPr>
          <p:spPr bwMode="auto">
            <a:xfrm>
              <a:off x="5153025" y="1539875"/>
              <a:ext cx="1157288" cy="757238"/>
            </a:xfrm>
            <a:custGeom>
              <a:avLst/>
              <a:gdLst>
                <a:gd name="T0" fmla="*/ 0 w 1158385"/>
                <a:gd name="T1" fmla="*/ 65978 h 757914"/>
                <a:gd name="T2" fmla="*/ 220957 w 1158385"/>
                <a:gd name="T3" fmla="*/ 16463 h 757914"/>
                <a:gd name="T4" fmla="*/ 273998 w 1158385"/>
                <a:gd name="T5" fmla="*/ 8089 h 757914"/>
                <a:gd name="T6" fmla="*/ 524538 w 1158385"/>
                <a:gd name="T7" fmla="*/ 125911 h 757914"/>
                <a:gd name="T8" fmla="*/ 629580 w 1158385"/>
                <a:gd name="T9" fmla="*/ 169091 h 757914"/>
                <a:gd name="T10" fmla="*/ 745037 w 1158385"/>
                <a:gd name="T11" fmla="*/ 332133 h 757914"/>
                <a:gd name="T12" fmla="*/ 932786 w 1158385"/>
                <a:gd name="T13" fmla="*/ 505973 h 757914"/>
                <a:gd name="T14" fmla="*/ 1043871 w 1158385"/>
                <a:gd name="T15" fmla="*/ 583493 h 757914"/>
                <a:gd name="T16" fmla="*/ 1151330 w 1158385"/>
                <a:gd name="T17" fmla="*/ 607874 h 757914"/>
                <a:gd name="T18" fmla="*/ 1152910 w 1158385"/>
                <a:gd name="T19" fmla="*/ 754540 h 757914"/>
                <a:gd name="T20" fmla="*/ 938370 w 1158385"/>
                <a:gd name="T21" fmla="*/ 745704 h 757914"/>
                <a:gd name="T22" fmla="*/ 772203 w 1158385"/>
                <a:gd name="T23" fmla="*/ 569906 h 757914"/>
                <a:gd name="T24" fmla="*/ 683912 w 1158385"/>
                <a:gd name="T25" fmla="*/ 434036 h 757914"/>
                <a:gd name="T26" fmla="*/ 466580 w 1158385"/>
                <a:gd name="T27" fmla="*/ 325341 h 757914"/>
                <a:gd name="T28" fmla="*/ 337539 w 1158385"/>
                <a:gd name="T29" fmla="*/ 291372 h 757914"/>
                <a:gd name="T30" fmla="*/ 0 w 1158385"/>
                <a:gd name="T31" fmla="*/ 65978 h 757914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158385" h="757914">
                  <a:moveTo>
                    <a:pt x="0" y="66273"/>
                  </a:moveTo>
                  <a:cubicBezTo>
                    <a:pt x="79612" y="57174"/>
                    <a:pt x="176123" y="26229"/>
                    <a:pt x="222006" y="16538"/>
                  </a:cubicBezTo>
                  <a:cubicBezTo>
                    <a:pt x="267889" y="6847"/>
                    <a:pt x="224462" y="-10199"/>
                    <a:pt x="275299" y="8124"/>
                  </a:cubicBezTo>
                  <a:cubicBezTo>
                    <a:pt x="326136" y="26447"/>
                    <a:pt x="434704" y="87960"/>
                    <a:pt x="527029" y="126475"/>
                  </a:cubicBezTo>
                  <a:lnTo>
                    <a:pt x="632569" y="169846"/>
                  </a:lnTo>
                  <a:lnTo>
                    <a:pt x="748575" y="333619"/>
                  </a:lnTo>
                  <a:lnTo>
                    <a:pt x="937216" y="508235"/>
                  </a:lnTo>
                  <a:lnTo>
                    <a:pt x="1048826" y="586102"/>
                  </a:lnTo>
                  <a:lnTo>
                    <a:pt x="1156795" y="610593"/>
                  </a:lnTo>
                  <a:cubicBezTo>
                    <a:pt x="1158260" y="684009"/>
                    <a:pt x="1156920" y="706937"/>
                    <a:pt x="1158385" y="757914"/>
                  </a:cubicBezTo>
                  <a:cubicBezTo>
                    <a:pt x="1086532" y="753086"/>
                    <a:pt x="1020288" y="742646"/>
                    <a:pt x="942825" y="749038"/>
                  </a:cubicBezTo>
                  <a:lnTo>
                    <a:pt x="775870" y="572455"/>
                  </a:lnTo>
                  <a:lnTo>
                    <a:pt x="687160" y="435977"/>
                  </a:lnTo>
                  <a:lnTo>
                    <a:pt x="468796" y="326795"/>
                  </a:lnTo>
                  <a:lnTo>
                    <a:pt x="339142" y="292675"/>
                  </a:lnTo>
                  <a:lnTo>
                    <a:pt x="0" y="66273"/>
                  </a:lnTo>
                  <a:close/>
                </a:path>
              </a:pathLst>
            </a:custGeom>
            <a:solidFill>
              <a:srgbClr val="DAC19B"/>
            </a:solidFill>
            <a:ln w="3175" cap="flat" cmpd="sng" algn="ctr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anchor="ctr"/>
            <a:lstStyle/>
            <a:p>
              <a:endParaRPr lang="en-GB"/>
            </a:p>
          </p:txBody>
        </p:sp>
        <p:sp>
          <p:nvSpPr>
            <p:cNvPr id="1071" name="Freeform 112"/>
            <p:cNvSpPr>
              <a:spLocks/>
            </p:cNvSpPr>
            <p:nvPr/>
          </p:nvSpPr>
          <p:spPr bwMode="auto">
            <a:xfrm>
              <a:off x="5416550" y="1463675"/>
              <a:ext cx="895350" cy="706438"/>
            </a:xfrm>
            <a:custGeom>
              <a:avLst/>
              <a:gdLst>
                <a:gd name="T0" fmla="*/ 0 w 896295"/>
                <a:gd name="T1" fmla="*/ 75003 h 706547"/>
                <a:gd name="T2" fmla="*/ 95032 w 896295"/>
                <a:gd name="T3" fmla="*/ 0 h 706547"/>
                <a:gd name="T4" fmla="*/ 359763 w 896295"/>
                <a:gd name="T5" fmla="*/ 115916 h 706547"/>
                <a:gd name="T6" fmla="*/ 448008 w 896295"/>
                <a:gd name="T7" fmla="*/ 211375 h 706547"/>
                <a:gd name="T8" fmla="*/ 509099 w 896295"/>
                <a:gd name="T9" fmla="*/ 306840 h 706547"/>
                <a:gd name="T10" fmla="*/ 583767 w 896295"/>
                <a:gd name="T11" fmla="*/ 402299 h 706547"/>
                <a:gd name="T12" fmla="*/ 678800 w 896295"/>
                <a:gd name="T13" fmla="*/ 490939 h 706547"/>
                <a:gd name="T14" fmla="*/ 773831 w 896295"/>
                <a:gd name="T15" fmla="*/ 538671 h 706547"/>
                <a:gd name="T16" fmla="*/ 891580 w 896295"/>
                <a:gd name="T17" fmla="*/ 595393 h 706547"/>
                <a:gd name="T18" fmla="*/ 890371 w 896295"/>
                <a:gd name="T19" fmla="*/ 706002 h 706547"/>
                <a:gd name="T20" fmla="*/ 759255 w 896295"/>
                <a:gd name="T21" fmla="*/ 652453 h 706547"/>
                <a:gd name="T22" fmla="*/ 448008 w 896295"/>
                <a:gd name="T23" fmla="*/ 395480 h 706547"/>
                <a:gd name="T24" fmla="*/ 367759 w 896295"/>
                <a:gd name="T25" fmla="*/ 244632 h 706547"/>
                <a:gd name="T26" fmla="*/ 115396 w 896295"/>
                <a:gd name="T27" fmla="*/ 136373 h 706547"/>
                <a:gd name="T28" fmla="*/ 0 w 896295"/>
                <a:gd name="T29" fmla="*/ 75003 h 706547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896295" h="706547">
                  <a:moveTo>
                    <a:pt x="0" y="75063"/>
                  </a:moveTo>
                  <a:lnTo>
                    <a:pt x="95535" y="0"/>
                  </a:lnTo>
                  <a:lnTo>
                    <a:pt x="361666" y="116006"/>
                  </a:lnTo>
                  <a:lnTo>
                    <a:pt x="450377" y="211540"/>
                  </a:lnTo>
                  <a:lnTo>
                    <a:pt x="511791" y="307075"/>
                  </a:lnTo>
                  <a:lnTo>
                    <a:pt x="586854" y="402609"/>
                  </a:lnTo>
                  <a:lnTo>
                    <a:pt x="682389" y="491319"/>
                  </a:lnTo>
                  <a:lnTo>
                    <a:pt x="777923" y="539086"/>
                  </a:lnTo>
                  <a:cubicBezTo>
                    <a:pt x="813574" y="556508"/>
                    <a:pt x="858282" y="574042"/>
                    <a:pt x="896295" y="595853"/>
                  </a:cubicBezTo>
                  <a:cubicBezTo>
                    <a:pt x="895891" y="624084"/>
                    <a:pt x="895485" y="678316"/>
                    <a:pt x="895081" y="706547"/>
                  </a:cubicBezTo>
                  <a:lnTo>
                    <a:pt x="763270" y="652958"/>
                  </a:lnTo>
                  <a:cubicBezTo>
                    <a:pt x="647752" y="578453"/>
                    <a:pt x="554675" y="481509"/>
                    <a:pt x="450377" y="395785"/>
                  </a:cubicBezTo>
                  <a:lnTo>
                    <a:pt x="369704" y="244822"/>
                  </a:lnTo>
                  <a:lnTo>
                    <a:pt x="116006" y="136478"/>
                  </a:lnTo>
                  <a:lnTo>
                    <a:pt x="0" y="75063"/>
                  </a:lnTo>
                  <a:close/>
                </a:path>
              </a:pathLst>
            </a:custGeom>
            <a:solidFill>
              <a:srgbClr val="656565"/>
            </a:solidFill>
            <a:ln w="3175" cap="flat" cmpd="sng" algn="ctr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anchor="ctr"/>
            <a:lstStyle/>
            <a:p>
              <a:endParaRPr lang="en-GB"/>
            </a:p>
          </p:txBody>
        </p:sp>
        <p:sp>
          <p:nvSpPr>
            <p:cNvPr id="1072" name="Freeform 113"/>
            <p:cNvSpPr>
              <a:spLocks/>
            </p:cNvSpPr>
            <p:nvPr/>
          </p:nvSpPr>
          <p:spPr bwMode="auto">
            <a:xfrm>
              <a:off x="5508625" y="1390650"/>
              <a:ext cx="801688" cy="676275"/>
            </a:xfrm>
            <a:custGeom>
              <a:avLst/>
              <a:gdLst>
                <a:gd name="T0" fmla="*/ 131025 w 801956"/>
                <a:gd name="T1" fmla="*/ 0 h 676321"/>
                <a:gd name="T2" fmla="*/ 268863 w 801956"/>
                <a:gd name="T3" fmla="*/ 65414 h 676321"/>
                <a:gd name="T4" fmla="*/ 384674 w 801956"/>
                <a:gd name="T5" fmla="*/ 222308 h 676321"/>
                <a:gd name="T6" fmla="*/ 568614 w 801956"/>
                <a:gd name="T7" fmla="*/ 399669 h 676321"/>
                <a:gd name="T8" fmla="*/ 718488 w 801956"/>
                <a:gd name="T9" fmla="*/ 501992 h 676321"/>
                <a:gd name="T10" fmla="*/ 800236 w 801956"/>
                <a:gd name="T11" fmla="*/ 540036 h 676321"/>
                <a:gd name="T12" fmla="*/ 800616 w 801956"/>
                <a:gd name="T13" fmla="*/ 676091 h 676321"/>
                <a:gd name="T14" fmla="*/ 589051 w 801956"/>
                <a:gd name="T15" fmla="*/ 570206 h 676321"/>
                <a:gd name="T16" fmla="*/ 445989 w 801956"/>
                <a:gd name="T17" fmla="*/ 433774 h 676321"/>
                <a:gd name="T18" fmla="*/ 300128 w 801956"/>
                <a:gd name="T19" fmla="*/ 215862 h 676321"/>
                <a:gd name="T20" fmla="*/ 0 w 801956"/>
                <a:gd name="T21" fmla="*/ 74661 h 676321"/>
                <a:gd name="T22" fmla="*/ 131025 w 801956"/>
                <a:gd name="T23" fmla="*/ 0 h 6763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801956" h="676321">
                  <a:moveTo>
                    <a:pt x="131245" y="0"/>
                  </a:moveTo>
                  <a:cubicBezTo>
                    <a:pt x="177268" y="21811"/>
                    <a:pt x="241397" y="25516"/>
                    <a:pt x="269313" y="65434"/>
                  </a:cubicBezTo>
                  <a:cubicBezTo>
                    <a:pt x="344196" y="104169"/>
                    <a:pt x="346650" y="170067"/>
                    <a:pt x="385319" y="222383"/>
                  </a:cubicBezTo>
                  <a:lnTo>
                    <a:pt x="569564" y="399804"/>
                  </a:lnTo>
                  <a:lnTo>
                    <a:pt x="719689" y="502162"/>
                  </a:lnTo>
                  <a:lnTo>
                    <a:pt x="801576" y="540221"/>
                  </a:lnTo>
                  <a:cubicBezTo>
                    <a:pt x="802664" y="585588"/>
                    <a:pt x="800868" y="630954"/>
                    <a:pt x="801956" y="676321"/>
                  </a:cubicBezTo>
                  <a:lnTo>
                    <a:pt x="590036" y="570401"/>
                  </a:lnTo>
                  <a:lnTo>
                    <a:pt x="446734" y="433924"/>
                  </a:lnTo>
                  <a:lnTo>
                    <a:pt x="300628" y="215937"/>
                  </a:lnTo>
                  <a:lnTo>
                    <a:pt x="0" y="74686"/>
                  </a:lnTo>
                  <a:lnTo>
                    <a:pt x="131245" y="0"/>
                  </a:lnTo>
                  <a:close/>
                </a:path>
              </a:pathLst>
            </a:custGeom>
            <a:solidFill>
              <a:srgbClr val="DAC19B"/>
            </a:solidFill>
            <a:ln w="3175" cap="flat" cmpd="sng" algn="ctr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anchor="ctr"/>
            <a:lstStyle/>
            <a:p>
              <a:endParaRPr lang="en-GB"/>
            </a:p>
          </p:txBody>
        </p:sp>
        <p:sp>
          <p:nvSpPr>
            <p:cNvPr id="1073" name="Freeform 114"/>
            <p:cNvSpPr>
              <a:spLocks/>
            </p:cNvSpPr>
            <p:nvPr/>
          </p:nvSpPr>
          <p:spPr bwMode="auto">
            <a:xfrm>
              <a:off x="4559300" y="1397000"/>
              <a:ext cx="422275" cy="274638"/>
            </a:xfrm>
            <a:custGeom>
              <a:avLst/>
              <a:gdLst>
                <a:gd name="T0" fmla="*/ 6202 w 421487"/>
                <a:gd name="T1" fmla="*/ 12558 h 274172"/>
                <a:gd name="T2" fmla="*/ 9112 w 421487"/>
                <a:gd name="T3" fmla="*/ 203795 h 274172"/>
                <a:gd name="T4" fmla="*/ 54418 w 421487"/>
                <a:gd name="T5" fmla="*/ 273301 h 274172"/>
                <a:gd name="T6" fmla="*/ 278808 w 421487"/>
                <a:gd name="T7" fmla="*/ 230942 h 274172"/>
                <a:gd name="T8" fmla="*/ 425441 w 421487"/>
                <a:gd name="T9" fmla="*/ 176266 h 274172"/>
                <a:gd name="T10" fmla="*/ 271922 w 421487"/>
                <a:gd name="T11" fmla="*/ 65772 h 274172"/>
                <a:gd name="T12" fmla="*/ 106612 w 421487"/>
                <a:gd name="T13" fmla="*/ 3832 h 274172"/>
                <a:gd name="T14" fmla="*/ 6202 w 421487"/>
                <a:gd name="T15" fmla="*/ 12558 h 27417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421487" h="274172">
                  <a:moveTo>
                    <a:pt x="6143" y="12453"/>
                  </a:moveTo>
                  <a:cubicBezTo>
                    <a:pt x="-9199" y="81611"/>
                    <a:pt x="9027" y="135982"/>
                    <a:pt x="9027" y="202072"/>
                  </a:cubicBezTo>
                  <a:cubicBezTo>
                    <a:pt x="-294" y="265300"/>
                    <a:pt x="4485" y="272590"/>
                    <a:pt x="53912" y="270990"/>
                  </a:cubicBezTo>
                  <a:cubicBezTo>
                    <a:pt x="131857" y="286789"/>
                    <a:pt x="201155" y="239144"/>
                    <a:pt x="276218" y="228989"/>
                  </a:cubicBezTo>
                  <a:lnTo>
                    <a:pt x="421487" y="174775"/>
                  </a:lnTo>
                  <a:lnTo>
                    <a:pt x="269394" y="65216"/>
                  </a:lnTo>
                  <a:lnTo>
                    <a:pt x="105621" y="3801"/>
                  </a:lnTo>
                  <a:cubicBezTo>
                    <a:pt x="71501" y="3801"/>
                    <a:pt x="43332" y="-9026"/>
                    <a:pt x="6143" y="12453"/>
                  </a:cubicBezTo>
                  <a:close/>
                </a:path>
              </a:pathLst>
            </a:custGeom>
            <a:solidFill>
              <a:srgbClr val="DAC19B"/>
            </a:solidFill>
            <a:ln w="3175" cap="flat" cmpd="sng" algn="ctr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anchor="ctr"/>
            <a:lstStyle/>
            <a:p>
              <a:endParaRPr lang="en-GB"/>
            </a:p>
          </p:txBody>
        </p:sp>
        <p:sp>
          <p:nvSpPr>
            <p:cNvPr id="1074" name="Freeform 115"/>
            <p:cNvSpPr>
              <a:spLocks/>
            </p:cNvSpPr>
            <p:nvPr/>
          </p:nvSpPr>
          <p:spPr bwMode="auto">
            <a:xfrm>
              <a:off x="4565650" y="1312863"/>
              <a:ext cx="503238" cy="257175"/>
            </a:xfrm>
            <a:custGeom>
              <a:avLst/>
              <a:gdLst>
                <a:gd name="T0" fmla="*/ 6087 w 502600"/>
                <a:gd name="T1" fmla="*/ 0 h 256879"/>
                <a:gd name="T2" fmla="*/ 61 w 502600"/>
                <a:gd name="T3" fmla="*/ 92421 h 256879"/>
                <a:gd name="T4" fmla="*/ 97805 w 502600"/>
                <a:gd name="T5" fmla="*/ 95242 h 256879"/>
                <a:gd name="T6" fmla="*/ 279176 w 502600"/>
                <a:gd name="T7" fmla="*/ 162277 h 256879"/>
                <a:gd name="T8" fmla="*/ 409655 w 502600"/>
                <a:gd name="T9" fmla="*/ 258362 h 256879"/>
                <a:gd name="T10" fmla="*/ 505798 w 502600"/>
                <a:gd name="T11" fmla="*/ 240214 h 256879"/>
                <a:gd name="T12" fmla="*/ 445509 w 502600"/>
                <a:gd name="T13" fmla="*/ 158992 h 256879"/>
                <a:gd name="T14" fmla="*/ 210505 w 502600"/>
                <a:gd name="T15" fmla="*/ 27453 h 256879"/>
                <a:gd name="T16" fmla="*/ 6087 w 502600"/>
                <a:gd name="T17" fmla="*/ 0 h 25687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02600" h="256879">
                  <a:moveTo>
                    <a:pt x="6047" y="0"/>
                  </a:moveTo>
                  <a:cubicBezTo>
                    <a:pt x="6857" y="30630"/>
                    <a:pt x="-749" y="61261"/>
                    <a:pt x="61" y="91891"/>
                  </a:cubicBezTo>
                  <a:lnTo>
                    <a:pt x="97186" y="94696"/>
                  </a:lnTo>
                  <a:lnTo>
                    <a:pt x="277411" y="161345"/>
                  </a:lnTo>
                  <a:lnTo>
                    <a:pt x="407065" y="256879"/>
                  </a:lnTo>
                  <a:lnTo>
                    <a:pt x="502600" y="238835"/>
                  </a:lnTo>
                  <a:lnTo>
                    <a:pt x="442692" y="158079"/>
                  </a:lnTo>
                  <a:lnTo>
                    <a:pt x="209173" y="27295"/>
                  </a:lnTo>
                  <a:lnTo>
                    <a:pt x="6047" y="0"/>
                  </a:lnTo>
                  <a:close/>
                </a:path>
              </a:pathLst>
            </a:custGeom>
            <a:solidFill>
              <a:srgbClr val="656565"/>
            </a:solidFill>
            <a:ln w="3175" cap="flat" cmpd="sng" algn="ctr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anchor="ctr"/>
            <a:lstStyle/>
            <a:p>
              <a:endParaRPr lang="en-GB"/>
            </a:p>
          </p:txBody>
        </p:sp>
        <p:sp>
          <p:nvSpPr>
            <p:cNvPr id="1075" name="Freeform 116"/>
            <p:cNvSpPr>
              <a:spLocks/>
            </p:cNvSpPr>
            <p:nvPr/>
          </p:nvSpPr>
          <p:spPr bwMode="auto">
            <a:xfrm>
              <a:off x="4565650" y="1065213"/>
              <a:ext cx="795338" cy="495300"/>
            </a:xfrm>
            <a:custGeom>
              <a:avLst/>
              <a:gdLst>
                <a:gd name="T0" fmla="*/ 2172 w 796180"/>
                <a:gd name="T1" fmla="*/ 0 h 494878"/>
                <a:gd name="T2" fmla="*/ 4585 w 796180"/>
                <a:gd name="T3" fmla="*/ 248307 h 494878"/>
                <a:gd name="T4" fmla="*/ 92829 w 796180"/>
                <a:gd name="T5" fmla="*/ 262012 h 494878"/>
                <a:gd name="T6" fmla="*/ 208223 w 796180"/>
                <a:gd name="T7" fmla="*/ 276096 h 494878"/>
                <a:gd name="T8" fmla="*/ 323616 w 796180"/>
                <a:gd name="T9" fmla="*/ 344249 h 494878"/>
                <a:gd name="T10" fmla="*/ 437804 w 796180"/>
                <a:gd name="T11" fmla="*/ 412316 h 494878"/>
                <a:gd name="T12" fmla="*/ 493688 w 796180"/>
                <a:gd name="T13" fmla="*/ 496991 h 494878"/>
                <a:gd name="T14" fmla="*/ 791980 w 796180"/>
                <a:gd name="T15" fmla="*/ 426484 h 494878"/>
                <a:gd name="T16" fmla="*/ 581555 w 796180"/>
                <a:gd name="T17" fmla="*/ 303131 h 494878"/>
                <a:gd name="T18" fmla="*/ 411859 w 796180"/>
                <a:gd name="T19" fmla="*/ 172923 h 494878"/>
                <a:gd name="T20" fmla="*/ 316829 w 796180"/>
                <a:gd name="T21" fmla="*/ 83832 h 494878"/>
                <a:gd name="T22" fmla="*/ 181070 w 796180"/>
                <a:gd name="T23" fmla="*/ 15304 h 494878"/>
                <a:gd name="T24" fmla="*/ 2172 w 796180"/>
                <a:gd name="T25" fmla="*/ 0 h 49487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796180" h="494878">
                  <a:moveTo>
                    <a:pt x="2182" y="0"/>
                  </a:moveTo>
                  <a:cubicBezTo>
                    <a:pt x="2991" y="82417"/>
                    <a:pt x="-4614" y="153614"/>
                    <a:pt x="4610" y="247251"/>
                  </a:cubicBezTo>
                  <a:lnTo>
                    <a:pt x="93321" y="260898"/>
                  </a:lnTo>
                  <a:lnTo>
                    <a:pt x="209327" y="274922"/>
                  </a:lnTo>
                  <a:lnTo>
                    <a:pt x="325333" y="342785"/>
                  </a:lnTo>
                  <a:lnTo>
                    <a:pt x="440125" y="410563"/>
                  </a:lnTo>
                  <a:lnTo>
                    <a:pt x="496307" y="494878"/>
                  </a:lnTo>
                  <a:cubicBezTo>
                    <a:pt x="649559" y="477086"/>
                    <a:pt x="707442" y="456487"/>
                    <a:pt x="796180" y="424671"/>
                  </a:cubicBezTo>
                  <a:lnTo>
                    <a:pt x="584640" y="301842"/>
                  </a:lnTo>
                  <a:lnTo>
                    <a:pt x="414043" y="172188"/>
                  </a:lnTo>
                  <a:lnTo>
                    <a:pt x="318509" y="83477"/>
                  </a:lnTo>
                  <a:lnTo>
                    <a:pt x="182031" y="15239"/>
                  </a:lnTo>
                  <a:lnTo>
                    <a:pt x="2182" y="0"/>
                  </a:lnTo>
                  <a:close/>
                </a:path>
              </a:pathLst>
            </a:custGeom>
            <a:solidFill>
              <a:srgbClr val="DAC19B"/>
            </a:solidFill>
            <a:ln w="3175" cap="flat" cmpd="sng" algn="ctr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anchor="ctr"/>
            <a:lstStyle/>
            <a:p>
              <a:endParaRPr lang="en-GB"/>
            </a:p>
          </p:txBody>
        </p:sp>
        <p:sp>
          <p:nvSpPr>
            <p:cNvPr id="1076" name="Freeform 117"/>
            <p:cNvSpPr>
              <a:spLocks/>
            </p:cNvSpPr>
            <p:nvPr/>
          </p:nvSpPr>
          <p:spPr bwMode="auto">
            <a:xfrm>
              <a:off x="4564063" y="963613"/>
              <a:ext cx="895350" cy="527050"/>
            </a:xfrm>
            <a:custGeom>
              <a:avLst/>
              <a:gdLst>
                <a:gd name="T0" fmla="*/ 0 w 895896"/>
                <a:gd name="T1" fmla="*/ 0 h 527406"/>
                <a:gd name="T2" fmla="*/ 4009 w 895896"/>
                <a:gd name="T3" fmla="*/ 115532 h 527406"/>
                <a:gd name="T4" fmla="*/ 156472 w 895896"/>
                <a:gd name="T5" fmla="*/ 117576 h 527406"/>
                <a:gd name="T6" fmla="*/ 258518 w 895896"/>
                <a:gd name="T7" fmla="*/ 151580 h 527406"/>
                <a:gd name="T8" fmla="*/ 367369 w 895896"/>
                <a:gd name="T9" fmla="*/ 233190 h 527406"/>
                <a:gd name="T10" fmla="*/ 476218 w 895896"/>
                <a:gd name="T11" fmla="*/ 335204 h 527406"/>
                <a:gd name="T12" fmla="*/ 673509 w 895896"/>
                <a:gd name="T13" fmla="*/ 457620 h 527406"/>
                <a:gd name="T14" fmla="*/ 795964 w 895896"/>
                <a:gd name="T15" fmla="*/ 525628 h 527406"/>
                <a:gd name="T16" fmla="*/ 893169 w 895896"/>
                <a:gd name="T17" fmla="*/ 485199 h 527406"/>
                <a:gd name="T18" fmla="*/ 646296 w 895896"/>
                <a:gd name="T19" fmla="*/ 335204 h 527406"/>
                <a:gd name="T20" fmla="*/ 544249 w 895896"/>
                <a:gd name="T21" fmla="*/ 239992 h 527406"/>
                <a:gd name="T22" fmla="*/ 421793 w 895896"/>
                <a:gd name="T23" fmla="*/ 151580 h 527406"/>
                <a:gd name="T24" fmla="*/ 278928 w 895896"/>
                <a:gd name="T25" fmla="*/ 69971 h 527406"/>
                <a:gd name="T26" fmla="*/ 108851 w 895896"/>
                <a:gd name="T27" fmla="*/ 22364 h 527406"/>
                <a:gd name="T28" fmla="*/ 0 w 895896"/>
                <a:gd name="T29" fmla="*/ 0 h 52740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895896" h="527406">
                  <a:moveTo>
                    <a:pt x="0" y="0"/>
                  </a:moveTo>
                  <a:lnTo>
                    <a:pt x="4019" y="115922"/>
                  </a:lnTo>
                  <a:lnTo>
                    <a:pt x="156950" y="117974"/>
                  </a:lnTo>
                  <a:lnTo>
                    <a:pt x="259308" y="152093"/>
                  </a:lnTo>
                  <a:lnTo>
                    <a:pt x="368490" y="233980"/>
                  </a:lnTo>
                  <a:lnTo>
                    <a:pt x="477672" y="336338"/>
                  </a:lnTo>
                  <a:lnTo>
                    <a:pt x="675565" y="459168"/>
                  </a:lnTo>
                  <a:lnTo>
                    <a:pt x="798394" y="527406"/>
                  </a:lnTo>
                  <a:lnTo>
                    <a:pt x="895896" y="486840"/>
                  </a:lnTo>
                  <a:lnTo>
                    <a:pt x="648269" y="336338"/>
                  </a:lnTo>
                  <a:lnTo>
                    <a:pt x="545911" y="240803"/>
                  </a:lnTo>
                  <a:lnTo>
                    <a:pt x="423081" y="152093"/>
                  </a:lnTo>
                  <a:lnTo>
                    <a:pt x="279779" y="70206"/>
                  </a:lnTo>
                  <a:lnTo>
                    <a:pt x="109182" y="2243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56565"/>
            </a:solidFill>
            <a:ln w="3175" cap="flat" cmpd="sng" algn="ctr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anchor="ctr"/>
            <a:lstStyle/>
            <a:p>
              <a:endParaRPr lang="en-GB"/>
            </a:p>
          </p:txBody>
        </p:sp>
        <p:sp>
          <p:nvSpPr>
            <p:cNvPr id="1077" name="Freeform 118"/>
            <p:cNvSpPr>
              <a:spLocks/>
            </p:cNvSpPr>
            <p:nvPr/>
          </p:nvSpPr>
          <p:spPr bwMode="auto">
            <a:xfrm>
              <a:off x="4564063" y="777875"/>
              <a:ext cx="1023937" cy="666750"/>
            </a:xfrm>
            <a:custGeom>
              <a:avLst/>
              <a:gdLst>
                <a:gd name="T0" fmla="*/ 0 w 1024713"/>
                <a:gd name="T1" fmla="*/ 43884 h 667422"/>
                <a:gd name="T2" fmla="*/ 2418 w 1024713"/>
                <a:gd name="T3" fmla="*/ 191670 h 667422"/>
                <a:gd name="T4" fmla="*/ 101973 w 1024713"/>
                <a:gd name="T5" fmla="*/ 213622 h 667422"/>
                <a:gd name="T6" fmla="*/ 210741 w 1024713"/>
                <a:gd name="T7" fmla="*/ 233991 h 667422"/>
                <a:gd name="T8" fmla="*/ 271924 w 1024713"/>
                <a:gd name="T9" fmla="*/ 254360 h 667422"/>
                <a:gd name="T10" fmla="*/ 360299 w 1024713"/>
                <a:gd name="T11" fmla="*/ 301888 h 667422"/>
                <a:gd name="T12" fmla="*/ 414683 w 1024713"/>
                <a:gd name="T13" fmla="*/ 342625 h 667422"/>
                <a:gd name="T14" fmla="*/ 469068 w 1024713"/>
                <a:gd name="T15" fmla="*/ 383362 h 667422"/>
                <a:gd name="T16" fmla="*/ 523452 w 1024713"/>
                <a:gd name="T17" fmla="*/ 410521 h 667422"/>
                <a:gd name="T18" fmla="*/ 584636 w 1024713"/>
                <a:gd name="T19" fmla="*/ 464839 h 667422"/>
                <a:gd name="T20" fmla="*/ 644233 w 1024713"/>
                <a:gd name="T21" fmla="*/ 523528 h 667422"/>
                <a:gd name="T22" fmla="*/ 727395 w 1024713"/>
                <a:gd name="T23" fmla="*/ 566682 h 667422"/>
                <a:gd name="T24" fmla="*/ 887214 w 1024713"/>
                <a:gd name="T25" fmla="*/ 664069 h 667422"/>
                <a:gd name="T26" fmla="*/ 923998 w 1024713"/>
                <a:gd name="T27" fmla="*/ 627037 h 667422"/>
                <a:gd name="T28" fmla="*/ 1020839 w 1024713"/>
                <a:gd name="T29" fmla="*/ 573471 h 667422"/>
                <a:gd name="T30" fmla="*/ 795375 w 1024713"/>
                <a:gd name="T31" fmla="*/ 498785 h 667422"/>
                <a:gd name="T32" fmla="*/ 686606 w 1024713"/>
                <a:gd name="T33" fmla="*/ 424100 h 667422"/>
                <a:gd name="T34" fmla="*/ 574210 w 1024713"/>
                <a:gd name="T35" fmla="*/ 337043 h 667422"/>
                <a:gd name="T36" fmla="*/ 505018 w 1024713"/>
                <a:gd name="T37" fmla="*/ 273147 h 667422"/>
                <a:gd name="T38" fmla="*/ 378274 w 1024713"/>
                <a:gd name="T39" fmla="*/ 153724 h 667422"/>
                <a:gd name="T40" fmla="*/ 210741 w 1024713"/>
                <a:gd name="T41" fmla="*/ 16724 h 667422"/>
                <a:gd name="T42" fmla="*/ 108769 w 1024713"/>
                <a:gd name="T43" fmla="*/ 3146 h 667422"/>
                <a:gd name="T44" fmla="*/ 0 w 1024713"/>
                <a:gd name="T45" fmla="*/ 43884 h 667422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1024713" h="667422">
                  <a:moveTo>
                    <a:pt x="0" y="44104"/>
                  </a:moveTo>
                  <a:cubicBezTo>
                    <a:pt x="809" y="93615"/>
                    <a:pt x="1619" y="143127"/>
                    <a:pt x="2428" y="192638"/>
                  </a:cubicBezTo>
                  <a:lnTo>
                    <a:pt x="102359" y="214701"/>
                  </a:lnTo>
                  <a:lnTo>
                    <a:pt x="211541" y="235173"/>
                  </a:lnTo>
                  <a:lnTo>
                    <a:pt x="272956" y="255644"/>
                  </a:lnTo>
                  <a:lnTo>
                    <a:pt x="361666" y="303412"/>
                  </a:lnTo>
                  <a:lnTo>
                    <a:pt x="416257" y="344355"/>
                  </a:lnTo>
                  <a:lnTo>
                    <a:pt x="470848" y="385298"/>
                  </a:lnTo>
                  <a:lnTo>
                    <a:pt x="525439" y="412594"/>
                  </a:lnTo>
                  <a:lnTo>
                    <a:pt x="586854" y="467185"/>
                  </a:lnTo>
                  <a:lnTo>
                    <a:pt x="646678" y="526172"/>
                  </a:lnTo>
                  <a:lnTo>
                    <a:pt x="730156" y="569543"/>
                  </a:lnTo>
                  <a:lnTo>
                    <a:pt x="890580" y="667422"/>
                  </a:lnTo>
                  <a:lnTo>
                    <a:pt x="927504" y="630204"/>
                  </a:lnTo>
                  <a:lnTo>
                    <a:pt x="1024713" y="576367"/>
                  </a:lnTo>
                  <a:cubicBezTo>
                    <a:pt x="957688" y="537321"/>
                    <a:pt x="873834" y="526325"/>
                    <a:pt x="798394" y="501304"/>
                  </a:cubicBezTo>
                  <a:lnTo>
                    <a:pt x="689212" y="426241"/>
                  </a:lnTo>
                  <a:lnTo>
                    <a:pt x="576388" y="338745"/>
                  </a:lnTo>
                  <a:lnTo>
                    <a:pt x="506935" y="274526"/>
                  </a:lnTo>
                  <a:lnTo>
                    <a:pt x="379710" y="154500"/>
                  </a:lnTo>
                  <a:lnTo>
                    <a:pt x="211541" y="16809"/>
                  </a:lnTo>
                  <a:cubicBezTo>
                    <a:pt x="177421" y="12260"/>
                    <a:pt x="165936" y="-5870"/>
                    <a:pt x="109182" y="3161"/>
                  </a:cubicBezTo>
                  <a:cubicBezTo>
                    <a:pt x="68262" y="-5825"/>
                    <a:pt x="45448" y="3295"/>
                    <a:pt x="0" y="44104"/>
                  </a:cubicBezTo>
                  <a:close/>
                </a:path>
              </a:pathLst>
            </a:custGeom>
            <a:solidFill>
              <a:srgbClr val="DAC19B"/>
            </a:solidFill>
            <a:ln w="3175" cap="flat" cmpd="sng" algn="ctr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anchor="ctr"/>
            <a:lstStyle/>
            <a:p>
              <a:endParaRPr lang="en-GB"/>
            </a:p>
          </p:txBody>
        </p:sp>
        <p:sp>
          <p:nvSpPr>
            <p:cNvPr id="1078" name="Freeform 119"/>
            <p:cNvSpPr>
              <a:spLocks/>
            </p:cNvSpPr>
            <p:nvPr/>
          </p:nvSpPr>
          <p:spPr bwMode="auto">
            <a:xfrm>
              <a:off x="2586038" y="1654175"/>
              <a:ext cx="957262" cy="635000"/>
            </a:xfrm>
            <a:custGeom>
              <a:avLst/>
              <a:gdLst>
                <a:gd name="T0" fmla="*/ 0 w 956212"/>
                <a:gd name="T1" fmla="*/ 483041 h 635344"/>
                <a:gd name="T2" fmla="*/ 1602 w 956212"/>
                <a:gd name="T3" fmla="*/ 633626 h 635344"/>
                <a:gd name="T4" fmla="*/ 347228 w 956212"/>
                <a:gd name="T5" fmla="*/ 632904 h 635344"/>
                <a:gd name="T6" fmla="*/ 436427 w 956212"/>
                <a:gd name="T7" fmla="*/ 517212 h 635344"/>
                <a:gd name="T8" fmla="*/ 539349 w 956212"/>
                <a:gd name="T9" fmla="*/ 387910 h 635344"/>
                <a:gd name="T10" fmla="*/ 676576 w 956212"/>
                <a:gd name="T11" fmla="*/ 313048 h 635344"/>
                <a:gd name="T12" fmla="*/ 882421 w 956212"/>
                <a:gd name="T13" fmla="*/ 260192 h 635344"/>
                <a:gd name="T14" fmla="*/ 961473 w 956212"/>
                <a:gd name="T15" fmla="*/ 222992 h 635344"/>
                <a:gd name="T16" fmla="*/ 892482 w 956212"/>
                <a:gd name="T17" fmla="*/ 165750 h 635344"/>
                <a:gd name="T18" fmla="*/ 813807 w 956212"/>
                <a:gd name="T19" fmla="*/ 102083 h 635344"/>
                <a:gd name="T20" fmla="*/ 747171 w 956212"/>
                <a:gd name="T21" fmla="*/ 99283 h 635344"/>
                <a:gd name="T22" fmla="*/ 690678 w 956212"/>
                <a:gd name="T23" fmla="*/ 0 h 635344"/>
                <a:gd name="T24" fmla="*/ 607962 w 956212"/>
                <a:gd name="T25" fmla="*/ 34029 h 635344"/>
                <a:gd name="T26" fmla="*/ 539349 w 956212"/>
                <a:gd name="T27" fmla="*/ 108887 h 635344"/>
                <a:gd name="T28" fmla="*/ 463873 w 956212"/>
                <a:gd name="T29" fmla="*/ 170137 h 635344"/>
                <a:gd name="T30" fmla="*/ 402120 w 956212"/>
                <a:gd name="T31" fmla="*/ 251800 h 635344"/>
                <a:gd name="T32" fmla="*/ 340367 w 956212"/>
                <a:gd name="T33" fmla="*/ 285828 h 635344"/>
                <a:gd name="T34" fmla="*/ 251169 w 956212"/>
                <a:gd name="T35" fmla="*/ 394715 h 635344"/>
                <a:gd name="T36" fmla="*/ 141385 w 956212"/>
                <a:gd name="T37" fmla="*/ 449158 h 635344"/>
                <a:gd name="T38" fmla="*/ 0 w 956212"/>
                <a:gd name="T39" fmla="*/ 483041 h 63534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956212" h="635344">
                  <a:moveTo>
                    <a:pt x="0" y="484351"/>
                  </a:moveTo>
                  <a:cubicBezTo>
                    <a:pt x="530" y="535858"/>
                    <a:pt x="1062" y="583837"/>
                    <a:pt x="1592" y="635344"/>
                  </a:cubicBezTo>
                  <a:lnTo>
                    <a:pt x="345328" y="634620"/>
                  </a:lnTo>
                  <a:lnTo>
                    <a:pt x="434038" y="518614"/>
                  </a:lnTo>
                  <a:lnTo>
                    <a:pt x="536397" y="388961"/>
                  </a:lnTo>
                  <a:lnTo>
                    <a:pt x="672874" y="313898"/>
                  </a:lnTo>
                  <a:lnTo>
                    <a:pt x="877591" y="260897"/>
                  </a:lnTo>
                  <a:lnTo>
                    <a:pt x="956212" y="223597"/>
                  </a:lnTo>
                  <a:lnTo>
                    <a:pt x="887597" y="166200"/>
                  </a:lnTo>
                  <a:lnTo>
                    <a:pt x="809352" y="102358"/>
                  </a:lnTo>
                  <a:lnTo>
                    <a:pt x="743081" y="99553"/>
                  </a:lnTo>
                  <a:lnTo>
                    <a:pt x="686898" y="0"/>
                  </a:lnTo>
                  <a:lnTo>
                    <a:pt x="604635" y="34119"/>
                  </a:lnTo>
                  <a:lnTo>
                    <a:pt x="536397" y="109182"/>
                  </a:lnTo>
                  <a:lnTo>
                    <a:pt x="461334" y="170597"/>
                  </a:lnTo>
                  <a:lnTo>
                    <a:pt x="399919" y="252483"/>
                  </a:lnTo>
                  <a:lnTo>
                    <a:pt x="338504" y="286603"/>
                  </a:lnTo>
                  <a:lnTo>
                    <a:pt x="249794" y="395785"/>
                  </a:lnTo>
                  <a:lnTo>
                    <a:pt x="140611" y="450376"/>
                  </a:lnTo>
                  <a:cubicBezTo>
                    <a:pt x="92565" y="459349"/>
                    <a:pt x="48046" y="475378"/>
                    <a:pt x="0" y="484351"/>
                  </a:cubicBezTo>
                  <a:close/>
                </a:path>
              </a:pathLst>
            </a:custGeom>
            <a:solidFill>
              <a:srgbClr val="DAC19B"/>
            </a:solidFill>
            <a:ln w="3175" cap="flat" cmpd="sng" algn="ctr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anchor="ctr"/>
            <a:lstStyle/>
            <a:p>
              <a:endParaRPr lang="en-GB"/>
            </a:p>
          </p:txBody>
        </p:sp>
        <p:sp>
          <p:nvSpPr>
            <p:cNvPr id="1079" name="Freeform 120"/>
            <p:cNvSpPr>
              <a:spLocks/>
            </p:cNvSpPr>
            <p:nvPr/>
          </p:nvSpPr>
          <p:spPr bwMode="auto">
            <a:xfrm>
              <a:off x="2906713" y="1874838"/>
              <a:ext cx="701675" cy="414337"/>
            </a:xfrm>
            <a:custGeom>
              <a:avLst/>
              <a:gdLst>
                <a:gd name="T0" fmla="*/ 0 w 701123"/>
                <a:gd name="T1" fmla="*/ 407841 h 414205"/>
                <a:gd name="T2" fmla="*/ 121192 w 701123"/>
                <a:gd name="T3" fmla="*/ 414865 h 414205"/>
                <a:gd name="T4" fmla="*/ 203404 w 701123"/>
                <a:gd name="T5" fmla="*/ 366377 h 414205"/>
                <a:gd name="T6" fmla="*/ 290025 w 701123"/>
                <a:gd name="T7" fmla="*/ 285760 h 414205"/>
                <a:gd name="T8" fmla="*/ 347269 w 701123"/>
                <a:gd name="T9" fmla="*/ 211415 h 414205"/>
                <a:gd name="T10" fmla="*/ 415777 w 701123"/>
                <a:gd name="T11" fmla="*/ 161982 h 414205"/>
                <a:gd name="T12" fmla="*/ 537410 w 701123"/>
                <a:gd name="T13" fmla="*/ 147095 h 414205"/>
                <a:gd name="T14" fmla="*/ 600748 w 701123"/>
                <a:gd name="T15" fmla="*/ 114135 h 414205"/>
                <a:gd name="T16" fmla="*/ 641853 w 701123"/>
                <a:gd name="T17" fmla="*/ 86799 h 414205"/>
                <a:gd name="T18" fmla="*/ 703887 w 701123"/>
                <a:gd name="T19" fmla="*/ 31742 h 414205"/>
                <a:gd name="T20" fmla="*/ 622141 w 701123"/>
                <a:gd name="T21" fmla="*/ 0 h 414205"/>
                <a:gd name="T22" fmla="*/ 559644 w 701123"/>
                <a:gd name="T23" fmla="*/ 38952 h 414205"/>
                <a:gd name="T24" fmla="*/ 409767 w 701123"/>
                <a:gd name="T25" fmla="*/ 74345 h 414205"/>
                <a:gd name="T26" fmla="*/ 329155 w 701123"/>
                <a:gd name="T27" fmla="*/ 101304 h 414205"/>
                <a:gd name="T28" fmla="*/ 251358 w 701123"/>
                <a:gd name="T29" fmla="*/ 148309 h 414205"/>
                <a:gd name="T30" fmla="*/ 182851 w 701123"/>
                <a:gd name="T31" fmla="*/ 182484 h 414205"/>
                <a:gd name="T32" fmla="*/ 148598 w 701123"/>
                <a:gd name="T33" fmla="*/ 230326 h 414205"/>
                <a:gd name="T34" fmla="*/ 86938 w 701123"/>
                <a:gd name="T35" fmla="*/ 312343 h 414205"/>
                <a:gd name="T36" fmla="*/ 0 w 701123"/>
                <a:gd name="T37" fmla="*/ 407841 h 414205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701123" h="414205">
                  <a:moveTo>
                    <a:pt x="0" y="407191"/>
                  </a:moveTo>
                  <a:lnTo>
                    <a:pt x="120717" y="414205"/>
                  </a:lnTo>
                  <a:lnTo>
                    <a:pt x="202604" y="365792"/>
                  </a:lnTo>
                  <a:lnTo>
                    <a:pt x="288886" y="285305"/>
                  </a:lnTo>
                  <a:lnTo>
                    <a:pt x="345905" y="211080"/>
                  </a:lnTo>
                  <a:lnTo>
                    <a:pt x="414144" y="161722"/>
                  </a:lnTo>
                  <a:lnTo>
                    <a:pt x="535300" y="146860"/>
                  </a:lnTo>
                  <a:lnTo>
                    <a:pt x="598389" y="113955"/>
                  </a:lnTo>
                  <a:lnTo>
                    <a:pt x="639332" y="86659"/>
                  </a:lnTo>
                  <a:lnTo>
                    <a:pt x="701123" y="31692"/>
                  </a:lnTo>
                  <a:lnTo>
                    <a:pt x="619698" y="0"/>
                  </a:lnTo>
                  <a:lnTo>
                    <a:pt x="557446" y="38892"/>
                  </a:lnTo>
                  <a:lnTo>
                    <a:pt x="408158" y="74225"/>
                  </a:lnTo>
                  <a:lnTo>
                    <a:pt x="327862" y="101144"/>
                  </a:lnTo>
                  <a:lnTo>
                    <a:pt x="250371" y="148074"/>
                  </a:lnTo>
                  <a:lnTo>
                    <a:pt x="182132" y="182194"/>
                  </a:lnTo>
                  <a:lnTo>
                    <a:pt x="148013" y="229961"/>
                  </a:lnTo>
                  <a:lnTo>
                    <a:pt x="86598" y="311847"/>
                  </a:lnTo>
                  <a:lnTo>
                    <a:pt x="0" y="407191"/>
                  </a:lnTo>
                  <a:close/>
                </a:path>
              </a:pathLst>
            </a:custGeom>
            <a:solidFill>
              <a:srgbClr val="656565"/>
            </a:solidFill>
            <a:ln w="3175" cap="flat" cmpd="sng" algn="ctr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anchor="ctr"/>
            <a:lstStyle/>
            <a:p>
              <a:endParaRPr lang="en-GB"/>
            </a:p>
          </p:txBody>
        </p:sp>
        <p:sp>
          <p:nvSpPr>
            <p:cNvPr id="1080" name="Freeform 121"/>
            <p:cNvSpPr>
              <a:spLocks/>
            </p:cNvSpPr>
            <p:nvPr/>
          </p:nvSpPr>
          <p:spPr bwMode="auto">
            <a:xfrm>
              <a:off x="3025775" y="1900238"/>
              <a:ext cx="828675" cy="388937"/>
            </a:xfrm>
            <a:custGeom>
              <a:avLst/>
              <a:gdLst>
                <a:gd name="T0" fmla="*/ 646114 w 827220"/>
                <a:gd name="T1" fmla="*/ 21602 h 388939"/>
                <a:gd name="T2" fmla="*/ 834521 w 827220"/>
                <a:gd name="T3" fmla="*/ 108716 h 388939"/>
                <a:gd name="T4" fmla="*/ 732865 w 827220"/>
                <a:gd name="T5" fmla="*/ 185370 h 388939"/>
                <a:gd name="T6" fmla="*/ 641766 w 827220"/>
                <a:gd name="T7" fmla="*/ 224722 h 388939"/>
                <a:gd name="T8" fmla="*/ 544163 w 827220"/>
                <a:gd name="T9" fmla="*/ 280903 h 388939"/>
                <a:gd name="T10" fmla="*/ 421474 w 827220"/>
                <a:gd name="T11" fmla="*/ 320252 h 388939"/>
                <a:gd name="T12" fmla="*/ 340344 w 827220"/>
                <a:gd name="T13" fmla="*/ 388929 h 388939"/>
                <a:gd name="T14" fmla="*/ 297561 w 827220"/>
                <a:gd name="T15" fmla="*/ 388490 h 388939"/>
                <a:gd name="T16" fmla="*/ 0 w 827220"/>
                <a:gd name="T17" fmla="*/ 387338 h 388939"/>
                <a:gd name="T18" fmla="*/ 91038 w 827220"/>
                <a:gd name="T19" fmla="*/ 327076 h 388939"/>
                <a:gd name="T20" fmla="*/ 166762 w 827220"/>
                <a:gd name="T21" fmla="*/ 245194 h 388939"/>
                <a:gd name="T22" fmla="*/ 221835 w 827220"/>
                <a:gd name="T23" fmla="*/ 190603 h 388939"/>
                <a:gd name="T24" fmla="*/ 294351 w 827220"/>
                <a:gd name="T25" fmla="*/ 135636 h 388939"/>
                <a:gd name="T26" fmla="*/ 390728 w 827220"/>
                <a:gd name="T27" fmla="*/ 123578 h 388939"/>
                <a:gd name="T28" fmla="*/ 455894 w 827220"/>
                <a:gd name="T29" fmla="*/ 101892 h 388939"/>
                <a:gd name="T30" fmla="*/ 517851 w 827220"/>
                <a:gd name="T31" fmla="*/ 60954 h 388939"/>
                <a:gd name="T32" fmla="*/ 580949 w 827220"/>
                <a:gd name="T33" fmla="*/ 0 h 388939"/>
                <a:gd name="T34" fmla="*/ 646114 w 827220"/>
                <a:gd name="T35" fmla="*/ 21602 h 388939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827220" h="388939">
                  <a:moveTo>
                    <a:pt x="640463" y="21602"/>
                  </a:moveTo>
                  <a:lnTo>
                    <a:pt x="827220" y="108721"/>
                  </a:lnTo>
                  <a:lnTo>
                    <a:pt x="726453" y="185375"/>
                  </a:lnTo>
                  <a:lnTo>
                    <a:pt x="636151" y="224727"/>
                  </a:lnTo>
                  <a:cubicBezTo>
                    <a:pt x="602032" y="240649"/>
                    <a:pt x="584741" y="270597"/>
                    <a:pt x="539403" y="280908"/>
                  </a:cubicBezTo>
                  <a:lnTo>
                    <a:pt x="417787" y="320262"/>
                  </a:lnTo>
                  <a:lnTo>
                    <a:pt x="337367" y="388939"/>
                  </a:lnTo>
                  <a:lnTo>
                    <a:pt x="294957" y="388500"/>
                  </a:lnTo>
                  <a:lnTo>
                    <a:pt x="0" y="387348"/>
                  </a:lnTo>
                  <a:lnTo>
                    <a:pt x="90241" y="327086"/>
                  </a:lnTo>
                  <a:lnTo>
                    <a:pt x="165303" y="245199"/>
                  </a:lnTo>
                  <a:lnTo>
                    <a:pt x="219894" y="190608"/>
                  </a:lnTo>
                  <a:lnTo>
                    <a:pt x="291776" y="135641"/>
                  </a:lnTo>
                  <a:lnTo>
                    <a:pt x="387310" y="123583"/>
                  </a:lnTo>
                  <a:lnTo>
                    <a:pt x="451906" y="101897"/>
                  </a:lnTo>
                  <a:lnTo>
                    <a:pt x="513321" y="60954"/>
                  </a:lnTo>
                  <a:lnTo>
                    <a:pt x="575867" y="0"/>
                  </a:lnTo>
                  <a:lnTo>
                    <a:pt x="640463" y="21602"/>
                  </a:lnTo>
                  <a:close/>
                </a:path>
              </a:pathLst>
            </a:custGeom>
            <a:solidFill>
              <a:srgbClr val="DAC19B"/>
            </a:solidFill>
            <a:ln w="3175" cap="flat" cmpd="sng" algn="ctr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anchor="ctr"/>
            <a:lstStyle/>
            <a:p>
              <a:endParaRPr lang="en-GB"/>
            </a:p>
          </p:txBody>
        </p:sp>
        <p:sp>
          <p:nvSpPr>
            <p:cNvPr id="1081" name="Freeform 122"/>
            <p:cNvSpPr>
              <a:spLocks/>
            </p:cNvSpPr>
            <p:nvPr/>
          </p:nvSpPr>
          <p:spPr bwMode="auto">
            <a:xfrm>
              <a:off x="4038600" y="2125663"/>
              <a:ext cx="288925" cy="158750"/>
            </a:xfrm>
            <a:custGeom>
              <a:avLst/>
              <a:gdLst>
                <a:gd name="T0" fmla="*/ 114376 w 289744"/>
                <a:gd name="T1" fmla="*/ 0 h 157859"/>
                <a:gd name="T2" fmla="*/ 60550 w 289744"/>
                <a:gd name="T3" fmla="*/ 91243 h 157859"/>
                <a:gd name="T4" fmla="*/ 0 w 289744"/>
                <a:gd name="T5" fmla="*/ 161430 h 157859"/>
                <a:gd name="T6" fmla="*/ 139707 w 289744"/>
                <a:gd name="T7" fmla="*/ 162346 h 157859"/>
                <a:gd name="T8" fmla="*/ 206288 w 289744"/>
                <a:gd name="T9" fmla="*/ 95220 h 157859"/>
                <a:gd name="T10" fmla="*/ 285666 w 289744"/>
                <a:gd name="T11" fmla="*/ 78736 h 157859"/>
                <a:gd name="T12" fmla="*/ 201839 w 289744"/>
                <a:gd name="T13" fmla="*/ 35095 h 157859"/>
                <a:gd name="T14" fmla="*/ 114376 w 289744"/>
                <a:gd name="T15" fmla="*/ 0 h 15785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89744" h="157859">
                  <a:moveTo>
                    <a:pt x="116006" y="0"/>
                  </a:moveTo>
                  <a:lnTo>
                    <a:pt x="61414" y="88711"/>
                  </a:lnTo>
                  <a:lnTo>
                    <a:pt x="0" y="156950"/>
                  </a:lnTo>
                  <a:cubicBezTo>
                    <a:pt x="120555" y="159224"/>
                    <a:pt x="21143" y="155567"/>
                    <a:pt x="141698" y="157841"/>
                  </a:cubicBezTo>
                  <a:cubicBezTo>
                    <a:pt x="204313" y="158978"/>
                    <a:pt x="184555" y="106127"/>
                    <a:pt x="209228" y="92579"/>
                  </a:cubicBezTo>
                  <a:cubicBezTo>
                    <a:pt x="233901" y="79031"/>
                    <a:pt x="290422" y="94371"/>
                    <a:pt x="289738" y="76551"/>
                  </a:cubicBezTo>
                  <a:cubicBezTo>
                    <a:pt x="257740" y="23103"/>
                    <a:pt x="256349" y="59518"/>
                    <a:pt x="204716" y="34120"/>
                  </a:cubicBezTo>
                  <a:lnTo>
                    <a:pt x="116006" y="0"/>
                  </a:lnTo>
                  <a:close/>
                </a:path>
              </a:pathLst>
            </a:custGeom>
            <a:solidFill>
              <a:srgbClr val="DAC19B"/>
            </a:solidFill>
            <a:ln w="3175" cap="flat" cmpd="sng" algn="ctr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anchor="ctr"/>
            <a:lstStyle/>
            <a:p>
              <a:endParaRPr lang="en-GB"/>
            </a:p>
          </p:txBody>
        </p:sp>
        <p:sp>
          <p:nvSpPr>
            <p:cNvPr id="1082" name="Freeform 123"/>
            <p:cNvSpPr>
              <a:spLocks/>
            </p:cNvSpPr>
            <p:nvPr/>
          </p:nvSpPr>
          <p:spPr bwMode="auto">
            <a:xfrm>
              <a:off x="3851275" y="2095500"/>
              <a:ext cx="307975" cy="195263"/>
            </a:xfrm>
            <a:custGeom>
              <a:avLst/>
              <a:gdLst>
                <a:gd name="T0" fmla="*/ 223631 w 309042"/>
                <a:gd name="T1" fmla="*/ 0 h 196301"/>
                <a:gd name="T2" fmla="*/ 144343 w 309042"/>
                <a:gd name="T3" fmla="*/ 81294 h 196301"/>
                <a:gd name="T4" fmla="*/ 50076 w 309042"/>
                <a:gd name="T5" fmla="*/ 142285 h 196301"/>
                <a:gd name="T6" fmla="*/ 0 w 309042"/>
                <a:gd name="T7" fmla="*/ 191165 h 196301"/>
                <a:gd name="T8" fmla="*/ 186970 w 309042"/>
                <a:gd name="T9" fmla="*/ 190351 h 196301"/>
                <a:gd name="T10" fmla="*/ 237868 w 309042"/>
                <a:gd name="T11" fmla="*/ 122349 h 196301"/>
                <a:gd name="T12" fmla="*/ 303744 w 309042"/>
                <a:gd name="T13" fmla="*/ 25848 h 196301"/>
                <a:gd name="T14" fmla="*/ 223631 w 309042"/>
                <a:gd name="T15" fmla="*/ 0 h 19630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09042" h="196301">
                  <a:moveTo>
                    <a:pt x="227532" y="0"/>
                  </a:moveTo>
                  <a:lnTo>
                    <a:pt x="146861" y="83477"/>
                  </a:lnTo>
                  <a:lnTo>
                    <a:pt x="50949" y="146106"/>
                  </a:lnTo>
                  <a:lnTo>
                    <a:pt x="0" y="196301"/>
                  </a:lnTo>
                  <a:lnTo>
                    <a:pt x="190232" y="195465"/>
                  </a:lnTo>
                  <a:lnTo>
                    <a:pt x="242018" y="125635"/>
                  </a:lnTo>
                  <a:lnTo>
                    <a:pt x="309042" y="26542"/>
                  </a:lnTo>
                  <a:lnTo>
                    <a:pt x="227532" y="0"/>
                  </a:lnTo>
                  <a:close/>
                </a:path>
              </a:pathLst>
            </a:custGeom>
            <a:solidFill>
              <a:srgbClr val="656565"/>
            </a:solidFill>
            <a:ln w="3175" cap="flat" cmpd="sng" algn="ctr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anchor="ctr"/>
            <a:lstStyle/>
            <a:p>
              <a:endParaRPr lang="en-GB"/>
            </a:p>
          </p:txBody>
        </p:sp>
        <p:sp>
          <p:nvSpPr>
            <p:cNvPr id="1083" name="Freeform 124"/>
            <p:cNvSpPr>
              <a:spLocks/>
            </p:cNvSpPr>
            <p:nvPr/>
          </p:nvSpPr>
          <p:spPr bwMode="auto">
            <a:xfrm>
              <a:off x="3568700" y="2039938"/>
              <a:ext cx="509588" cy="255587"/>
            </a:xfrm>
            <a:custGeom>
              <a:avLst/>
              <a:gdLst>
                <a:gd name="T0" fmla="*/ 355659 w 510954"/>
                <a:gd name="T1" fmla="*/ 0 h 256502"/>
                <a:gd name="T2" fmla="*/ 268499 w 510954"/>
                <a:gd name="T3" fmla="*/ 104494 h 256502"/>
                <a:gd name="T4" fmla="*/ 201168 w 510954"/>
                <a:gd name="T5" fmla="*/ 144710 h 256502"/>
                <a:gd name="T6" fmla="*/ 140569 w 510954"/>
                <a:gd name="T7" fmla="*/ 164821 h 256502"/>
                <a:gd name="T8" fmla="*/ 86705 w 510954"/>
                <a:gd name="T9" fmla="*/ 205038 h 256502"/>
                <a:gd name="T10" fmla="*/ 53782 w 510954"/>
                <a:gd name="T11" fmla="*/ 226711 h 256502"/>
                <a:gd name="T12" fmla="*/ 0 w 510954"/>
                <a:gd name="T13" fmla="*/ 251960 h 256502"/>
                <a:gd name="T14" fmla="*/ 106904 w 510954"/>
                <a:gd name="T15" fmla="*/ 251960 h 256502"/>
                <a:gd name="T16" fmla="*/ 234835 w 510954"/>
                <a:gd name="T17" fmla="*/ 251960 h 256502"/>
                <a:gd name="T18" fmla="*/ 288700 w 510954"/>
                <a:gd name="T19" fmla="*/ 251960 h 256502"/>
                <a:gd name="T20" fmla="*/ 329098 w 510954"/>
                <a:gd name="T21" fmla="*/ 198335 h 256502"/>
                <a:gd name="T22" fmla="*/ 409895 w 510954"/>
                <a:gd name="T23" fmla="*/ 144710 h 256502"/>
                <a:gd name="T24" fmla="*/ 504161 w 510954"/>
                <a:gd name="T25" fmla="*/ 57572 h 256502"/>
                <a:gd name="T26" fmla="*/ 355659 w 510954"/>
                <a:gd name="T27" fmla="*/ 0 h 256502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510954" h="256502">
                  <a:moveTo>
                    <a:pt x="360451" y="0"/>
                  </a:moveTo>
                  <a:lnTo>
                    <a:pt x="272118" y="106377"/>
                  </a:lnTo>
                  <a:lnTo>
                    <a:pt x="203879" y="147320"/>
                  </a:lnTo>
                  <a:lnTo>
                    <a:pt x="142464" y="167792"/>
                  </a:lnTo>
                  <a:lnTo>
                    <a:pt x="87873" y="208735"/>
                  </a:lnTo>
                  <a:lnTo>
                    <a:pt x="54507" y="230798"/>
                  </a:lnTo>
                  <a:lnTo>
                    <a:pt x="0" y="256502"/>
                  </a:lnTo>
                  <a:lnTo>
                    <a:pt x="108345" y="256502"/>
                  </a:lnTo>
                  <a:lnTo>
                    <a:pt x="237999" y="256502"/>
                  </a:lnTo>
                  <a:lnTo>
                    <a:pt x="292590" y="256502"/>
                  </a:lnTo>
                  <a:lnTo>
                    <a:pt x="333533" y="201911"/>
                  </a:lnTo>
                  <a:lnTo>
                    <a:pt x="415420" y="147320"/>
                  </a:lnTo>
                  <a:lnTo>
                    <a:pt x="510954" y="58610"/>
                  </a:lnTo>
                  <a:lnTo>
                    <a:pt x="360451" y="0"/>
                  </a:lnTo>
                  <a:close/>
                </a:path>
              </a:pathLst>
            </a:custGeom>
            <a:solidFill>
              <a:srgbClr val="DAC19B"/>
            </a:solidFill>
            <a:ln w="3175" cap="flat" cmpd="sng" algn="ctr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anchor="ctr"/>
            <a:lstStyle/>
            <a:p>
              <a:endParaRPr lang="en-GB"/>
            </a:p>
          </p:txBody>
        </p:sp>
        <p:sp>
          <p:nvSpPr>
            <p:cNvPr id="1084" name="Freeform 125"/>
            <p:cNvSpPr>
              <a:spLocks/>
            </p:cNvSpPr>
            <p:nvPr/>
          </p:nvSpPr>
          <p:spPr bwMode="auto">
            <a:xfrm>
              <a:off x="3343275" y="2001838"/>
              <a:ext cx="603250" cy="295275"/>
            </a:xfrm>
            <a:custGeom>
              <a:avLst/>
              <a:gdLst>
                <a:gd name="T0" fmla="*/ 505447 w 602845"/>
                <a:gd name="T1" fmla="*/ 0 h 295018"/>
                <a:gd name="T2" fmla="*/ 604873 w 602845"/>
                <a:gd name="T3" fmla="*/ 47978 h 295018"/>
                <a:gd name="T4" fmla="*/ 489317 w 602845"/>
                <a:gd name="T5" fmla="*/ 159231 h 295018"/>
                <a:gd name="T6" fmla="*/ 389051 w 602845"/>
                <a:gd name="T7" fmla="*/ 205610 h 295018"/>
                <a:gd name="T8" fmla="*/ 279502 w 602845"/>
                <a:gd name="T9" fmla="*/ 267293 h 295018"/>
                <a:gd name="T10" fmla="*/ 227921 w 602845"/>
                <a:gd name="T11" fmla="*/ 296305 h 295018"/>
                <a:gd name="T12" fmla="*/ 0 w 602845"/>
                <a:gd name="T13" fmla="*/ 289452 h 295018"/>
                <a:gd name="T14" fmla="*/ 122026 w 602845"/>
                <a:gd name="T15" fmla="*/ 212464 h 295018"/>
                <a:gd name="T16" fmla="*/ 265807 w 602845"/>
                <a:gd name="T17" fmla="*/ 157635 h 295018"/>
                <a:gd name="T18" fmla="*/ 402745 w 602845"/>
                <a:gd name="T19" fmla="*/ 82244 h 295018"/>
                <a:gd name="T20" fmla="*/ 505447 w 602845"/>
                <a:gd name="T21" fmla="*/ 0 h 29501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602845" h="295018">
                  <a:moveTo>
                    <a:pt x="503753" y="0"/>
                  </a:moveTo>
                  <a:lnTo>
                    <a:pt x="602845" y="47768"/>
                  </a:lnTo>
                  <a:lnTo>
                    <a:pt x="487676" y="158540"/>
                  </a:lnTo>
                  <a:lnTo>
                    <a:pt x="387747" y="204717"/>
                  </a:lnTo>
                  <a:lnTo>
                    <a:pt x="278565" y="266132"/>
                  </a:lnTo>
                  <a:lnTo>
                    <a:pt x="227156" y="295018"/>
                  </a:lnTo>
                  <a:lnTo>
                    <a:pt x="0" y="288195"/>
                  </a:lnTo>
                  <a:lnTo>
                    <a:pt x="121616" y="211541"/>
                  </a:lnTo>
                  <a:lnTo>
                    <a:pt x="264917" y="156950"/>
                  </a:lnTo>
                  <a:lnTo>
                    <a:pt x="401395" y="81887"/>
                  </a:lnTo>
                  <a:lnTo>
                    <a:pt x="503753" y="0"/>
                  </a:lnTo>
                  <a:close/>
                </a:path>
              </a:pathLst>
            </a:custGeom>
            <a:solidFill>
              <a:srgbClr val="656565"/>
            </a:solidFill>
            <a:ln w="3175" cap="flat" cmpd="sng" algn="ctr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anchor="ctr"/>
            <a:lstStyle/>
            <a:p>
              <a:endParaRPr lang="en-GB"/>
            </a:p>
          </p:txBody>
        </p:sp>
        <p:sp>
          <p:nvSpPr>
            <p:cNvPr id="1085" name="Freeform 126"/>
            <p:cNvSpPr>
              <a:spLocks/>
            </p:cNvSpPr>
            <p:nvPr/>
          </p:nvSpPr>
          <p:spPr bwMode="auto">
            <a:xfrm>
              <a:off x="2584450" y="1555750"/>
              <a:ext cx="688975" cy="592138"/>
            </a:xfrm>
            <a:custGeom>
              <a:avLst/>
              <a:gdLst>
                <a:gd name="T0" fmla="*/ 0 w 689210"/>
                <a:gd name="T1" fmla="*/ 591430 h 592315"/>
                <a:gd name="T2" fmla="*/ 2799 w 689210"/>
                <a:gd name="T3" fmla="*/ 478172 h 592315"/>
                <a:gd name="T4" fmla="*/ 129056 w 689210"/>
                <a:gd name="T5" fmla="*/ 452882 h 592315"/>
                <a:gd name="T6" fmla="*/ 265299 w 689210"/>
                <a:gd name="T7" fmla="*/ 384745 h 592315"/>
                <a:gd name="T8" fmla="*/ 387923 w 689210"/>
                <a:gd name="T9" fmla="*/ 234844 h 592315"/>
                <a:gd name="T10" fmla="*/ 462856 w 689210"/>
                <a:gd name="T11" fmla="*/ 153078 h 592315"/>
                <a:gd name="T12" fmla="*/ 571853 w 689210"/>
                <a:gd name="T13" fmla="*/ 44061 h 592315"/>
                <a:gd name="T14" fmla="*/ 628314 w 689210"/>
                <a:gd name="T15" fmla="*/ 0 h 592315"/>
                <a:gd name="T16" fmla="*/ 688035 w 689210"/>
                <a:gd name="T17" fmla="*/ 95767 h 592315"/>
                <a:gd name="T18" fmla="*/ 559816 w 689210"/>
                <a:gd name="T19" fmla="*/ 179119 h 592315"/>
                <a:gd name="T20" fmla="*/ 503729 w 689210"/>
                <a:gd name="T21" fmla="*/ 234844 h 592315"/>
                <a:gd name="T22" fmla="*/ 462856 w 689210"/>
                <a:gd name="T23" fmla="*/ 268914 h 592315"/>
                <a:gd name="T24" fmla="*/ 408360 w 689210"/>
                <a:gd name="T25" fmla="*/ 364303 h 592315"/>
                <a:gd name="T26" fmla="*/ 333422 w 689210"/>
                <a:gd name="T27" fmla="*/ 391558 h 592315"/>
                <a:gd name="T28" fmla="*/ 285737 w 689210"/>
                <a:gd name="T29" fmla="*/ 473321 h 592315"/>
                <a:gd name="T30" fmla="*/ 154339 w 689210"/>
                <a:gd name="T31" fmla="*/ 545850 h 592315"/>
                <a:gd name="T32" fmla="*/ 0 w 689210"/>
                <a:gd name="T33" fmla="*/ 591430 h 592315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689210" h="592315">
                  <a:moveTo>
                    <a:pt x="0" y="592315"/>
                  </a:moveTo>
                  <a:cubicBezTo>
                    <a:pt x="935" y="554506"/>
                    <a:pt x="1869" y="516696"/>
                    <a:pt x="2804" y="478887"/>
                  </a:cubicBezTo>
                  <a:lnTo>
                    <a:pt x="129276" y="453558"/>
                  </a:lnTo>
                  <a:lnTo>
                    <a:pt x="265753" y="385320"/>
                  </a:lnTo>
                  <a:lnTo>
                    <a:pt x="388583" y="235194"/>
                  </a:lnTo>
                  <a:lnTo>
                    <a:pt x="463646" y="153308"/>
                  </a:lnTo>
                  <a:lnTo>
                    <a:pt x="572828" y="44126"/>
                  </a:lnTo>
                  <a:lnTo>
                    <a:pt x="629386" y="0"/>
                  </a:lnTo>
                  <a:lnTo>
                    <a:pt x="689210" y="95912"/>
                  </a:lnTo>
                  <a:lnTo>
                    <a:pt x="560771" y="179389"/>
                  </a:lnTo>
                  <a:lnTo>
                    <a:pt x="504589" y="235194"/>
                  </a:lnTo>
                  <a:lnTo>
                    <a:pt x="463646" y="269314"/>
                  </a:lnTo>
                  <a:lnTo>
                    <a:pt x="409055" y="364848"/>
                  </a:lnTo>
                  <a:lnTo>
                    <a:pt x="333992" y="392143"/>
                  </a:lnTo>
                  <a:lnTo>
                    <a:pt x="286225" y="474030"/>
                  </a:lnTo>
                  <a:lnTo>
                    <a:pt x="154604" y="546665"/>
                  </a:lnTo>
                  <a:lnTo>
                    <a:pt x="0" y="592315"/>
                  </a:lnTo>
                  <a:close/>
                </a:path>
              </a:pathLst>
            </a:custGeom>
            <a:solidFill>
              <a:srgbClr val="656565"/>
            </a:solidFill>
            <a:ln w="3175" cap="flat" cmpd="sng" algn="ctr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anchor="ctr"/>
            <a:lstStyle/>
            <a:p>
              <a:endParaRPr lang="en-GB"/>
            </a:p>
          </p:txBody>
        </p:sp>
        <p:sp>
          <p:nvSpPr>
            <p:cNvPr id="1086" name="Freeform 127"/>
            <p:cNvSpPr>
              <a:spLocks/>
            </p:cNvSpPr>
            <p:nvPr/>
          </p:nvSpPr>
          <p:spPr bwMode="auto">
            <a:xfrm>
              <a:off x="2586038" y="1455738"/>
              <a:ext cx="625475" cy="587375"/>
            </a:xfrm>
            <a:custGeom>
              <a:avLst/>
              <a:gdLst>
                <a:gd name="T0" fmla="*/ 0 w 626476"/>
                <a:gd name="T1" fmla="*/ 436053 h 586698"/>
                <a:gd name="T2" fmla="*/ 1575 w 626476"/>
                <a:gd name="T3" fmla="*/ 590091 h 586698"/>
                <a:gd name="T4" fmla="*/ 132502 w 626476"/>
                <a:gd name="T5" fmla="*/ 554330 h 586698"/>
                <a:gd name="T6" fmla="*/ 266770 w 626476"/>
                <a:gd name="T7" fmla="*/ 493320 h 586698"/>
                <a:gd name="T8" fmla="*/ 337249 w 626476"/>
                <a:gd name="T9" fmla="*/ 411801 h 586698"/>
                <a:gd name="T10" fmla="*/ 459101 w 626476"/>
                <a:gd name="T11" fmla="*/ 260807 h 586698"/>
                <a:gd name="T12" fmla="*/ 574183 w 626476"/>
                <a:gd name="T13" fmla="*/ 150993 h 586698"/>
                <a:gd name="T14" fmla="*/ 621487 w 626476"/>
                <a:gd name="T15" fmla="*/ 108676 h 586698"/>
                <a:gd name="T16" fmla="*/ 547104 w 626476"/>
                <a:gd name="T17" fmla="*/ 0 h 586698"/>
                <a:gd name="T18" fmla="*/ 425251 w 626476"/>
                <a:gd name="T19" fmla="*/ 164720 h 586698"/>
                <a:gd name="T20" fmla="*/ 371095 w 626476"/>
                <a:gd name="T21" fmla="*/ 219627 h 586698"/>
                <a:gd name="T22" fmla="*/ 289862 w 626476"/>
                <a:gd name="T23" fmla="*/ 281397 h 586698"/>
                <a:gd name="T24" fmla="*/ 168010 w 626476"/>
                <a:gd name="T25" fmla="*/ 418664 h 586698"/>
                <a:gd name="T26" fmla="*/ 0 w 626476"/>
                <a:gd name="T27" fmla="*/ 436053 h 586698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626476" h="586698">
                  <a:moveTo>
                    <a:pt x="0" y="433546"/>
                  </a:moveTo>
                  <a:cubicBezTo>
                    <a:pt x="530" y="483183"/>
                    <a:pt x="1060" y="537061"/>
                    <a:pt x="1590" y="586698"/>
                  </a:cubicBezTo>
                  <a:lnTo>
                    <a:pt x="133565" y="551143"/>
                  </a:lnTo>
                  <a:lnTo>
                    <a:pt x="268912" y="490483"/>
                  </a:lnTo>
                  <a:lnTo>
                    <a:pt x="339956" y="409433"/>
                  </a:lnTo>
                  <a:lnTo>
                    <a:pt x="462786" y="259307"/>
                  </a:lnTo>
                  <a:lnTo>
                    <a:pt x="578792" y="150125"/>
                  </a:lnTo>
                  <a:cubicBezTo>
                    <a:pt x="606074" y="124916"/>
                    <a:pt x="610581" y="122076"/>
                    <a:pt x="626476" y="108051"/>
                  </a:cubicBezTo>
                  <a:lnTo>
                    <a:pt x="551496" y="0"/>
                  </a:lnTo>
                  <a:cubicBezTo>
                    <a:pt x="496973" y="22904"/>
                    <a:pt x="456029" y="68441"/>
                    <a:pt x="428666" y="163773"/>
                  </a:cubicBezTo>
                  <a:lnTo>
                    <a:pt x="374075" y="218364"/>
                  </a:lnTo>
                  <a:lnTo>
                    <a:pt x="292189" y="279779"/>
                  </a:lnTo>
                  <a:lnTo>
                    <a:pt x="169359" y="416257"/>
                  </a:lnTo>
                  <a:lnTo>
                    <a:pt x="0" y="433546"/>
                  </a:lnTo>
                  <a:close/>
                </a:path>
              </a:pathLst>
            </a:custGeom>
            <a:solidFill>
              <a:srgbClr val="DAC19B"/>
            </a:solidFill>
            <a:ln w="3175" cap="flat" cmpd="sng" algn="ctr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anchor="ctr"/>
            <a:lstStyle/>
            <a:p>
              <a:endParaRPr lang="en-GB"/>
            </a:p>
          </p:txBody>
        </p:sp>
        <p:sp>
          <p:nvSpPr>
            <p:cNvPr id="1087" name="Freeform 128"/>
            <p:cNvSpPr>
              <a:spLocks/>
            </p:cNvSpPr>
            <p:nvPr/>
          </p:nvSpPr>
          <p:spPr bwMode="auto">
            <a:xfrm>
              <a:off x="4160838" y="1901825"/>
              <a:ext cx="282575" cy="176213"/>
            </a:xfrm>
            <a:custGeom>
              <a:avLst/>
              <a:gdLst>
                <a:gd name="T0" fmla="*/ 0 w 281941"/>
                <a:gd name="T1" fmla="*/ 153606 h 174787"/>
                <a:gd name="T2" fmla="*/ 73656 w 281941"/>
                <a:gd name="T3" fmla="*/ 59106 h 174787"/>
                <a:gd name="T4" fmla="*/ 204705 w 281941"/>
                <a:gd name="T5" fmla="*/ 16465 h 174787"/>
                <a:gd name="T6" fmla="*/ 285125 w 281941"/>
                <a:gd name="T7" fmla="*/ 0 h 174787"/>
                <a:gd name="T8" fmla="*/ 282871 w 281941"/>
                <a:gd name="T9" fmla="*/ 153746 h 174787"/>
                <a:gd name="T10" fmla="*/ 160978 w 281941"/>
                <a:gd name="T11" fmla="*/ 182034 h 174787"/>
                <a:gd name="T12" fmla="*/ 0 w 281941"/>
                <a:gd name="T13" fmla="*/ 153606 h 17478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81941" h="174787">
                  <a:moveTo>
                    <a:pt x="0" y="147491"/>
                  </a:moveTo>
                  <a:lnTo>
                    <a:pt x="72833" y="56753"/>
                  </a:lnTo>
                  <a:lnTo>
                    <a:pt x="202420" y="15810"/>
                  </a:lnTo>
                  <a:lnTo>
                    <a:pt x="281941" y="0"/>
                  </a:lnTo>
                  <a:lnTo>
                    <a:pt x="279712" y="147626"/>
                  </a:lnTo>
                  <a:lnTo>
                    <a:pt x="159180" y="174787"/>
                  </a:lnTo>
                  <a:lnTo>
                    <a:pt x="0" y="147491"/>
                  </a:lnTo>
                  <a:close/>
                </a:path>
              </a:pathLst>
            </a:custGeom>
            <a:solidFill>
              <a:srgbClr val="656565"/>
            </a:solidFill>
            <a:ln w="3175" cap="flat" cmpd="sng" algn="ctr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anchor="ctr"/>
            <a:lstStyle/>
            <a:p>
              <a:endParaRPr lang="en-GB"/>
            </a:p>
          </p:txBody>
        </p:sp>
        <p:sp>
          <p:nvSpPr>
            <p:cNvPr id="1088" name="Freeform 129"/>
            <p:cNvSpPr>
              <a:spLocks/>
            </p:cNvSpPr>
            <p:nvPr/>
          </p:nvSpPr>
          <p:spPr bwMode="auto">
            <a:xfrm>
              <a:off x="3997325" y="1716088"/>
              <a:ext cx="449263" cy="338137"/>
            </a:xfrm>
            <a:custGeom>
              <a:avLst/>
              <a:gdLst>
                <a:gd name="T0" fmla="*/ 436346 w 450763"/>
                <a:gd name="T1" fmla="*/ 0 h 339285"/>
                <a:gd name="T2" fmla="*/ 443313 w 450763"/>
                <a:gd name="T3" fmla="*/ 201657 h 339285"/>
                <a:gd name="T4" fmla="*/ 356068 w 450763"/>
                <a:gd name="T5" fmla="*/ 208367 h 339285"/>
                <a:gd name="T6" fmla="*/ 255403 w 450763"/>
                <a:gd name="T7" fmla="*/ 248621 h 339285"/>
                <a:gd name="T8" fmla="*/ 201714 w 450763"/>
                <a:gd name="T9" fmla="*/ 275459 h 339285"/>
                <a:gd name="T10" fmla="*/ 170286 w 450763"/>
                <a:gd name="T11" fmla="*/ 333584 h 339285"/>
                <a:gd name="T12" fmla="*/ 0 w 450763"/>
                <a:gd name="T13" fmla="*/ 294760 h 339285"/>
                <a:gd name="T14" fmla="*/ 47558 w 450763"/>
                <a:gd name="T15" fmla="*/ 195082 h 339285"/>
                <a:gd name="T16" fmla="*/ 125898 w 450763"/>
                <a:gd name="T17" fmla="*/ 148049 h 339285"/>
                <a:gd name="T18" fmla="*/ 244306 w 450763"/>
                <a:gd name="T19" fmla="*/ 85476 h 339285"/>
                <a:gd name="T20" fmla="*/ 309224 w 450763"/>
                <a:gd name="T21" fmla="*/ 45286 h 339285"/>
                <a:gd name="T22" fmla="*/ 436346 w 450763"/>
                <a:gd name="T23" fmla="*/ 0 h 33928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450763" h="339285">
                  <a:moveTo>
                    <a:pt x="443680" y="0"/>
                  </a:moveTo>
                  <a:lnTo>
                    <a:pt x="450763" y="205104"/>
                  </a:lnTo>
                  <a:lnTo>
                    <a:pt x="362053" y="211928"/>
                  </a:lnTo>
                  <a:lnTo>
                    <a:pt x="259695" y="252871"/>
                  </a:lnTo>
                  <a:lnTo>
                    <a:pt x="205104" y="280167"/>
                  </a:lnTo>
                  <a:lnTo>
                    <a:pt x="173147" y="339285"/>
                  </a:lnTo>
                  <a:cubicBezTo>
                    <a:pt x="112542" y="338452"/>
                    <a:pt x="69658" y="336846"/>
                    <a:pt x="0" y="299798"/>
                  </a:cubicBezTo>
                  <a:cubicBezTo>
                    <a:pt x="11463" y="274800"/>
                    <a:pt x="27021" y="223286"/>
                    <a:pt x="48357" y="198416"/>
                  </a:cubicBezTo>
                  <a:cubicBezTo>
                    <a:pt x="69693" y="173546"/>
                    <a:pt x="115042" y="175579"/>
                    <a:pt x="128014" y="150580"/>
                  </a:cubicBezTo>
                  <a:lnTo>
                    <a:pt x="248412" y="86936"/>
                  </a:lnTo>
                  <a:lnTo>
                    <a:pt x="314420" y="46060"/>
                  </a:lnTo>
                  <a:lnTo>
                    <a:pt x="443680" y="0"/>
                  </a:lnTo>
                  <a:close/>
                </a:path>
              </a:pathLst>
            </a:custGeom>
            <a:solidFill>
              <a:srgbClr val="DAC19B"/>
            </a:solidFill>
            <a:ln w="3175" cap="flat" cmpd="sng" algn="ctr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anchor="ctr"/>
            <a:lstStyle/>
            <a:p>
              <a:endParaRPr lang="en-GB"/>
            </a:p>
          </p:txBody>
        </p:sp>
        <p:sp>
          <p:nvSpPr>
            <p:cNvPr id="1089" name="Freeform 130"/>
            <p:cNvSpPr>
              <a:spLocks/>
            </p:cNvSpPr>
            <p:nvPr/>
          </p:nvSpPr>
          <p:spPr bwMode="auto">
            <a:xfrm>
              <a:off x="3890963" y="1614488"/>
              <a:ext cx="550862" cy="404812"/>
            </a:xfrm>
            <a:custGeom>
              <a:avLst/>
              <a:gdLst>
                <a:gd name="T0" fmla="*/ 540372 w 552396"/>
                <a:gd name="T1" fmla="*/ 0 h 405320"/>
                <a:gd name="T2" fmla="*/ 544769 w 552396"/>
                <a:gd name="T3" fmla="*/ 100816 h 405320"/>
                <a:gd name="T4" fmla="*/ 441825 w 552396"/>
                <a:gd name="T5" fmla="*/ 148219 h 405320"/>
                <a:gd name="T6" fmla="*/ 374528 w 552396"/>
                <a:gd name="T7" fmla="*/ 188906 h 405320"/>
                <a:gd name="T8" fmla="*/ 273584 w 552396"/>
                <a:gd name="T9" fmla="*/ 236374 h 405320"/>
                <a:gd name="T10" fmla="*/ 138992 w 552396"/>
                <a:gd name="T11" fmla="*/ 338093 h 405320"/>
                <a:gd name="T12" fmla="*/ 101069 w 552396"/>
                <a:gd name="T13" fmla="*/ 402787 h 405320"/>
                <a:gd name="T14" fmla="*/ 0 w 552396"/>
                <a:gd name="T15" fmla="*/ 351655 h 405320"/>
                <a:gd name="T16" fmla="*/ 93159 w 552396"/>
                <a:gd name="T17" fmla="*/ 248105 h 405320"/>
                <a:gd name="T18" fmla="*/ 170440 w 552396"/>
                <a:gd name="T19" fmla="*/ 186757 h 405320"/>
                <a:gd name="T20" fmla="*/ 266855 w 552396"/>
                <a:gd name="T21" fmla="*/ 148219 h 405320"/>
                <a:gd name="T22" fmla="*/ 369617 w 552396"/>
                <a:gd name="T23" fmla="*/ 83523 h 405320"/>
                <a:gd name="T24" fmla="*/ 540372 w 552396"/>
                <a:gd name="T25" fmla="*/ 0 h 40532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52396" h="405320">
                  <a:moveTo>
                    <a:pt x="547938" y="0"/>
                  </a:moveTo>
                  <a:lnTo>
                    <a:pt x="552396" y="101451"/>
                  </a:lnTo>
                  <a:lnTo>
                    <a:pt x="448011" y="149151"/>
                  </a:lnTo>
                  <a:lnTo>
                    <a:pt x="379773" y="190094"/>
                  </a:lnTo>
                  <a:lnTo>
                    <a:pt x="277414" y="237861"/>
                  </a:lnTo>
                  <a:lnTo>
                    <a:pt x="140937" y="340219"/>
                  </a:lnTo>
                  <a:lnTo>
                    <a:pt x="102484" y="405320"/>
                  </a:lnTo>
                  <a:lnTo>
                    <a:pt x="0" y="353867"/>
                  </a:lnTo>
                  <a:lnTo>
                    <a:pt x="94463" y="249666"/>
                  </a:lnTo>
                  <a:lnTo>
                    <a:pt x="172827" y="187932"/>
                  </a:lnTo>
                  <a:lnTo>
                    <a:pt x="270590" y="149151"/>
                  </a:lnTo>
                  <a:lnTo>
                    <a:pt x="374792" y="84048"/>
                  </a:lnTo>
                  <a:lnTo>
                    <a:pt x="547938" y="0"/>
                  </a:lnTo>
                  <a:close/>
                </a:path>
              </a:pathLst>
            </a:custGeom>
            <a:solidFill>
              <a:srgbClr val="656565"/>
            </a:solidFill>
            <a:ln w="3175" cap="flat" cmpd="sng" algn="ctr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anchor="ctr"/>
            <a:lstStyle/>
            <a:p>
              <a:endParaRPr lang="en-GB"/>
            </a:p>
          </p:txBody>
        </p:sp>
        <p:sp>
          <p:nvSpPr>
            <p:cNvPr id="1090" name="Freeform 131"/>
            <p:cNvSpPr>
              <a:spLocks/>
            </p:cNvSpPr>
            <p:nvPr/>
          </p:nvSpPr>
          <p:spPr bwMode="auto">
            <a:xfrm>
              <a:off x="3641725" y="1387475"/>
              <a:ext cx="798513" cy="585788"/>
            </a:xfrm>
            <a:custGeom>
              <a:avLst/>
              <a:gdLst>
                <a:gd name="T0" fmla="*/ 792494 w 798327"/>
                <a:gd name="T1" fmla="*/ 0 h 584489"/>
                <a:gd name="T2" fmla="*/ 799257 w 798327"/>
                <a:gd name="T3" fmla="*/ 151938 h 584489"/>
                <a:gd name="T4" fmla="*/ 797027 w 798327"/>
                <a:gd name="T5" fmla="*/ 239384 h 584489"/>
                <a:gd name="T6" fmla="*/ 678651 w 798327"/>
                <a:gd name="T7" fmla="*/ 292125 h 584489"/>
                <a:gd name="T8" fmla="*/ 546478 w 798327"/>
                <a:gd name="T9" fmla="*/ 363379 h 584489"/>
                <a:gd name="T10" fmla="*/ 423576 w 798327"/>
                <a:gd name="T11" fmla="*/ 414003 h 584489"/>
                <a:gd name="T12" fmla="*/ 348423 w 798327"/>
                <a:gd name="T13" fmla="*/ 496804 h 584489"/>
                <a:gd name="T14" fmla="*/ 250679 w 798327"/>
                <a:gd name="T15" fmla="*/ 591014 h 584489"/>
                <a:gd name="T16" fmla="*/ 180132 w 798327"/>
                <a:gd name="T17" fmla="*/ 556513 h 584489"/>
                <a:gd name="T18" fmla="*/ 0 w 798327"/>
                <a:gd name="T19" fmla="*/ 489904 h 584489"/>
                <a:gd name="T20" fmla="*/ 173094 w 798327"/>
                <a:gd name="T21" fmla="*/ 354294 h 584489"/>
                <a:gd name="T22" fmla="*/ 305269 w 798327"/>
                <a:gd name="T23" fmla="*/ 262338 h 584489"/>
                <a:gd name="T24" fmla="*/ 448737 w 798327"/>
                <a:gd name="T25" fmla="*/ 122015 h 584489"/>
                <a:gd name="T26" fmla="*/ 571642 w 798327"/>
                <a:gd name="T27" fmla="*/ 50691 h 584489"/>
                <a:gd name="T28" fmla="*/ 792494 w 798327"/>
                <a:gd name="T29" fmla="*/ 0 h 584489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0" t="0" r="r" b="b"/>
              <a:pathLst>
                <a:path w="798327" h="584489">
                  <a:moveTo>
                    <a:pt x="791571" y="0"/>
                  </a:moveTo>
                  <a:lnTo>
                    <a:pt x="798327" y="150261"/>
                  </a:lnTo>
                  <a:lnTo>
                    <a:pt x="796098" y="236742"/>
                  </a:lnTo>
                  <a:lnTo>
                    <a:pt x="677861" y="288901"/>
                  </a:lnTo>
                  <a:lnTo>
                    <a:pt x="545843" y="359368"/>
                  </a:lnTo>
                  <a:lnTo>
                    <a:pt x="423081" y="409433"/>
                  </a:lnTo>
                  <a:lnTo>
                    <a:pt x="348018" y="491320"/>
                  </a:lnTo>
                  <a:lnTo>
                    <a:pt x="250389" y="584489"/>
                  </a:lnTo>
                  <a:lnTo>
                    <a:pt x="179922" y="550370"/>
                  </a:lnTo>
                  <a:lnTo>
                    <a:pt x="0" y="484496"/>
                  </a:lnTo>
                  <a:lnTo>
                    <a:pt x="172894" y="350383"/>
                  </a:lnTo>
                  <a:lnTo>
                    <a:pt x="304914" y="259442"/>
                  </a:lnTo>
                  <a:lnTo>
                    <a:pt x="448215" y="120668"/>
                  </a:lnTo>
                  <a:lnTo>
                    <a:pt x="570977" y="50132"/>
                  </a:lnTo>
                  <a:lnTo>
                    <a:pt x="791571" y="0"/>
                  </a:lnTo>
                  <a:close/>
                </a:path>
              </a:pathLst>
            </a:custGeom>
            <a:solidFill>
              <a:srgbClr val="DAC19B"/>
            </a:solidFill>
            <a:ln w="3175" cap="flat" cmpd="sng" algn="ctr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anchor="ctr"/>
            <a:lstStyle/>
            <a:p>
              <a:endParaRPr lang="en-GB"/>
            </a:p>
          </p:txBody>
        </p:sp>
        <p:sp>
          <p:nvSpPr>
            <p:cNvPr id="1091" name="Freeform 132"/>
            <p:cNvSpPr>
              <a:spLocks/>
            </p:cNvSpPr>
            <p:nvPr/>
          </p:nvSpPr>
          <p:spPr bwMode="auto">
            <a:xfrm>
              <a:off x="3562350" y="1281113"/>
              <a:ext cx="881063" cy="584200"/>
            </a:xfrm>
            <a:custGeom>
              <a:avLst/>
              <a:gdLst>
                <a:gd name="T0" fmla="*/ 885284 w 880011"/>
                <a:gd name="T1" fmla="*/ 0 h 584421"/>
                <a:gd name="T2" fmla="*/ 883040 w 880011"/>
                <a:gd name="T3" fmla="*/ 106549 h 584421"/>
                <a:gd name="T4" fmla="*/ 773203 w 880011"/>
                <a:gd name="T5" fmla="*/ 126981 h 584421"/>
                <a:gd name="T6" fmla="*/ 656502 w 880011"/>
                <a:gd name="T7" fmla="*/ 174658 h 584421"/>
                <a:gd name="T8" fmla="*/ 532937 w 880011"/>
                <a:gd name="T9" fmla="*/ 242767 h 584421"/>
                <a:gd name="T10" fmla="*/ 450559 w 880011"/>
                <a:gd name="T11" fmla="*/ 331311 h 584421"/>
                <a:gd name="T12" fmla="*/ 381911 w 880011"/>
                <a:gd name="T13" fmla="*/ 378987 h 584421"/>
                <a:gd name="T14" fmla="*/ 313264 w 880011"/>
                <a:gd name="T15" fmla="*/ 413044 h 584421"/>
                <a:gd name="T16" fmla="*/ 86726 w 880011"/>
                <a:gd name="T17" fmla="*/ 583316 h 584421"/>
                <a:gd name="T18" fmla="*/ 0 w 880011"/>
                <a:gd name="T19" fmla="*/ 542451 h 584421"/>
                <a:gd name="T20" fmla="*/ 162239 w 880011"/>
                <a:gd name="T21" fmla="*/ 413044 h 584421"/>
                <a:gd name="T22" fmla="*/ 368387 w 880011"/>
                <a:gd name="T23" fmla="*/ 256592 h 584421"/>
                <a:gd name="T24" fmla="*/ 498544 w 880011"/>
                <a:gd name="T25" fmla="*/ 138514 h 584421"/>
                <a:gd name="T26" fmla="*/ 558289 w 880011"/>
                <a:gd name="T27" fmla="*/ 88342 h 584421"/>
                <a:gd name="T28" fmla="*/ 667854 w 880011"/>
                <a:gd name="T29" fmla="*/ 54418 h 584421"/>
                <a:gd name="T30" fmla="*/ 885284 w 880011"/>
                <a:gd name="T31" fmla="*/ 0 h 58442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880011" h="584421">
                  <a:moveTo>
                    <a:pt x="880011" y="0"/>
                  </a:moveTo>
                  <a:cubicBezTo>
                    <a:pt x="879268" y="35583"/>
                    <a:pt x="878524" y="71166"/>
                    <a:pt x="877781" y="106749"/>
                  </a:cubicBezTo>
                  <a:lnTo>
                    <a:pt x="768598" y="127221"/>
                  </a:lnTo>
                  <a:lnTo>
                    <a:pt x="652592" y="174988"/>
                  </a:lnTo>
                  <a:lnTo>
                    <a:pt x="529763" y="243227"/>
                  </a:lnTo>
                  <a:lnTo>
                    <a:pt x="447876" y="331937"/>
                  </a:lnTo>
                  <a:lnTo>
                    <a:pt x="379637" y="379704"/>
                  </a:lnTo>
                  <a:lnTo>
                    <a:pt x="311398" y="413824"/>
                  </a:lnTo>
                  <a:lnTo>
                    <a:pt x="86210" y="584421"/>
                  </a:lnTo>
                  <a:lnTo>
                    <a:pt x="0" y="543477"/>
                  </a:lnTo>
                  <a:lnTo>
                    <a:pt x="161273" y="413824"/>
                  </a:lnTo>
                  <a:lnTo>
                    <a:pt x="366193" y="257077"/>
                  </a:lnTo>
                  <a:lnTo>
                    <a:pt x="495575" y="138774"/>
                  </a:lnTo>
                  <a:lnTo>
                    <a:pt x="554964" y="88507"/>
                  </a:lnTo>
                  <a:lnTo>
                    <a:pt x="663876" y="54523"/>
                  </a:lnTo>
                  <a:lnTo>
                    <a:pt x="880011" y="0"/>
                  </a:lnTo>
                  <a:close/>
                </a:path>
              </a:pathLst>
            </a:custGeom>
            <a:solidFill>
              <a:srgbClr val="656565"/>
            </a:solidFill>
            <a:ln w="3175" cap="flat" cmpd="sng" algn="ctr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anchor="ctr"/>
            <a:lstStyle/>
            <a:p>
              <a:endParaRPr lang="en-GB"/>
            </a:p>
          </p:txBody>
        </p:sp>
        <p:sp>
          <p:nvSpPr>
            <p:cNvPr id="1092" name="Freeform 133"/>
            <p:cNvSpPr>
              <a:spLocks/>
            </p:cNvSpPr>
            <p:nvPr/>
          </p:nvSpPr>
          <p:spPr bwMode="auto">
            <a:xfrm>
              <a:off x="3328988" y="1074738"/>
              <a:ext cx="1114425" cy="752475"/>
            </a:xfrm>
            <a:custGeom>
              <a:avLst/>
              <a:gdLst>
                <a:gd name="T0" fmla="*/ 1114801 w 1113807"/>
                <a:gd name="T1" fmla="*/ 0 h 752788"/>
                <a:gd name="T2" fmla="*/ 1116900 w 1113807"/>
                <a:gd name="T3" fmla="*/ 224853 h 752788"/>
                <a:gd name="T4" fmla="*/ 909447 w 1113807"/>
                <a:gd name="T5" fmla="*/ 258767 h 752788"/>
                <a:gd name="T6" fmla="*/ 786277 w 1113807"/>
                <a:gd name="T7" fmla="*/ 292817 h 752788"/>
                <a:gd name="T8" fmla="*/ 601520 w 1113807"/>
                <a:gd name="T9" fmla="*/ 463059 h 752788"/>
                <a:gd name="T10" fmla="*/ 396235 w 1113807"/>
                <a:gd name="T11" fmla="*/ 612874 h 752788"/>
                <a:gd name="T12" fmla="*/ 259515 w 1113807"/>
                <a:gd name="T13" fmla="*/ 751224 h 752788"/>
                <a:gd name="T14" fmla="*/ 163581 w 1113807"/>
                <a:gd name="T15" fmla="*/ 701399 h 752788"/>
                <a:gd name="T16" fmla="*/ 67782 w 1113807"/>
                <a:gd name="T17" fmla="*/ 619683 h 752788"/>
                <a:gd name="T18" fmla="*/ 0 w 1113807"/>
                <a:gd name="T19" fmla="*/ 556555 h 752788"/>
                <a:gd name="T20" fmla="*/ 170352 w 1113807"/>
                <a:gd name="T21" fmla="*/ 456384 h 752788"/>
                <a:gd name="T22" fmla="*/ 437291 w 1113807"/>
                <a:gd name="T23" fmla="*/ 313247 h 752788"/>
                <a:gd name="T24" fmla="*/ 615342 w 1113807"/>
                <a:gd name="T25" fmla="*/ 163433 h 752788"/>
                <a:gd name="T26" fmla="*/ 786277 w 1113807"/>
                <a:gd name="T27" fmla="*/ 54476 h 752788"/>
                <a:gd name="T28" fmla="*/ 888919 w 1113807"/>
                <a:gd name="T29" fmla="*/ 40858 h 752788"/>
                <a:gd name="T30" fmla="*/ 1114801 w 1113807"/>
                <a:gd name="T31" fmla="*/ 0 h 752788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113807" h="752788">
                  <a:moveTo>
                    <a:pt x="1111713" y="0"/>
                  </a:moveTo>
                  <a:lnTo>
                    <a:pt x="1113807" y="225323"/>
                  </a:lnTo>
                  <a:lnTo>
                    <a:pt x="906929" y="259307"/>
                  </a:lnTo>
                  <a:lnTo>
                    <a:pt x="784099" y="293427"/>
                  </a:lnTo>
                  <a:lnTo>
                    <a:pt x="599854" y="464024"/>
                  </a:lnTo>
                  <a:lnTo>
                    <a:pt x="395138" y="614149"/>
                  </a:lnTo>
                  <a:lnTo>
                    <a:pt x="258795" y="752788"/>
                  </a:lnTo>
                  <a:lnTo>
                    <a:pt x="163126" y="702859"/>
                  </a:lnTo>
                  <a:lnTo>
                    <a:pt x="67592" y="620973"/>
                  </a:lnTo>
                  <a:lnTo>
                    <a:pt x="0" y="557715"/>
                  </a:lnTo>
                  <a:lnTo>
                    <a:pt x="169882" y="457334"/>
                  </a:lnTo>
                  <a:cubicBezTo>
                    <a:pt x="258615" y="404995"/>
                    <a:pt x="347348" y="361710"/>
                    <a:pt x="436081" y="313898"/>
                  </a:cubicBezTo>
                  <a:lnTo>
                    <a:pt x="613638" y="163773"/>
                  </a:lnTo>
                  <a:lnTo>
                    <a:pt x="784099" y="54591"/>
                  </a:lnTo>
                  <a:lnTo>
                    <a:pt x="886457" y="40943"/>
                  </a:lnTo>
                  <a:lnTo>
                    <a:pt x="1111713" y="0"/>
                  </a:lnTo>
                  <a:close/>
                </a:path>
              </a:pathLst>
            </a:custGeom>
            <a:solidFill>
              <a:srgbClr val="DAC19B"/>
            </a:solidFill>
            <a:ln w="3175" cap="flat" cmpd="sng" algn="ctr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anchor="ctr"/>
            <a:lstStyle/>
            <a:p>
              <a:endParaRPr lang="en-GB"/>
            </a:p>
          </p:txBody>
        </p:sp>
        <p:sp>
          <p:nvSpPr>
            <p:cNvPr id="1093" name="Freeform 13317"/>
            <p:cNvSpPr>
              <a:spLocks/>
            </p:cNvSpPr>
            <p:nvPr/>
          </p:nvSpPr>
          <p:spPr bwMode="auto">
            <a:xfrm>
              <a:off x="3267075" y="979488"/>
              <a:ext cx="1171575" cy="654050"/>
            </a:xfrm>
            <a:custGeom>
              <a:avLst/>
              <a:gdLst>
                <a:gd name="T0" fmla="*/ 1165475 w 1171410"/>
                <a:gd name="T1" fmla="*/ 0 h 655025"/>
                <a:gd name="T2" fmla="*/ 1172235 w 1171410"/>
                <a:gd name="T3" fmla="*/ 115011 h 655025"/>
                <a:gd name="T4" fmla="*/ 860414 w 1171410"/>
                <a:gd name="T5" fmla="*/ 148945 h 655025"/>
                <a:gd name="T6" fmla="*/ 648724 w 1171410"/>
                <a:gd name="T7" fmla="*/ 277636 h 655025"/>
                <a:gd name="T8" fmla="*/ 514313 w 1171410"/>
                <a:gd name="T9" fmla="*/ 399554 h 655025"/>
                <a:gd name="T10" fmla="*/ 409723 w 1171410"/>
                <a:gd name="T11" fmla="*/ 453742 h 655025"/>
                <a:gd name="T12" fmla="*/ 298028 w 1171410"/>
                <a:gd name="T13" fmla="*/ 519192 h 655025"/>
                <a:gd name="T14" fmla="*/ 68289 w 1171410"/>
                <a:gd name="T15" fmla="*/ 650164 h 655025"/>
                <a:gd name="T16" fmla="*/ 0 w 1171410"/>
                <a:gd name="T17" fmla="*/ 568885 h 655025"/>
                <a:gd name="T18" fmla="*/ 129744 w 1171410"/>
                <a:gd name="T19" fmla="*/ 507926 h 655025"/>
                <a:gd name="T20" fmla="*/ 402894 w 1171410"/>
                <a:gd name="T21" fmla="*/ 379235 h 655025"/>
                <a:gd name="T22" fmla="*/ 498493 w 1171410"/>
                <a:gd name="T23" fmla="*/ 291182 h 655025"/>
                <a:gd name="T24" fmla="*/ 703355 w 1171410"/>
                <a:gd name="T25" fmla="*/ 162491 h 655025"/>
                <a:gd name="T26" fmla="*/ 833098 w 1171410"/>
                <a:gd name="T27" fmla="*/ 67666 h 655025"/>
                <a:gd name="T28" fmla="*/ 949189 w 1171410"/>
                <a:gd name="T29" fmla="*/ 13480 h 655025"/>
                <a:gd name="T30" fmla="*/ 1165475 w 1171410"/>
                <a:gd name="T31" fmla="*/ 0 h 655025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171410" h="655025">
                  <a:moveTo>
                    <a:pt x="1164655" y="0"/>
                  </a:moveTo>
                  <a:lnTo>
                    <a:pt x="1171410" y="115870"/>
                  </a:lnTo>
                  <a:lnTo>
                    <a:pt x="859809" y="150058"/>
                  </a:lnTo>
                  <a:lnTo>
                    <a:pt x="648269" y="279711"/>
                  </a:lnTo>
                  <a:lnTo>
                    <a:pt x="513953" y="402541"/>
                  </a:lnTo>
                  <a:lnTo>
                    <a:pt x="409433" y="457132"/>
                  </a:lnTo>
                  <a:lnTo>
                    <a:pt x="297818" y="523073"/>
                  </a:lnTo>
                  <a:lnTo>
                    <a:pt x="68239" y="655025"/>
                  </a:lnTo>
                  <a:cubicBezTo>
                    <a:pt x="45493" y="654889"/>
                    <a:pt x="22746" y="600434"/>
                    <a:pt x="0" y="573138"/>
                  </a:cubicBezTo>
                  <a:lnTo>
                    <a:pt x="129654" y="511723"/>
                  </a:lnTo>
                  <a:lnTo>
                    <a:pt x="402609" y="382070"/>
                  </a:lnTo>
                  <a:lnTo>
                    <a:pt x="498143" y="293359"/>
                  </a:lnTo>
                  <a:lnTo>
                    <a:pt x="702860" y="163706"/>
                  </a:lnTo>
                  <a:lnTo>
                    <a:pt x="832513" y="68171"/>
                  </a:lnTo>
                  <a:lnTo>
                    <a:pt x="948519" y="13580"/>
                  </a:lnTo>
                  <a:lnTo>
                    <a:pt x="1164655" y="0"/>
                  </a:lnTo>
                  <a:close/>
                </a:path>
              </a:pathLst>
            </a:custGeom>
            <a:solidFill>
              <a:srgbClr val="656565"/>
            </a:solidFill>
            <a:ln w="3175" cap="flat" cmpd="sng" algn="ctr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anchor="ctr"/>
            <a:lstStyle/>
            <a:p>
              <a:endParaRPr lang="en-GB"/>
            </a:p>
          </p:txBody>
        </p:sp>
        <p:sp>
          <p:nvSpPr>
            <p:cNvPr id="1094" name="Freeform 135"/>
            <p:cNvSpPr>
              <a:spLocks/>
            </p:cNvSpPr>
            <p:nvPr/>
          </p:nvSpPr>
          <p:spPr bwMode="auto">
            <a:xfrm>
              <a:off x="3173413" y="781050"/>
              <a:ext cx="1260475" cy="792163"/>
            </a:xfrm>
            <a:custGeom>
              <a:avLst/>
              <a:gdLst>
                <a:gd name="T0" fmla="*/ 1262156 w 1260055"/>
                <a:gd name="T1" fmla="*/ 198634 h 791570"/>
                <a:gd name="T2" fmla="*/ 1255321 w 1260055"/>
                <a:gd name="T3" fmla="*/ 41098 h 791570"/>
                <a:gd name="T4" fmla="*/ 1207474 w 1260055"/>
                <a:gd name="T5" fmla="*/ 13698 h 791570"/>
                <a:gd name="T6" fmla="*/ 1111779 w 1260055"/>
                <a:gd name="T7" fmla="*/ 0 h 791570"/>
                <a:gd name="T8" fmla="*/ 1043427 w 1260055"/>
                <a:gd name="T9" fmla="*/ 34249 h 791570"/>
                <a:gd name="T10" fmla="*/ 968240 w 1260055"/>
                <a:gd name="T11" fmla="*/ 82192 h 791570"/>
                <a:gd name="T12" fmla="*/ 906723 w 1260055"/>
                <a:gd name="T13" fmla="*/ 116441 h 791570"/>
                <a:gd name="T14" fmla="*/ 742675 w 1260055"/>
                <a:gd name="T15" fmla="*/ 253430 h 791570"/>
                <a:gd name="T16" fmla="*/ 599136 w 1260055"/>
                <a:gd name="T17" fmla="*/ 356173 h 791570"/>
                <a:gd name="T18" fmla="*/ 435090 w 1260055"/>
                <a:gd name="T19" fmla="*/ 465765 h 791570"/>
                <a:gd name="T20" fmla="*/ 148007 w 1260055"/>
                <a:gd name="T21" fmla="*/ 589056 h 791570"/>
                <a:gd name="T22" fmla="*/ 0 w 1260055"/>
                <a:gd name="T23" fmla="*/ 666570 h 791570"/>
                <a:gd name="T24" fmla="*/ 113833 w 1260055"/>
                <a:gd name="T25" fmla="*/ 794539 h 791570"/>
                <a:gd name="T26" fmla="*/ 223195 w 1260055"/>
                <a:gd name="T27" fmla="*/ 712345 h 791570"/>
                <a:gd name="T28" fmla="*/ 414583 w 1260055"/>
                <a:gd name="T29" fmla="*/ 643852 h 791570"/>
                <a:gd name="T30" fmla="*/ 523948 w 1260055"/>
                <a:gd name="T31" fmla="*/ 568440 h 791570"/>
                <a:gd name="T32" fmla="*/ 640147 w 1260055"/>
                <a:gd name="T33" fmla="*/ 458916 h 791570"/>
                <a:gd name="T34" fmla="*/ 831535 w 1260055"/>
                <a:gd name="T35" fmla="*/ 335624 h 791570"/>
                <a:gd name="T36" fmla="*/ 995581 w 1260055"/>
                <a:gd name="T37" fmla="*/ 246581 h 791570"/>
                <a:gd name="T38" fmla="*/ 1068401 w 1260055"/>
                <a:gd name="T39" fmla="*/ 214571 h 791570"/>
                <a:gd name="T40" fmla="*/ 1262156 w 1260055"/>
                <a:gd name="T41" fmla="*/ 198634 h 791570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1260055" h="791570">
                  <a:moveTo>
                    <a:pt x="1260055" y="197892"/>
                  </a:moveTo>
                  <a:lnTo>
                    <a:pt x="1253231" y="40943"/>
                  </a:lnTo>
                  <a:lnTo>
                    <a:pt x="1205464" y="13648"/>
                  </a:lnTo>
                  <a:lnTo>
                    <a:pt x="1109929" y="0"/>
                  </a:lnTo>
                  <a:lnTo>
                    <a:pt x="1041690" y="34119"/>
                  </a:lnTo>
                  <a:lnTo>
                    <a:pt x="966628" y="81886"/>
                  </a:lnTo>
                  <a:lnTo>
                    <a:pt x="905213" y="116006"/>
                  </a:lnTo>
                  <a:lnTo>
                    <a:pt x="741440" y="252483"/>
                  </a:lnTo>
                  <a:lnTo>
                    <a:pt x="598138" y="354842"/>
                  </a:lnTo>
                  <a:lnTo>
                    <a:pt x="434365" y="464024"/>
                  </a:lnTo>
                  <a:cubicBezTo>
                    <a:pt x="338831" y="504967"/>
                    <a:pt x="220156" y="553512"/>
                    <a:pt x="147762" y="586854"/>
                  </a:cubicBezTo>
                  <a:cubicBezTo>
                    <a:pt x="75368" y="620196"/>
                    <a:pt x="68870" y="599105"/>
                    <a:pt x="0" y="664079"/>
                  </a:cubicBezTo>
                  <a:lnTo>
                    <a:pt x="113643" y="791570"/>
                  </a:lnTo>
                  <a:lnTo>
                    <a:pt x="222825" y="709683"/>
                  </a:lnTo>
                  <a:lnTo>
                    <a:pt x="413893" y="641445"/>
                  </a:lnTo>
                  <a:lnTo>
                    <a:pt x="523076" y="566315"/>
                  </a:lnTo>
                  <a:lnTo>
                    <a:pt x="639082" y="457200"/>
                  </a:lnTo>
                  <a:lnTo>
                    <a:pt x="830150" y="334370"/>
                  </a:lnTo>
                  <a:lnTo>
                    <a:pt x="993923" y="245660"/>
                  </a:lnTo>
                  <a:lnTo>
                    <a:pt x="1066621" y="213769"/>
                  </a:lnTo>
                  <a:lnTo>
                    <a:pt x="1260055" y="197892"/>
                  </a:lnTo>
                  <a:close/>
                </a:path>
              </a:pathLst>
            </a:custGeom>
            <a:solidFill>
              <a:srgbClr val="DAC19B"/>
            </a:solidFill>
            <a:ln w="3175" cap="flat" cmpd="sng" algn="ctr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anchor="ctr"/>
            <a:lstStyle/>
            <a:p>
              <a:endParaRPr lang="en-GB"/>
            </a:p>
          </p:txBody>
        </p:sp>
        <p:sp>
          <p:nvSpPr>
            <p:cNvPr id="1095" name="Freeform 136"/>
            <p:cNvSpPr>
              <a:spLocks/>
            </p:cNvSpPr>
            <p:nvPr/>
          </p:nvSpPr>
          <p:spPr bwMode="auto">
            <a:xfrm>
              <a:off x="4170363" y="2193925"/>
              <a:ext cx="257175" cy="101600"/>
            </a:xfrm>
            <a:custGeom>
              <a:avLst/>
              <a:gdLst>
                <a:gd name="T0" fmla="*/ 204464 w 256539"/>
                <a:gd name="T1" fmla="*/ 0 h 102360"/>
                <a:gd name="T2" fmla="*/ 80104 w 256539"/>
                <a:gd name="T3" fmla="*/ 26298 h 102360"/>
                <a:gd name="T4" fmla="*/ 4105 w 256539"/>
                <a:gd name="T5" fmla="*/ 78893 h 102360"/>
                <a:gd name="T6" fmla="*/ 11014 w 256539"/>
                <a:gd name="T7" fmla="*/ 98616 h 102360"/>
                <a:gd name="T8" fmla="*/ 259735 w 256539"/>
                <a:gd name="T9" fmla="*/ 92041 h 102360"/>
                <a:gd name="T10" fmla="*/ 259735 w 256539"/>
                <a:gd name="T11" fmla="*/ 92041 h 102360"/>
                <a:gd name="T12" fmla="*/ 204464 w 256539"/>
                <a:gd name="T13" fmla="*/ 0 h 10236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256539" h="102360">
                  <a:moveTo>
                    <a:pt x="201948" y="0"/>
                  </a:moveTo>
                  <a:lnTo>
                    <a:pt x="79118" y="27297"/>
                  </a:lnTo>
                  <a:cubicBezTo>
                    <a:pt x="54097" y="45494"/>
                    <a:pt x="15428" y="69378"/>
                    <a:pt x="4055" y="81888"/>
                  </a:cubicBezTo>
                  <a:cubicBezTo>
                    <a:pt x="-7318" y="94398"/>
                    <a:pt x="8604" y="95536"/>
                    <a:pt x="10879" y="102360"/>
                  </a:cubicBezTo>
                  <a:lnTo>
                    <a:pt x="256539" y="95535"/>
                  </a:lnTo>
                  <a:cubicBezTo>
                    <a:pt x="240617" y="59141"/>
                    <a:pt x="251990" y="29570"/>
                    <a:pt x="201948" y="0"/>
                  </a:cubicBezTo>
                  <a:close/>
                </a:path>
              </a:pathLst>
            </a:custGeom>
            <a:solidFill>
              <a:srgbClr val="656565"/>
            </a:solidFill>
            <a:ln w="3175" cap="flat" cmpd="sng" algn="ctr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anchor="ctr"/>
            <a:lstStyle/>
            <a:p>
              <a:endParaRPr lang="en-GB"/>
            </a:p>
          </p:txBody>
        </p:sp>
      </p:grpSp>
      <p:sp>
        <p:nvSpPr>
          <p:cNvPr id="138" name="Oval 137"/>
          <p:cNvSpPr/>
          <p:nvPr/>
        </p:nvSpPr>
        <p:spPr>
          <a:xfrm>
            <a:off x="2865438" y="6381750"/>
            <a:ext cx="180975" cy="17938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1400" b="1" dirty="0"/>
              <a:t>C</a:t>
            </a:r>
          </a:p>
        </p:txBody>
      </p:sp>
      <p:sp>
        <p:nvSpPr>
          <p:cNvPr id="139" name="Oval 138"/>
          <p:cNvSpPr/>
          <p:nvPr/>
        </p:nvSpPr>
        <p:spPr>
          <a:xfrm>
            <a:off x="3055938" y="6383338"/>
            <a:ext cx="180975" cy="17938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1200" b="1" dirty="0">
                <a:solidFill>
                  <a:srgbClr val="FF0000"/>
                </a:solidFill>
              </a:rPr>
              <a:t>H</a:t>
            </a:r>
          </a:p>
        </p:txBody>
      </p:sp>
      <p:sp>
        <p:nvSpPr>
          <p:cNvPr id="140" name="Oval 139"/>
          <p:cNvSpPr/>
          <p:nvPr/>
        </p:nvSpPr>
        <p:spPr>
          <a:xfrm>
            <a:off x="3248025" y="6389688"/>
            <a:ext cx="180975" cy="1809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1200" b="1" dirty="0">
                <a:solidFill>
                  <a:srgbClr val="FFFF00"/>
                </a:solidFill>
              </a:rPr>
              <a:t>A</a:t>
            </a:r>
          </a:p>
        </p:txBody>
      </p:sp>
      <p:sp>
        <p:nvSpPr>
          <p:cNvPr id="141" name="Oval 140"/>
          <p:cNvSpPr/>
          <p:nvPr/>
        </p:nvSpPr>
        <p:spPr>
          <a:xfrm>
            <a:off x="3424238" y="6391275"/>
            <a:ext cx="179387" cy="1809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1200" b="1" dirty="0"/>
              <a:t>L</a:t>
            </a:r>
          </a:p>
        </p:txBody>
      </p:sp>
      <p:sp>
        <p:nvSpPr>
          <p:cNvPr id="142" name="Oval 141"/>
          <p:cNvSpPr/>
          <p:nvPr/>
        </p:nvSpPr>
        <p:spPr>
          <a:xfrm>
            <a:off x="3603625" y="6392863"/>
            <a:ext cx="179388" cy="1809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1200" b="1" dirty="0">
                <a:solidFill>
                  <a:srgbClr val="FF0000"/>
                </a:solidFill>
              </a:rPr>
              <a:t>L</a:t>
            </a:r>
          </a:p>
        </p:txBody>
      </p:sp>
      <p:sp>
        <p:nvSpPr>
          <p:cNvPr id="143" name="Oval 142"/>
          <p:cNvSpPr/>
          <p:nvPr/>
        </p:nvSpPr>
        <p:spPr>
          <a:xfrm>
            <a:off x="3800475" y="6392863"/>
            <a:ext cx="179388" cy="17938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1200" b="1" dirty="0">
                <a:solidFill>
                  <a:srgbClr val="FFFF00"/>
                </a:solidFill>
              </a:rPr>
              <a:t>E</a:t>
            </a:r>
          </a:p>
        </p:txBody>
      </p:sp>
      <p:sp>
        <p:nvSpPr>
          <p:cNvPr id="144" name="Oval 143"/>
          <p:cNvSpPr/>
          <p:nvPr/>
        </p:nvSpPr>
        <p:spPr>
          <a:xfrm>
            <a:off x="3994150" y="6389688"/>
            <a:ext cx="180975" cy="17938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1200" b="1" dirty="0"/>
              <a:t>N</a:t>
            </a:r>
          </a:p>
        </p:txBody>
      </p:sp>
      <p:sp>
        <p:nvSpPr>
          <p:cNvPr id="145" name="Oval 144"/>
          <p:cNvSpPr/>
          <p:nvPr/>
        </p:nvSpPr>
        <p:spPr>
          <a:xfrm>
            <a:off x="4186238" y="6394450"/>
            <a:ext cx="179387" cy="17938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1200" b="1" dirty="0">
                <a:solidFill>
                  <a:srgbClr val="FF0000"/>
                </a:solidFill>
              </a:rPr>
              <a:t>G</a:t>
            </a:r>
          </a:p>
        </p:txBody>
      </p:sp>
      <p:sp>
        <p:nvSpPr>
          <p:cNvPr id="146" name="Oval 145"/>
          <p:cNvSpPr/>
          <p:nvPr/>
        </p:nvSpPr>
        <p:spPr>
          <a:xfrm>
            <a:off x="4365625" y="6389688"/>
            <a:ext cx="180975" cy="1809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1200" b="1" dirty="0"/>
              <a:t>E</a:t>
            </a:r>
          </a:p>
        </p:txBody>
      </p:sp>
      <p:sp>
        <p:nvSpPr>
          <p:cNvPr id="147" name="Oval 146"/>
          <p:cNvSpPr/>
          <p:nvPr/>
        </p:nvSpPr>
        <p:spPr>
          <a:xfrm>
            <a:off x="4719638" y="6399213"/>
            <a:ext cx="179387" cy="17938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1200" b="1" dirty="0">
                <a:solidFill>
                  <a:srgbClr val="FFFF00"/>
                </a:solidFill>
              </a:rPr>
              <a:t>O</a:t>
            </a:r>
          </a:p>
        </p:txBody>
      </p:sp>
      <p:sp>
        <p:nvSpPr>
          <p:cNvPr id="148" name="Oval 147"/>
          <p:cNvSpPr/>
          <p:nvPr/>
        </p:nvSpPr>
        <p:spPr>
          <a:xfrm>
            <a:off x="5214938" y="6391275"/>
            <a:ext cx="179387" cy="17938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1200" b="1" dirty="0"/>
              <a:t>N</a:t>
            </a:r>
          </a:p>
        </p:txBody>
      </p:sp>
      <p:sp>
        <p:nvSpPr>
          <p:cNvPr id="149" name="Oval 148"/>
          <p:cNvSpPr/>
          <p:nvPr/>
        </p:nvSpPr>
        <p:spPr>
          <a:xfrm>
            <a:off x="5397500" y="6391275"/>
            <a:ext cx="180975" cy="17938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1200" b="1" dirty="0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150" name="Oval 149"/>
          <p:cNvSpPr/>
          <p:nvPr/>
        </p:nvSpPr>
        <p:spPr>
          <a:xfrm>
            <a:off x="5578475" y="6392863"/>
            <a:ext cx="179388" cy="1809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1200" b="1" dirty="0">
                <a:solidFill>
                  <a:srgbClr val="FFFF00"/>
                </a:solidFill>
              </a:rPr>
              <a:t>T</a:t>
            </a:r>
          </a:p>
        </p:txBody>
      </p:sp>
      <p:sp>
        <p:nvSpPr>
          <p:cNvPr id="151" name="Oval 150"/>
          <p:cNvSpPr/>
          <p:nvPr/>
        </p:nvSpPr>
        <p:spPr>
          <a:xfrm>
            <a:off x="5772150" y="6392863"/>
            <a:ext cx="180975" cy="17938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1200" b="1" dirty="0"/>
              <a:t>U</a:t>
            </a:r>
          </a:p>
        </p:txBody>
      </p:sp>
      <p:sp>
        <p:nvSpPr>
          <p:cNvPr id="152" name="Oval 151"/>
          <p:cNvSpPr/>
          <p:nvPr/>
        </p:nvSpPr>
        <p:spPr>
          <a:xfrm>
            <a:off x="5965825" y="6392863"/>
            <a:ext cx="179388" cy="1809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1200" b="1" dirty="0">
                <a:solidFill>
                  <a:srgbClr val="FF0000"/>
                </a:solidFill>
              </a:rPr>
              <a:t>R</a:t>
            </a:r>
          </a:p>
        </p:txBody>
      </p:sp>
      <p:sp>
        <p:nvSpPr>
          <p:cNvPr id="153" name="Oval 152"/>
          <p:cNvSpPr/>
          <p:nvPr/>
        </p:nvSpPr>
        <p:spPr>
          <a:xfrm>
            <a:off x="6149975" y="6392863"/>
            <a:ext cx="179388" cy="17938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1200" b="1" dirty="0">
                <a:solidFill>
                  <a:srgbClr val="FFFF00"/>
                </a:solidFill>
              </a:rPr>
              <a:t>A</a:t>
            </a:r>
          </a:p>
        </p:txBody>
      </p:sp>
      <p:sp>
        <p:nvSpPr>
          <p:cNvPr id="154" name="Oval 153"/>
          <p:cNvSpPr/>
          <p:nvPr/>
        </p:nvSpPr>
        <p:spPr>
          <a:xfrm>
            <a:off x="6335713" y="6391275"/>
            <a:ext cx="180975" cy="17938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1200" b="1" dirty="0"/>
              <a:t>L</a:t>
            </a:r>
          </a:p>
        </p:txBody>
      </p:sp>
      <p:sp>
        <p:nvSpPr>
          <p:cNvPr id="155" name="Oval 154"/>
          <p:cNvSpPr/>
          <p:nvPr/>
        </p:nvSpPr>
        <p:spPr>
          <a:xfrm>
            <a:off x="4475163" y="6629400"/>
            <a:ext cx="179387" cy="17938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1200" b="1" dirty="0">
                <a:solidFill>
                  <a:srgbClr val="FF0000"/>
                </a:solidFill>
              </a:rPr>
              <a:t>H</a:t>
            </a:r>
          </a:p>
        </p:txBody>
      </p:sp>
      <p:sp>
        <p:nvSpPr>
          <p:cNvPr id="156" name="Oval 155"/>
          <p:cNvSpPr/>
          <p:nvPr/>
        </p:nvSpPr>
        <p:spPr>
          <a:xfrm>
            <a:off x="4899025" y="6396038"/>
            <a:ext cx="180975" cy="1809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1200" b="1" dirty="0">
                <a:solidFill>
                  <a:srgbClr val="FF0000"/>
                </a:solidFill>
              </a:rPr>
              <a:t>F</a:t>
            </a:r>
          </a:p>
        </p:txBody>
      </p:sp>
      <p:sp>
        <p:nvSpPr>
          <p:cNvPr id="157" name="Oval 156"/>
          <p:cNvSpPr/>
          <p:nvPr/>
        </p:nvSpPr>
        <p:spPr>
          <a:xfrm>
            <a:off x="5616575" y="6629400"/>
            <a:ext cx="179388" cy="17938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1200" b="1" dirty="0">
                <a:solidFill>
                  <a:srgbClr val="FF0000"/>
                </a:solidFill>
              </a:rPr>
              <a:t>S</a:t>
            </a:r>
          </a:p>
        </p:txBody>
      </p:sp>
      <p:sp>
        <p:nvSpPr>
          <p:cNvPr id="158" name="Oval 157"/>
          <p:cNvSpPr/>
          <p:nvPr/>
        </p:nvSpPr>
        <p:spPr>
          <a:xfrm>
            <a:off x="5426075" y="6632575"/>
            <a:ext cx="180975" cy="17938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1200" b="1" dirty="0"/>
              <a:t>D</a:t>
            </a:r>
          </a:p>
        </p:txBody>
      </p:sp>
      <p:sp>
        <p:nvSpPr>
          <p:cNvPr id="159" name="Oval 158"/>
          <p:cNvSpPr/>
          <p:nvPr/>
        </p:nvSpPr>
        <p:spPr>
          <a:xfrm>
            <a:off x="5230813" y="6634163"/>
            <a:ext cx="180975" cy="17938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1200" b="1" dirty="0">
                <a:solidFill>
                  <a:srgbClr val="FFFF00"/>
                </a:solidFill>
              </a:rPr>
              <a:t>R</a:t>
            </a:r>
          </a:p>
        </p:txBody>
      </p:sp>
      <p:sp>
        <p:nvSpPr>
          <p:cNvPr id="160" name="Oval 159"/>
          <p:cNvSpPr/>
          <p:nvPr/>
        </p:nvSpPr>
        <p:spPr>
          <a:xfrm>
            <a:off x="5048250" y="6630988"/>
            <a:ext cx="180975" cy="180975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1200" b="1" dirty="0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161" name="Oval 160"/>
          <p:cNvSpPr/>
          <p:nvPr/>
        </p:nvSpPr>
        <p:spPr>
          <a:xfrm>
            <a:off x="4867275" y="6634163"/>
            <a:ext cx="179388" cy="179387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1200" b="1" dirty="0"/>
              <a:t>Z</a:t>
            </a:r>
          </a:p>
        </p:txBody>
      </p:sp>
      <p:sp>
        <p:nvSpPr>
          <p:cNvPr id="162" name="Oval 161"/>
          <p:cNvSpPr/>
          <p:nvPr/>
        </p:nvSpPr>
        <p:spPr>
          <a:xfrm>
            <a:off x="4673600" y="6629400"/>
            <a:ext cx="179388" cy="17938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1200" b="1" dirty="0">
                <a:solidFill>
                  <a:srgbClr val="FFFF00"/>
                </a:solidFill>
              </a:rPr>
              <a:t>A</a:t>
            </a:r>
          </a:p>
        </p:txBody>
      </p:sp>
      <p:sp>
        <p:nvSpPr>
          <p:cNvPr id="1056" name="TextBox 162"/>
          <p:cNvSpPr txBox="1">
            <a:spLocks noChangeArrowheads="1"/>
          </p:cNvSpPr>
          <p:nvPr/>
        </p:nvSpPr>
        <p:spPr bwMode="auto">
          <a:xfrm>
            <a:off x="3467100" y="6581775"/>
            <a:ext cx="1104900" cy="23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>
              <a:defRPr/>
            </a:pPr>
            <a:r>
              <a:rPr lang="en-GB" altLang="en-US" sz="900" b="1" smtClean="0"/>
              <a:t>©Rob Gamesby</a:t>
            </a:r>
          </a:p>
        </p:txBody>
      </p:sp>
      <p:sp>
        <p:nvSpPr>
          <p:cNvPr id="164" name="Oval 163"/>
          <p:cNvSpPr/>
          <p:nvPr/>
        </p:nvSpPr>
        <p:spPr>
          <a:xfrm>
            <a:off x="8642350" y="263525"/>
            <a:ext cx="503238" cy="50323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/>
          </a:p>
        </p:txBody>
      </p:sp>
      <p:sp>
        <p:nvSpPr>
          <p:cNvPr id="165" name="Oval 164"/>
          <p:cNvSpPr/>
          <p:nvPr/>
        </p:nvSpPr>
        <p:spPr>
          <a:xfrm>
            <a:off x="8629650" y="2874963"/>
            <a:ext cx="504825" cy="503237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/>
          </a:p>
        </p:txBody>
      </p:sp>
      <p:sp>
        <p:nvSpPr>
          <p:cNvPr id="166" name="Oval 165"/>
          <p:cNvSpPr/>
          <p:nvPr/>
        </p:nvSpPr>
        <p:spPr>
          <a:xfrm>
            <a:off x="8642350" y="5300663"/>
            <a:ext cx="503238" cy="504825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6507163" y="6272213"/>
            <a:ext cx="2297112" cy="254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sz="1050" b="1" dirty="0">
                <a:latin typeface="Arial" charset="0"/>
                <a:hlinkClick r:id="rId14"/>
              </a:rPr>
              <a:t>http://www.coolgeography.co.uk</a:t>
            </a:r>
            <a:endParaRPr lang="en-GB" sz="105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0130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dirty="0" smtClean="0"/>
              <a:t>Challenge of Natural Hazards revision</a:t>
            </a:r>
            <a:endParaRPr lang="en-GB" sz="4000" dirty="0"/>
          </a:p>
        </p:txBody>
      </p:sp>
      <p:pic>
        <p:nvPicPr>
          <p:cNvPr id="65" name="Picture 2" descr="Related image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6510" y="1417638"/>
            <a:ext cx="6261698" cy="47047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04557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1890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altLang="en-US" sz="32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Revision Questions</a:t>
            </a:r>
            <a:endParaRPr lang="en-GB" altLang="en-US" sz="3200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35569" y="1382122"/>
            <a:ext cx="8672861" cy="4835798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lnSpc>
                <a:spcPct val="150000"/>
              </a:lnSpc>
              <a:spcBef>
                <a:spcPct val="0"/>
              </a:spcBef>
              <a:buFontTx/>
              <a:buAutoNum type="arabicParenR"/>
            </a:pPr>
            <a:r>
              <a:rPr lang="en-GB" altLang="en-US" sz="2400" dirty="0" smtClean="0">
                <a:latin typeface="Arial" panose="020B0604020202020204" pitchFamily="34" charset="0"/>
              </a:rPr>
              <a:t>Define A </a:t>
            </a:r>
            <a:r>
              <a:rPr lang="en-GB" altLang="en-US" sz="2400" u="sng" dirty="0">
                <a:latin typeface="Arial" panose="020B0604020202020204" pitchFamily="34" charset="0"/>
              </a:rPr>
              <a:t>Natural </a:t>
            </a:r>
            <a:r>
              <a:rPr lang="en-GB" altLang="en-US" sz="2400" u="sng" dirty="0" smtClean="0">
                <a:latin typeface="Arial" panose="020B0604020202020204" pitchFamily="34" charset="0"/>
              </a:rPr>
              <a:t>Hazard.</a:t>
            </a:r>
          </a:p>
          <a:p>
            <a:pPr marL="514350" indent="-514350">
              <a:lnSpc>
                <a:spcPct val="150000"/>
              </a:lnSpc>
              <a:spcBef>
                <a:spcPct val="0"/>
              </a:spcBef>
              <a:buFontTx/>
              <a:buAutoNum type="arabicParenR"/>
            </a:pPr>
            <a:r>
              <a:rPr lang="en-GB" altLang="en-US" sz="2400" dirty="0" smtClean="0">
                <a:latin typeface="Arial" panose="020B0604020202020204" pitchFamily="34" charset="0"/>
              </a:rPr>
              <a:t>Name 4 Natural Hazards.</a:t>
            </a:r>
          </a:p>
          <a:p>
            <a:pPr marL="514350" indent="-514350">
              <a:lnSpc>
                <a:spcPct val="150000"/>
              </a:lnSpc>
              <a:spcBef>
                <a:spcPct val="0"/>
              </a:spcBef>
              <a:buFontTx/>
              <a:buAutoNum type="arabicParenR"/>
            </a:pPr>
            <a:r>
              <a:rPr lang="en-GB" altLang="en-US" sz="2400" dirty="0" smtClean="0">
                <a:latin typeface="Arial" panose="020B0604020202020204" pitchFamily="34" charset="0"/>
              </a:rPr>
              <a:t>What are the names of the 4 layers of the earth?</a:t>
            </a:r>
          </a:p>
          <a:p>
            <a:pPr marL="514350" indent="-514350">
              <a:lnSpc>
                <a:spcPct val="150000"/>
              </a:lnSpc>
              <a:spcBef>
                <a:spcPct val="0"/>
              </a:spcBef>
              <a:buFontTx/>
              <a:buAutoNum type="arabicParenR"/>
            </a:pPr>
            <a:r>
              <a:rPr lang="en-GB" altLang="en-US" sz="2400" dirty="0" smtClean="0">
                <a:latin typeface="Arial" panose="020B0604020202020204" pitchFamily="34" charset="0"/>
              </a:rPr>
              <a:t>Describe how continental crust is different to oceanic crust</a:t>
            </a:r>
            <a:r>
              <a:rPr lang="en-GB" altLang="en-US" sz="2400" dirty="0" smtClean="0">
                <a:latin typeface="Arial" panose="020B0604020202020204" pitchFamily="34" charset="0"/>
              </a:rPr>
              <a:t>.</a:t>
            </a:r>
          </a:p>
          <a:p>
            <a:pPr marL="514350" indent="-514350">
              <a:lnSpc>
                <a:spcPct val="150000"/>
              </a:lnSpc>
              <a:spcBef>
                <a:spcPct val="0"/>
              </a:spcBef>
              <a:buFontTx/>
              <a:buAutoNum type="arabicParenR"/>
            </a:pPr>
            <a:r>
              <a:rPr lang="en-GB" altLang="en-US" sz="2400" dirty="0" smtClean="0">
                <a:latin typeface="Arial" panose="020B0604020202020204" pitchFamily="34" charset="0"/>
              </a:rPr>
              <a:t>Describe and explain the location of earthquakes.</a:t>
            </a:r>
            <a:endParaRPr lang="en-GB" altLang="en-US" sz="2400" dirty="0" smtClean="0">
              <a:latin typeface="Arial" panose="020B0604020202020204" pitchFamily="34" charset="0"/>
            </a:endParaRPr>
          </a:p>
          <a:p>
            <a:pPr marL="514350" indent="-514350">
              <a:lnSpc>
                <a:spcPct val="150000"/>
              </a:lnSpc>
              <a:spcBef>
                <a:spcPct val="0"/>
              </a:spcBef>
              <a:buFontTx/>
              <a:buAutoNum type="arabicParenR"/>
            </a:pPr>
            <a:r>
              <a:rPr lang="en-GB" altLang="en-US" sz="2400" dirty="0" smtClean="0">
                <a:latin typeface="Arial" panose="020B0604020202020204" pitchFamily="34" charset="0"/>
              </a:rPr>
              <a:t>Name 4 features you find at a Destructive plate margin</a:t>
            </a:r>
          </a:p>
          <a:p>
            <a:pPr marL="514350" indent="-514350">
              <a:lnSpc>
                <a:spcPct val="150000"/>
              </a:lnSpc>
              <a:spcBef>
                <a:spcPct val="0"/>
              </a:spcBef>
              <a:buFontTx/>
              <a:buAutoNum type="arabicParenR"/>
            </a:pPr>
            <a:r>
              <a:rPr lang="en-GB" altLang="en-US" sz="2400" dirty="0" smtClean="0">
                <a:latin typeface="Arial" panose="020B0604020202020204" pitchFamily="34" charset="0"/>
              </a:rPr>
              <a:t>Explain how one of these features is made</a:t>
            </a:r>
          </a:p>
          <a:p>
            <a:pPr marL="514350" indent="-514350">
              <a:lnSpc>
                <a:spcPct val="150000"/>
              </a:lnSpc>
              <a:spcBef>
                <a:spcPct val="0"/>
              </a:spcBef>
              <a:buFontTx/>
              <a:buAutoNum type="arabicParenR"/>
            </a:pPr>
            <a:r>
              <a:rPr lang="en-GB" altLang="en-US" sz="2400" dirty="0" smtClean="0">
                <a:latin typeface="Arial" panose="020B0604020202020204" pitchFamily="34" charset="0"/>
              </a:rPr>
              <a:t>Explain what happens at a constructive plate boundary</a:t>
            </a:r>
          </a:p>
          <a:p>
            <a:pPr marL="514350" indent="-514350">
              <a:lnSpc>
                <a:spcPct val="150000"/>
              </a:lnSpc>
              <a:spcBef>
                <a:spcPct val="0"/>
              </a:spcBef>
              <a:buFontTx/>
              <a:buAutoNum type="arabicParenR"/>
            </a:pPr>
            <a:r>
              <a:rPr lang="en-GB" altLang="en-US" sz="2400" dirty="0" smtClean="0">
                <a:latin typeface="Arial" panose="020B0604020202020204" pitchFamily="34" charset="0"/>
              </a:rPr>
              <a:t>Name 3 effects of the Kobe earthquake</a:t>
            </a:r>
          </a:p>
          <a:p>
            <a:pPr marL="514350" indent="-514350">
              <a:lnSpc>
                <a:spcPct val="150000"/>
              </a:lnSpc>
              <a:spcBef>
                <a:spcPct val="0"/>
              </a:spcBef>
              <a:buFontTx/>
              <a:buAutoNum type="arabicParenR"/>
            </a:pPr>
            <a:r>
              <a:rPr lang="en-GB" altLang="en-US" sz="2400" dirty="0" smtClean="0">
                <a:latin typeface="Arial" panose="020B0604020202020204" pitchFamily="34" charset="0"/>
              </a:rPr>
              <a:t>Name 3 responses to the Haiti earthquake</a:t>
            </a:r>
            <a:endParaRPr lang="en-GB" altLang="en-US" sz="2400" dirty="0" smtClean="0">
              <a:latin typeface="Arial" panose="020B0604020202020204" pitchFamily="34" charset="0"/>
            </a:endParaRPr>
          </a:p>
          <a:p>
            <a:pPr marL="0" indent="0">
              <a:spcBef>
                <a:spcPct val="0"/>
              </a:spcBef>
              <a:buNone/>
            </a:pPr>
            <a:endParaRPr lang="en-GB" altLang="en-US" sz="24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6890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5656217" cy="770709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altLang="en-US" sz="32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Revision Questions continued</a:t>
            </a:r>
            <a:endParaRPr lang="en-GB" altLang="en-US" sz="3200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83319" y="666206"/>
            <a:ext cx="8672861" cy="7641771"/>
          </a:xfrm>
        </p:spPr>
        <p:txBody>
          <a:bodyPr>
            <a:normAutofit fontScale="55000" lnSpcReduction="20000"/>
          </a:bodyPr>
          <a:lstStyle/>
          <a:p>
            <a:pPr marL="457200" indent="-457200">
              <a:lnSpc>
                <a:spcPct val="170000"/>
              </a:lnSpc>
              <a:spcBef>
                <a:spcPct val="0"/>
              </a:spcBef>
              <a:buAutoNum type="arabicParenR"/>
            </a:pPr>
            <a:r>
              <a:rPr lang="en-GB" altLang="en-US" sz="4000" dirty="0" smtClean="0">
                <a:latin typeface="Arial" panose="020B0604020202020204" pitchFamily="34" charset="0"/>
              </a:rPr>
              <a:t>Give 3 of the names used for Tropical storms</a:t>
            </a:r>
          </a:p>
          <a:p>
            <a:pPr marL="457200" indent="-457200">
              <a:lnSpc>
                <a:spcPct val="170000"/>
              </a:lnSpc>
              <a:spcBef>
                <a:spcPct val="0"/>
              </a:spcBef>
              <a:buAutoNum type="arabicParenR"/>
            </a:pPr>
            <a:r>
              <a:rPr lang="en-GB" altLang="en-US" sz="4000" dirty="0" smtClean="0">
                <a:latin typeface="Arial" panose="020B0604020202020204" pitchFamily="34" charset="0"/>
              </a:rPr>
              <a:t>Describe the location of tropical storms</a:t>
            </a:r>
            <a:endParaRPr lang="en-GB" altLang="en-US" sz="4000" dirty="0" smtClean="0">
              <a:latin typeface="Arial" panose="020B0604020202020204" pitchFamily="34" charset="0"/>
            </a:endParaRPr>
          </a:p>
          <a:p>
            <a:pPr marL="457200" indent="-457200">
              <a:lnSpc>
                <a:spcPct val="170000"/>
              </a:lnSpc>
              <a:spcBef>
                <a:spcPct val="0"/>
              </a:spcBef>
              <a:buAutoNum type="arabicParenR"/>
            </a:pPr>
            <a:r>
              <a:rPr lang="en-GB" altLang="en-US" sz="4000" dirty="0">
                <a:latin typeface="Arial" panose="020B0604020202020204" pitchFamily="34" charset="0"/>
              </a:rPr>
              <a:t>Explain how tropical storms are </a:t>
            </a:r>
            <a:r>
              <a:rPr lang="en-GB" altLang="en-US" sz="4000" dirty="0" smtClean="0">
                <a:latin typeface="Arial" panose="020B0604020202020204" pitchFamily="34" charset="0"/>
              </a:rPr>
              <a:t>formed</a:t>
            </a:r>
          </a:p>
          <a:p>
            <a:pPr marL="457200" indent="-457200">
              <a:lnSpc>
                <a:spcPct val="170000"/>
              </a:lnSpc>
              <a:spcBef>
                <a:spcPct val="0"/>
              </a:spcBef>
              <a:buAutoNum type="arabicParenR"/>
            </a:pPr>
            <a:r>
              <a:rPr lang="en-GB" altLang="en-US" sz="4000" dirty="0" smtClean="0">
                <a:latin typeface="Arial" panose="020B0604020202020204" pitchFamily="34" charset="0"/>
              </a:rPr>
              <a:t>Give a SEE effect for Typhoon Haiyan</a:t>
            </a:r>
          </a:p>
          <a:p>
            <a:pPr marL="457200" indent="-457200">
              <a:lnSpc>
                <a:spcPct val="170000"/>
              </a:lnSpc>
              <a:spcBef>
                <a:spcPct val="0"/>
              </a:spcBef>
              <a:buAutoNum type="arabicParenR"/>
            </a:pPr>
            <a:r>
              <a:rPr lang="en-GB" altLang="en-US" sz="4000" dirty="0" smtClean="0">
                <a:latin typeface="Arial" panose="020B0604020202020204" pitchFamily="34" charset="0"/>
              </a:rPr>
              <a:t>Where in the UK did storm St. Jude hit and How much damage did it do?</a:t>
            </a:r>
          </a:p>
          <a:p>
            <a:pPr marL="457200" indent="-457200">
              <a:lnSpc>
                <a:spcPct val="170000"/>
              </a:lnSpc>
              <a:spcBef>
                <a:spcPct val="0"/>
              </a:spcBef>
              <a:buAutoNum type="arabicParenR"/>
            </a:pPr>
            <a:r>
              <a:rPr lang="en-GB" altLang="en-US" sz="4000" dirty="0" smtClean="0">
                <a:latin typeface="Arial" panose="020B0604020202020204" pitchFamily="34" charset="0"/>
              </a:rPr>
              <a:t>Name 3 ways the UK responded to the 2003 Heatwave</a:t>
            </a:r>
          </a:p>
          <a:p>
            <a:pPr marL="457200" indent="-457200">
              <a:lnSpc>
                <a:spcPct val="170000"/>
              </a:lnSpc>
              <a:spcBef>
                <a:spcPct val="0"/>
              </a:spcBef>
              <a:buAutoNum type="arabicParenR"/>
            </a:pPr>
            <a:r>
              <a:rPr lang="en-GB" altLang="en-US" sz="4000" dirty="0" smtClean="0">
                <a:latin typeface="Arial" panose="020B0604020202020204" pitchFamily="34" charset="0"/>
              </a:rPr>
              <a:t>Explain what the “Enhanced Greenhouse Effect”, is</a:t>
            </a:r>
          </a:p>
          <a:p>
            <a:pPr marL="457200" indent="-457200">
              <a:lnSpc>
                <a:spcPct val="170000"/>
              </a:lnSpc>
              <a:spcBef>
                <a:spcPct val="0"/>
              </a:spcBef>
              <a:buAutoNum type="arabicParenR"/>
            </a:pPr>
            <a:r>
              <a:rPr lang="en-GB" altLang="en-US" sz="4000" dirty="0" smtClean="0">
                <a:latin typeface="Arial" panose="020B0604020202020204" pitchFamily="34" charset="0"/>
              </a:rPr>
              <a:t>Describe 3 ways people are contributing to Global Warming</a:t>
            </a:r>
          </a:p>
          <a:p>
            <a:pPr marL="457200" indent="-457200">
              <a:lnSpc>
                <a:spcPct val="170000"/>
              </a:lnSpc>
              <a:spcBef>
                <a:spcPct val="0"/>
              </a:spcBef>
              <a:buAutoNum type="arabicParenR"/>
            </a:pPr>
            <a:r>
              <a:rPr lang="en-GB" altLang="en-US" sz="4000" dirty="0" smtClean="0">
                <a:latin typeface="Arial" panose="020B0604020202020204" pitchFamily="34" charset="0"/>
              </a:rPr>
              <a:t>Explain 3 effects of global warming</a:t>
            </a:r>
          </a:p>
          <a:p>
            <a:pPr marL="457200" indent="-457200">
              <a:lnSpc>
                <a:spcPct val="170000"/>
              </a:lnSpc>
              <a:spcBef>
                <a:spcPct val="0"/>
              </a:spcBef>
              <a:buAutoNum type="arabicParenR"/>
            </a:pPr>
            <a:r>
              <a:rPr lang="en-GB" altLang="en-US" sz="4000" dirty="0" smtClean="0">
                <a:latin typeface="Arial" panose="020B0604020202020204" pitchFamily="34" charset="0"/>
              </a:rPr>
              <a:t>What can we do to mitigate the effects of global warming?</a:t>
            </a:r>
          </a:p>
          <a:p>
            <a:pPr marL="457200" indent="-457200">
              <a:spcBef>
                <a:spcPct val="0"/>
              </a:spcBef>
              <a:buAutoNum type="arabicParenR"/>
            </a:pPr>
            <a:endParaRPr lang="en-GB" altLang="en-US" sz="2400" dirty="0" smtClean="0">
              <a:latin typeface="Arial" panose="020B0604020202020204" pitchFamily="34" charset="0"/>
            </a:endParaRPr>
          </a:p>
          <a:p>
            <a:pPr marL="457200" indent="-457200">
              <a:spcBef>
                <a:spcPct val="0"/>
              </a:spcBef>
              <a:buAutoNum type="arabicParenR"/>
            </a:pPr>
            <a:endParaRPr lang="en-GB" altLang="en-US" sz="2400" dirty="0" smtClean="0">
              <a:latin typeface="Arial" panose="020B0604020202020204" pitchFamily="34" charset="0"/>
            </a:endParaRPr>
          </a:p>
          <a:p>
            <a:pPr marL="457200" indent="-457200">
              <a:spcBef>
                <a:spcPct val="0"/>
              </a:spcBef>
              <a:buAutoNum type="arabicParenR"/>
            </a:pPr>
            <a:endParaRPr lang="en-GB" altLang="en-US" sz="2400" dirty="0" smtClean="0">
              <a:latin typeface="Arial" panose="020B0604020202020204" pitchFamily="34" charset="0"/>
            </a:endParaRPr>
          </a:p>
          <a:p>
            <a:pPr marL="0" indent="0">
              <a:spcBef>
                <a:spcPct val="0"/>
              </a:spcBef>
              <a:buNone/>
            </a:pPr>
            <a:endParaRPr lang="en-GB" altLang="en-US" sz="2400" dirty="0" smtClean="0">
              <a:latin typeface="Arial" panose="020B0604020202020204" pitchFamily="34" charset="0"/>
            </a:endParaRPr>
          </a:p>
          <a:p>
            <a:pPr marL="0" indent="0">
              <a:spcBef>
                <a:spcPct val="0"/>
              </a:spcBef>
              <a:buNone/>
            </a:pPr>
            <a:endParaRPr lang="en-GB" altLang="en-US" sz="2400" dirty="0">
              <a:latin typeface="Arial" panose="020B0604020202020204" pitchFamily="34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en-GB" altLang="en-US" sz="2400" dirty="0" smtClean="0">
                <a:latin typeface="Arial" panose="020B0604020202020204" pitchFamily="34" charset="0"/>
              </a:rPr>
              <a:t> </a:t>
            </a:r>
            <a:endParaRPr lang="en-GB" altLang="en-US" sz="24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9009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allenge of natural hazards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529</TotalTime>
  <Words>369</Words>
  <Application>Microsoft Office PowerPoint</Application>
  <PresentationFormat>On-screen Show (4:3)</PresentationFormat>
  <Paragraphs>40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ＭＳ Ｐゴシック</vt:lpstr>
      <vt:lpstr>Arial</vt:lpstr>
      <vt:lpstr>Calibri</vt:lpstr>
      <vt:lpstr>Calibri Light</vt:lpstr>
      <vt:lpstr>Verdana</vt:lpstr>
      <vt:lpstr>Office Theme</vt:lpstr>
      <vt:lpstr>Challenge of natural hazards Template</vt:lpstr>
      <vt:lpstr>Challenge of Natural Hazards revision</vt:lpstr>
      <vt:lpstr>Revision Questions</vt:lpstr>
      <vt:lpstr>Revision Questions continued</vt:lpstr>
    </vt:vector>
  </TitlesOfParts>
  <Company>NCC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Bilton, Jennifer</dc:creator>
  <cp:lastModifiedBy>Cosgrove, Richard</cp:lastModifiedBy>
  <cp:revision>15</cp:revision>
  <dcterms:created xsi:type="dcterms:W3CDTF">2017-09-07T16:00:57Z</dcterms:created>
  <dcterms:modified xsi:type="dcterms:W3CDTF">2018-06-25T14:02:31Z</dcterms:modified>
</cp:coreProperties>
</file>