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FF26C-0249-42A5-BAF0-990E37D3AE0F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FBBBD-4082-4766-A343-6F8CA72B9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88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45F30-E61A-4203-83A3-CA13F97ACC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3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BCD2-F2AA-4622-B655-9CA5B57C9F7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20A1-E9C5-47B8-9D56-65D83CAB3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9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BCD2-F2AA-4622-B655-9CA5B57C9F7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20A1-E9C5-47B8-9D56-65D83CAB3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0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BCD2-F2AA-4622-B655-9CA5B57C9F7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20A1-E9C5-47B8-9D56-65D83CAB3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80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BCD2-F2AA-4622-B655-9CA5B57C9F7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20A1-E9C5-47B8-9D56-65D83CAB3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80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BCD2-F2AA-4622-B655-9CA5B57C9F7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20A1-E9C5-47B8-9D56-65D83CAB3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74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BCD2-F2AA-4622-B655-9CA5B57C9F7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20A1-E9C5-47B8-9D56-65D83CAB3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85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BCD2-F2AA-4622-B655-9CA5B57C9F7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20A1-E9C5-47B8-9D56-65D83CAB3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58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BCD2-F2AA-4622-B655-9CA5B57C9F7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20A1-E9C5-47B8-9D56-65D83CAB3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0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BCD2-F2AA-4622-B655-9CA5B57C9F7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20A1-E9C5-47B8-9D56-65D83CAB3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BCD2-F2AA-4622-B655-9CA5B57C9F7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20A1-E9C5-47B8-9D56-65D83CAB3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7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BCD2-F2AA-4622-B655-9CA5B57C9F7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20A1-E9C5-47B8-9D56-65D83CAB3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2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2BCD2-F2AA-4622-B655-9CA5B57C9F7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020A1-E9C5-47B8-9D56-65D83CAB3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49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9" Type="http://schemas.openxmlformats.org/officeDocument/2006/relationships/image" Target="../media/image37.jpeg"/><Relationship Id="rId3" Type="http://schemas.openxmlformats.org/officeDocument/2006/relationships/image" Target="../media/image1.gif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42" Type="http://schemas.openxmlformats.org/officeDocument/2006/relationships/image" Target="../media/image40.jpeg"/><Relationship Id="rId47" Type="http://schemas.openxmlformats.org/officeDocument/2006/relationships/image" Target="../media/image45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Relationship Id="rId46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41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40" Type="http://schemas.openxmlformats.org/officeDocument/2006/relationships/image" Target="../media/image38.jpeg"/><Relationship Id="rId45" Type="http://schemas.openxmlformats.org/officeDocument/2006/relationships/image" Target="../media/image43.jpeg"/><Relationship Id="rId5" Type="http://schemas.openxmlformats.org/officeDocument/2006/relationships/image" Target="../media/image3.jpeg"/><Relationship Id="rId15" Type="http://schemas.openxmlformats.org/officeDocument/2006/relationships/image" Target="../media/image13.gif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4" Type="http://schemas.openxmlformats.org/officeDocument/2006/relationships/image" Target="../media/image42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gif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43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0" name="Group 2059"/>
          <p:cNvGrpSpPr/>
          <p:nvPr/>
        </p:nvGrpSpPr>
        <p:grpSpPr>
          <a:xfrm>
            <a:off x="1768634" y="1096099"/>
            <a:ext cx="2282304" cy="4208517"/>
            <a:chOff x="2346513" y="1149674"/>
            <a:chExt cx="2282304" cy="4208517"/>
          </a:xfrm>
        </p:grpSpPr>
        <p:grpSp>
          <p:nvGrpSpPr>
            <p:cNvPr id="24" name="Group 23"/>
            <p:cNvGrpSpPr/>
            <p:nvPr/>
          </p:nvGrpSpPr>
          <p:grpSpPr>
            <a:xfrm>
              <a:off x="2346513" y="1149674"/>
              <a:ext cx="2282304" cy="4208517"/>
              <a:chOff x="885933" y="1108415"/>
              <a:chExt cx="2282304" cy="420851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885933" y="1293475"/>
                <a:ext cx="2240981" cy="4023457"/>
                <a:chOff x="885933" y="1293475"/>
                <a:chExt cx="2240981" cy="4023457"/>
              </a:xfrm>
            </p:grpSpPr>
            <p:pic>
              <p:nvPicPr>
                <p:cNvPr id="1026" name="Picture 2" descr="See original image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5933" y="1293475"/>
                  <a:ext cx="2240981" cy="24482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Freeform 2"/>
                <p:cNvSpPr/>
                <p:nvPr/>
              </p:nvSpPr>
              <p:spPr>
                <a:xfrm>
                  <a:off x="1610017" y="3741747"/>
                  <a:ext cx="914400" cy="1575185"/>
                </a:xfrm>
                <a:custGeom>
                  <a:avLst/>
                  <a:gdLst>
                    <a:gd name="connsiteX0" fmla="*/ 353419 w 914400"/>
                    <a:gd name="connsiteY0" fmla="*/ 5610 h 1570749"/>
                    <a:gd name="connsiteX1" fmla="*/ 347809 w 914400"/>
                    <a:gd name="connsiteY1" fmla="*/ 319760 h 1570749"/>
                    <a:gd name="connsiteX2" fmla="*/ 336589 w 914400"/>
                    <a:gd name="connsiteY2" fmla="*/ 751716 h 1570749"/>
                    <a:gd name="connsiteX3" fmla="*/ 325370 w 914400"/>
                    <a:gd name="connsiteY3" fmla="*/ 1015377 h 1570749"/>
                    <a:gd name="connsiteX4" fmla="*/ 224393 w 914400"/>
                    <a:gd name="connsiteY4" fmla="*/ 1256599 h 1570749"/>
                    <a:gd name="connsiteX5" fmla="*/ 72928 w 914400"/>
                    <a:gd name="connsiteY5" fmla="*/ 1475382 h 1570749"/>
                    <a:gd name="connsiteX6" fmla="*/ 0 w 914400"/>
                    <a:gd name="connsiteY6" fmla="*/ 1570749 h 1570749"/>
                    <a:gd name="connsiteX7" fmla="*/ 914400 w 914400"/>
                    <a:gd name="connsiteY7" fmla="*/ 1559529 h 1570749"/>
                    <a:gd name="connsiteX8" fmla="*/ 729276 w 914400"/>
                    <a:gd name="connsiteY8" fmla="*/ 1351966 h 1570749"/>
                    <a:gd name="connsiteX9" fmla="*/ 577811 w 914400"/>
                    <a:gd name="connsiteY9" fmla="*/ 1004157 h 1570749"/>
                    <a:gd name="connsiteX10" fmla="*/ 476835 w 914400"/>
                    <a:gd name="connsiteY10" fmla="*/ 532933 h 1570749"/>
                    <a:gd name="connsiteX11" fmla="*/ 443176 w 914400"/>
                    <a:gd name="connsiteY11" fmla="*/ 0 h 1570749"/>
                    <a:gd name="connsiteX12" fmla="*/ 353419 w 914400"/>
                    <a:gd name="connsiteY12" fmla="*/ 5610 h 1570749"/>
                    <a:gd name="connsiteX0" fmla="*/ 353419 w 914400"/>
                    <a:gd name="connsiteY0" fmla="*/ 5610 h 1570749"/>
                    <a:gd name="connsiteX1" fmla="*/ 347809 w 914400"/>
                    <a:gd name="connsiteY1" fmla="*/ 319760 h 1570749"/>
                    <a:gd name="connsiteX2" fmla="*/ 336589 w 914400"/>
                    <a:gd name="connsiteY2" fmla="*/ 751716 h 1570749"/>
                    <a:gd name="connsiteX3" fmla="*/ 325370 w 914400"/>
                    <a:gd name="connsiteY3" fmla="*/ 1015377 h 1570749"/>
                    <a:gd name="connsiteX4" fmla="*/ 224393 w 914400"/>
                    <a:gd name="connsiteY4" fmla="*/ 1256599 h 1570749"/>
                    <a:gd name="connsiteX5" fmla="*/ 72928 w 914400"/>
                    <a:gd name="connsiteY5" fmla="*/ 1475382 h 1570749"/>
                    <a:gd name="connsiteX6" fmla="*/ 0 w 914400"/>
                    <a:gd name="connsiteY6" fmla="*/ 1570749 h 1570749"/>
                    <a:gd name="connsiteX7" fmla="*/ 914400 w 914400"/>
                    <a:gd name="connsiteY7" fmla="*/ 1559529 h 1570749"/>
                    <a:gd name="connsiteX8" fmla="*/ 729276 w 914400"/>
                    <a:gd name="connsiteY8" fmla="*/ 1351966 h 1570749"/>
                    <a:gd name="connsiteX9" fmla="*/ 577811 w 914400"/>
                    <a:gd name="connsiteY9" fmla="*/ 1004157 h 1570749"/>
                    <a:gd name="connsiteX10" fmla="*/ 476835 w 914400"/>
                    <a:gd name="connsiteY10" fmla="*/ 532933 h 1570749"/>
                    <a:gd name="connsiteX11" fmla="*/ 448786 w 914400"/>
                    <a:gd name="connsiteY11" fmla="*/ 0 h 1570749"/>
                    <a:gd name="connsiteX12" fmla="*/ 353419 w 914400"/>
                    <a:gd name="connsiteY12" fmla="*/ 5610 h 1570749"/>
                    <a:gd name="connsiteX0" fmla="*/ 353419 w 914400"/>
                    <a:gd name="connsiteY0" fmla="*/ 5610 h 1570749"/>
                    <a:gd name="connsiteX1" fmla="*/ 347809 w 914400"/>
                    <a:gd name="connsiteY1" fmla="*/ 319760 h 1570749"/>
                    <a:gd name="connsiteX2" fmla="*/ 336589 w 914400"/>
                    <a:gd name="connsiteY2" fmla="*/ 751716 h 1570749"/>
                    <a:gd name="connsiteX3" fmla="*/ 302930 w 914400"/>
                    <a:gd name="connsiteY3" fmla="*/ 1015377 h 1570749"/>
                    <a:gd name="connsiteX4" fmla="*/ 224393 w 914400"/>
                    <a:gd name="connsiteY4" fmla="*/ 1256599 h 1570749"/>
                    <a:gd name="connsiteX5" fmla="*/ 72928 w 914400"/>
                    <a:gd name="connsiteY5" fmla="*/ 1475382 h 1570749"/>
                    <a:gd name="connsiteX6" fmla="*/ 0 w 914400"/>
                    <a:gd name="connsiteY6" fmla="*/ 1570749 h 1570749"/>
                    <a:gd name="connsiteX7" fmla="*/ 914400 w 914400"/>
                    <a:gd name="connsiteY7" fmla="*/ 1559529 h 1570749"/>
                    <a:gd name="connsiteX8" fmla="*/ 729276 w 914400"/>
                    <a:gd name="connsiteY8" fmla="*/ 1351966 h 1570749"/>
                    <a:gd name="connsiteX9" fmla="*/ 577811 w 914400"/>
                    <a:gd name="connsiteY9" fmla="*/ 1004157 h 1570749"/>
                    <a:gd name="connsiteX10" fmla="*/ 476835 w 914400"/>
                    <a:gd name="connsiteY10" fmla="*/ 532933 h 1570749"/>
                    <a:gd name="connsiteX11" fmla="*/ 448786 w 914400"/>
                    <a:gd name="connsiteY11" fmla="*/ 0 h 1570749"/>
                    <a:gd name="connsiteX12" fmla="*/ 353419 w 914400"/>
                    <a:gd name="connsiteY12" fmla="*/ 5610 h 1570749"/>
                    <a:gd name="connsiteX0" fmla="*/ 353419 w 914400"/>
                    <a:gd name="connsiteY0" fmla="*/ 5610 h 1570749"/>
                    <a:gd name="connsiteX1" fmla="*/ 347809 w 914400"/>
                    <a:gd name="connsiteY1" fmla="*/ 319760 h 1570749"/>
                    <a:gd name="connsiteX2" fmla="*/ 336589 w 914400"/>
                    <a:gd name="connsiteY2" fmla="*/ 751716 h 1570749"/>
                    <a:gd name="connsiteX3" fmla="*/ 302930 w 914400"/>
                    <a:gd name="connsiteY3" fmla="*/ 1015377 h 1570749"/>
                    <a:gd name="connsiteX4" fmla="*/ 224393 w 914400"/>
                    <a:gd name="connsiteY4" fmla="*/ 1256599 h 1570749"/>
                    <a:gd name="connsiteX5" fmla="*/ 72928 w 914400"/>
                    <a:gd name="connsiteY5" fmla="*/ 1475382 h 1570749"/>
                    <a:gd name="connsiteX6" fmla="*/ 0 w 914400"/>
                    <a:gd name="connsiteY6" fmla="*/ 1570749 h 1570749"/>
                    <a:gd name="connsiteX7" fmla="*/ 914400 w 914400"/>
                    <a:gd name="connsiteY7" fmla="*/ 1559529 h 1570749"/>
                    <a:gd name="connsiteX8" fmla="*/ 706836 w 914400"/>
                    <a:gd name="connsiteY8" fmla="*/ 1374405 h 1570749"/>
                    <a:gd name="connsiteX9" fmla="*/ 577811 w 914400"/>
                    <a:gd name="connsiteY9" fmla="*/ 1004157 h 1570749"/>
                    <a:gd name="connsiteX10" fmla="*/ 476835 w 914400"/>
                    <a:gd name="connsiteY10" fmla="*/ 532933 h 1570749"/>
                    <a:gd name="connsiteX11" fmla="*/ 448786 w 914400"/>
                    <a:gd name="connsiteY11" fmla="*/ 0 h 1570749"/>
                    <a:gd name="connsiteX12" fmla="*/ 353419 w 914400"/>
                    <a:gd name="connsiteY12" fmla="*/ 5610 h 1570749"/>
                    <a:gd name="connsiteX0" fmla="*/ 353419 w 914400"/>
                    <a:gd name="connsiteY0" fmla="*/ 1 h 1565140"/>
                    <a:gd name="connsiteX1" fmla="*/ 347809 w 914400"/>
                    <a:gd name="connsiteY1" fmla="*/ 314151 h 1565140"/>
                    <a:gd name="connsiteX2" fmla="*/ 336589 w 914400"/>
                    <a:gd name="connsiteY2" fmla="*/ 746107 h 1565140"/>
                    <a:gd name="connsiteX3" fmla="*/ 302930 w 914400"/>
                    <a:gd name="connsiteY3" fmla="*/ 1009768 h 1565140"/>
                    <a:gd name="connsiteX4" fmla="*/ 224393 w 914400"/>
                    <a:gd name="connsiteY4" fmla="*/ 1250990 h 1565140"/>
                    <a:gd name="connsiteX5" fmla="*/ 72928 w 914400"/>
                    <a:gd name="connsiteY5" fmla="*/ 1469773 h 1565140"/>
                    <a:gd name="connsiteX6" fmla="*/ 0 w 914400"/>
                    <a:gd name="connsiteY6" fmla="*/ 1565140 h 1565140"/>
                    <a:gd name="connsiteX7" fmla="*/ 914400 w 914400"/>
                    <a:gd name="connsiteY7" fmla="*/ 1553920 h 1565140"/>
                    <a:gd name="connsiteX8" fmla="*/ 706836 w 914400"/>
                    <a:gd name="connsiteY8" fmla="*/ 1368796 h 1565140"/>
                    <a:gd name="connsiteX9" fmla="*/ 577811 w 914400"/>
                    <a:gd name="connsiteY9" fmla="*/ 998548 h 1565140"/>
                    <a:gd name="connsiteX10" fmla="*/ 476835 w 914400"/>
                    <a:gd name="connsiteY10" fmla="*/ 527324 h 1565140"/>
                    <a:gd name="connsiteX11" fmla="*/ 460005 w 914400"/>
                    <a:gd name="connsiteY11" fmla="*/ 0 h 1565140"/>
                    <a:gd name="connsiteX12" fmla="*/ 353419 w 914400"/>
                    <a:gd name="connsiteY12" fmla="*/ 1 h 1565140"/>
                    <a:gd name="connsiteX0" fmla="*/ 353419 w 914400"/>
                    <a:gd name="connsiteY0" fmla="*/ 1 h 1565140"/>
                    <a:gd name="connsiteX1" fmla="*/ 347809 w 914400"/>
                    <a:gd name="connsiteY1" fmla="*/ 314151 h 1565140"/>
                    <a:gd name="connsiteX2" fmla="*/ 336589 w 914400"/>
                    <a:gd name="connsiteY2" fmla="*/ 746107 h 1565140"/>
                    <a:gd name="connsiteX3" fmla="*/ 302930 w 914400"/>
                    <a:gd name="connsiteY3" fmla="*/ 1009768 h 1565140"/>
                    <a:gd name="connsiteX4" fmla="*/ 224393 w 914400"/>
                    <a:gd name="connsiteY4" fmla="*/ 1250990 h 1565140"/>
                    <a:gd name="connsiteX5" fmla="*/ 72928 w 914400"/>
                    <a:gd name="connsiteY5" fmla="*/ 1469773 h 1565140"/>
                    <a:gd name="connsiteX6" fmla="*/ 0 w 914400"/>
                    <a:gd name="connsiteY6" fmla="*/ 1565140 h 1565140"/>
                    <a:gd name="connsiteX7" fmla="*/ 914400 w 914400"/>
                    <a:gd name="connsiteY7" fmla="*/ 1553920 h 1565140"/>
                    <a:gd name="connsiteX8" fmla="*/ 706836 w 914400"/>
                    <a:gd name="connsiteY8" fmla="*/ 1368796 h 1565140"/>
                    <a:gd name="connsiteX9" fmla="*/ 577811 w 914400"/>
                    <a:gd name="connsiteY9" fmla="*/ 998548 h 1565140"/>
                    <a:gd name="connsiteX10" fmla="*/ 476835 w 914400"/>
                    <a:gd name="connsiteY10" fmla="*/ 527324 h 1565140"/>
                    <a:gd name="connsiteX11" fmla="*/ 460005 w 914400"/>
                    <a:gd name="connsiteY11" fmla="*/ 0 h 1565140"/>
                    <a:gd name="connsiteX12" fmla="*/ 353419 w 914400"/>
                    <a:gd name="connsiteY12" fmla="*/ 1 h 1565140"/>
                    <a:gd name="connsiteX0" fmla="*/ 353419 w 914400"/>
                    <a:gd name="connsiteY0" fmla="*/ 1 h 1565140"/>
                    <a:gd name="connsiteX1" fmla="*/ 347809 w 914400"/>
                    <a:gd name="connsiteY1" fmla="*/ 314151 h 1565140"/>
                    <a:gd name="connsiteX2" fmla="*/ 349115 w 914400"/>
                    <a:gd name="connsiteY2" fmla="*/ 748613 h 1565140"/>
                    <a:gd name="connsiteX3" fmla="*/ 302930 w 914400"/>
                    <a:gd name="connsiteY3" fmla="*/ 1009768 h 1565140"/>
                    <a:gd name="connsiteX4" fmla="*/ 224393 w 914400"/>
                    <a:gd name="connsiteY4" fmla="*/ 1250990 h 1565140"/>
                    <a:gd name="connsiteX5" fmla="*/ 72928 w 914400"/>
                    <a:gd name="connsiteY5" fmla="*/ 1469773 h 1565140"/>
                    <a:gd name="connsiteX6" fmla="*/ 0 w 914400"/>
                    <a:gd name="connsiteY6" fmla="*/ 1565140 h 1565140"/>
                    <a:gd name="connsiteX7" fmla="*/ 914400 w 914400"/>
                    <a:gd name="connsiteY7" fmla="*/ 1553920 h 1565140"/>
                    <a:gd name="connsiteX8" fmla="*/ 706836 w 914400"/>
                    <a:gd name="connsiteY8" fmla="*/ 1368796 h 1565140"/>
                    <a:gd name="connsiteX9" fmla="*/ 577811 w 914400"/>
                    <a:gd name="connsiteY9" fmla="*/ 998548 h 1565140"/>
                    <a:gd name="connsiteX10" fmla="*/ 476835 w 914400"/>
                    <a:gd name="connsiteY10" fmla="*/ 527324 h 1565140"/>
                    <a:gd name="connsiteX11" fmla="*/ 460005 w 914400"/>
                    <a:gd name="connsiteY11" fmla="*/ 0 h 1565140"/>
                    <a:gd name="connsiteX12" fmla="*/ 353419 w 914400"/>
                    <a:gd name="connsiteY12" fmla="*/ 1 h 1565140"/>
                    <a:gd name="connsiteX0" fmla="*/ 353419 w 914400"/>
                    <a:gd name="connsiteY0" fmla="*/ 1 h 1565140"/>
                    <a:gd name="connsiteX1" fmla="*/ 347809 w 914400"/>
                    <a:gd name="connsiteY1" fmla="*/ 314151 h 1565140"/>
                    <a:gd name="connsiteX2" fmla="*/ 349115 w 914400"/>
                    <a:gd name="connsiteY2" fmla="*/ 748613 h 1565140"/>
                    <a:gd name="connsiteX3" fmla="*/ 302930 w 914400"/>
                    <a:gd name="connsiteY3" fmla="*/ 1009768 h 1565140"/>
                    <a:gd name="connsiteX4" fmla="*/ 224393 w 914400"/>
                    <a:gd name="connsiteY4" fmla="*/ 1250990 h 1565140"/>
                    <a:gd name="connsiteX5" fmla="*/ 72928 w 914400"/>
                    <a:gd name="connsiteY5" fmla="*/ 1469773 h 1565140"/>
                    <a:gd name="connsiteX6" fmla="*/ 0 w 914400"/>
                    <a:gd name="connsiteY6" fmla="*/ 1565140 h 1565140"/>
                    <a:gd name="connsiteX7" fmla="*/ 914400 w 914400"/>
                    <a:gd name="connsiteY7" fmla="*/ 1553920 h 1565140"/>
                    <a:gd name="connsiteX8" fmla="*/ 706836 w 914400"/>
                    <a:gd name="connsiteY8" fmla="*/ 1368796 h 1565140"/>
                    <a:gd name="connsiteX9" fmla="*/ 577811 w 914400"/>
                    <a:gd name="connsiteY9" fmla="*/ 998548 h 1565140"/>
                    <a:gd name="connsiteX10" fmla="*/ 476835 w 914400"/>
                    <a:gd name="connsiteY10" fmla="*/ 527324 h 1565140"/>
                    <a:gd name="connsiteX11" fmla="*/ 454994 w 914400"/>
                    <a:gd name="connsiteY11" fmla="*/ 0 h 1565140"/>
                    <a:gd name="connsiteX12" fmla="*/ 353419 w 914400"/>
                    <a:gd name="connsiteY12" fmla="*/ 1 h 1565140"/>
                    <a:gd name="connsiteX0" fmla="*/ 353419 w 914400"/>
                    <a:gd name="connsiteY0" fmla="*/ 1 h 1575185"/>
                    <a:gd name="connsiteX1" fmla="*/ 347809 w 914400"/>
                    <a:gd name="connsiteY1" fmla="*/ 314151 h 1575185"/>
                    <a:gd name="connsiteX2" fmla="*/ 349115 w 914400"/>
                    <a:gd name="connsiteY2" fmla="*/ 748613 h 1575185"/>
                    <a:gd name="connsiteX3" fmla="*/ 302930 w 914400"/>
                    <a:gd name="connsiteY3" fmla="*/ 1009768 h 1575185"/>
                    <a:gd name="connsiteX4" fmla="*/ 224393 w 914400"/>
                    <a:gd name="connsiteY4" fmla="*/ 1250990 h 1575185"/>
                    <a:gd name="connsiteX5" fmla="*/ 72928 w 914400"/>
                    <a:gd name="connsiteY5" fmla="*/ 1469773 h 1575185"/>
                    <a:gd name="connsiteX6" fmla="*/ 0 w 914400"/>
                    <a:gd name="connsiteY6" fmla="*/ 1565140 h 1575185"/>
                    <a:gd name="connsiteX7" fmla="*/ 914400 w 914400"/>
                    <a:gd name="connsiteY7" fmla="*/ 1575185 h 1575185"/>
                    <a:gd name="connsiteX8" fmla="*/ 706836 w 914400"/>
                    <a:gd name="connsiteY8" fmla="*/ 1368796 h 1575185"/>
                    <a:gd name="connsiteX9" fmla="*/ 577811 w 914400"/>
                    <a:gd name="connsiteY9" fmla="*/ 998548 h 1575185"/>
                    <a:gd name="connsiteX10" fmla="*/ 476835 w 914400"/>
                    <a:gd name="connsiteY10" fmla="*/ 527324 h 1575185"/>
                    <a:gd name="connsiteX11" fmla="*/ 454994 w 914400"/>
                    <a:gd name="connsiteY11" fmla="*/ 0 h 1575185"/>
                    <a:gd name="connsiteX12" fmla="*/ 353419 w 914400"/>
                    <a:gd name="connsiteY12" fmla="*/ 1 h 1575185"/>
                    <a:gd name="connsiteX0" fmla="*/ 353419 w 914400"/>
                    <a:gd name="connsiteY0" fmla="*/ 1 h 1575185"/>
                    <a:gd name="connsiteX1" fmla="*/ 347809 w 914400"/>
                    <a:gd name="connsiteY1" fmla="*/ 314151 h 1575185"/>
                    <a:gd name="connsiteX2" fmla="*/ 349115 w 914400"/>
                    <a:gd name="connsiteY2" fmla="*/ 748613 h 1575185"/>
                    <a:gd name="connsiteX3" fmla="*/ 345460 w 914400"/>
                    <a:gd name="connsiteY3" fmla="*/ 1137359 h 1575185"/>
                    <a:gd name="connsiteX4" fmla="*/ 224393 w 914400"/>
                    <a:gd name="connsiteY4" fmla="*/ 1250990 h 1575185"/>
                    <a:gd name="connsiteX5" fmla="*/ 72928 w 914400"/>
                    <a:gd name="connsiteY5" fmla="*/ 1469773 h 1575185"/>
                    <a:gd name="connsiteX6" fmla="*/ 0 w 914400"/>
                    <a:gd name="connsiteY6" fmla="*/ 1565140 h 1575185"/>
                    <a:gd name="connsiteX7" fmla="*/ 914400 w 914400"/>
                    <a:gd name="connsiteY7" fmla="*/ 1575185 h 1575185"/>
                    <a:gd name="connsiteX8" fmla="*/ 706836 w 914400"/>
                    <a:gd name="connsiteY8" fmla="*/ 1368796 h 1575185"/>
                    <a:gd name="connsiteX9" fmla="*/ 577811 w 914400"/>
                    <a:gd name="connsiteY9" fmla="*/ 998548 h 1575185"/>
                    <a:gd name="connsiteX10" fmla="*/ 476835 w 914400"/>
                    <a:gd name="connsiteY10" fmla="*/ 527324 h 1575185"/>
                    <a:gd name="connsiteX11" fmla="*/ 454994 w 914400"/>
                    <a:gd name="connsiteY11" fmla="*/ 0 h 1575185"/>
                    <a:gd name="connsiteX12" fmla="*/ 353419 w 914400"/>
                    <a:gd name="connsiteY12" fmla="*/ 1 h 1575185"/>
                    <a:gd name="connsiteX0" fmla="*/ 353419 w 914400"/>
                    <a:gd name="connsiteY0" fmla="*/ 1 h 1575185"/>
                    <a:gd name="connsiteX1" fmla="*/ 347809 w 914400"/>
                    <a:gd name="connsiteY1" fmla="*/ 314151 h 1575185"/>
                    <a:gd name="connsiteX2" fmla="*/ 349115 w 914400"/>
                    <a:gd name="connsiteY2" fmla="*/ 748613 h 1575185"/>
                    <a:gd name="connsiteX3" fmla="*/ 345460 w 914400"/>
                    <a:gd name="connsiteY3" fmla="*/ 1137359 h 1575185"/>
                    <a:gd name="connsiteX4" fmla="*/ 224393 w 914400"/>
                    <a:gd name="connsiteY4" fmla="*/ 1250990 h 1575185"/>
                    <a:gd name="connsiteX5" fmla="*/ 72928 w 914400"/>
                    <a:gd name="connsiteY5" fmla="*/ 1469773 h 1575185"/>
                    <a:gd name="connsiteX6" fmla="*/ 0 w 914400"/>
                    <a:gd name="connsiteY6" fmla="*/ 1565140 h 1575185"/>
                    <a:gd name="connsiteX7" fmla="*/ 914400 w 914400"/>
                    <a:gd name="connsiteY7" fmla="*/ 1575185 h 1575185"/>
                    <a:gd name="connsiteX8" fmla="*/ 706836 w 914400"/>
                    <a:gd name="connsiteY8" fmla="*/ 1368796 h 1575185"/>
                    <a:gd name="connsiteX9" fmla="*/ 524648 w 914400"/>
                    <a:gd name="connsiteY9" fmla="*/ 1104874 h 1575185"/>
                    <a:gd name="connsiteX10" fmla="*/ 476835 w 914400"/>
                    <a:gd name="connsiteY10" fmla="*/ 527324 h 1575185"/>
                    <a:gd name="connsiteX11" fmla="*/ 454994 w 914400"/>
                    <a:gd name="connsiteY11" fmla="*/ 0 h 1575185"/>
                    <a:gd name="connsiteX12" fmla="*/ 353419 w 914400"/>
                    <a:gd name="connsiteY12" fmla="*/ 1 h 1575185"/>
                    <a:gd name="connsiteX0" fmla="*/ 353419 w 914400"/>
                    <a:gd name="connsiteY0" fmla="*/ 1 h 1575185"/>
                    <a:gd name="connsiteX1" fmla="*/ 347809 w 914400"/>
                    <a:gd name="connsiteY1" fmla="*/ 314151 h 1575185"/>
                    <a:gd name="connsiteX2" fmla="*/ 349115 w 914400"/>
                    <a:gd name="connsiteY2" fmla="*/ 748613 h 1575185"/>
                    <a:gd name="connsiteX3" fmla="*/ 345460 w 914400"/>
                    <a:gd name="connsiteY3" fmla="*/ 1137359 h 1575185"/>
                    <a:gd name="connsiteX4" fmla="*/ 224393 w 914400"/>
                    <a:gd name="connsiteY4" fmla="*/ 1250990 h 1575185"/>
                    <a:gd name="connsiteX5" fmla="*/ 72928 w 914400"/>
                    <a:gd name="connsiteY5" fmla="*/ 1469773 h 1575185"/>
                    <a:gd name="connsiteX6" fmla="*/ 0 w 914400"/>
                    <a:gd name="connsiteY6" fmla="*/ 1565140 h 1575185"/>
                    <a:gd name="connsiteX7" fmla="*/ 914400 w 914400"/>
                    <a:gd name="connsiteY7" fmla="*/ 1575185 h 1575185"/>
                    <a:gd name="connsiteX8" fmla="*/ 706836 w 914400"/>
                    <a:gd name="connsiteY8" fmla="*/ 1368796 h 1575185"/>
                    <a:gd name="connsiteX9" fmla="*/ 524648 w 914400"/>
                    <a:gd name="connsiteY9" fmla="*/ 1104874 h 1575185"/>
                    <a:gd name="connsiteX10" fmla="*/ 476835 w 914400"/>
                    <a:gd name="connsiteY10" fmla="*/ 527324 h 1575185"/>
                    <a:gd name="connsiteX11" fmla="*/ 454994 w 914400"/>
                    <a:gd name="connsiteY11" fmla="*/ 0 h 1575185"/>
                    <a:gd name="connsiteX12" fmla="*/ 353419 w 914400"/>
                    <a:gd name="connsiteY12" fmla="*/ 1 h 1575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14400" h="1575185">
                      <a:moveTo>
                        <a:pt x="353419" y="1"/>
                      </a:moveTo>
                      <a:lnTo>
                        <a:pt x="347809" y="314151"/>
                      </a:lnTo>
                      <a:cubicBezTo>
                        <a:pt x="348244" y="458972"/>
                        <a:pt x="348680" y="603792"/>
                        <a:pt x="349115" y="748613"/>
                      </a:cubicBezTo>
                      <a:cubicBezTo>
                        <a:pt x="347897" y="878195"/>
                        <a:pt x="346678" y="1007777"/>
                        <a:pt x="345460" y="1137359"/>
                      </a:cubicBezTo>
                      <a:lnTo>
                        <a:pt x="224393" y="1250990"/>
                      </a:lnTo>
                      <a:lnTo>
                        <a:pt x="72928" y="1469773"/>
                      </a:lnTo>
                      <a:lnTo>
                        <a:pt x="0" y="1565140"/>
                      </a:lnTo>
                      <a:lnTo>
                        <a:pt x="914400" y="1575185"/>
                      </a:lnTo>
                      <a:lnTo>
                        <a:pt x="706836" y="1368796"/>
                      </a:lnTo>
                      <a:lnTo>
                        <a:pt x="524648" y="1104874"/>
                      </a:lnTo>
                      <a:cubicBezTo>
                        <a:pt x="481521" y="960937"/>
                        <a:pt x="510494" y="684399"/>
                        <a:pt x="476835" y="527324"/>
                      </a:cubicBezTo>
                      <a:lnTo>
                        <a:pt x="454994" y="0"/>
                      </a:lnTo>
                      <a:lnTo>
                        <a:pt x="353419" y="1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" name="Freeform 3"/>
                <p:cNvSpPr/>
                <p:nvPr/>
              </p:nvSpPr>
              <p:spPr>
                <a:xfrm>
                  <a:off x="2027948" y="4785173"/>
                  <a:ext cx="129026" cy="516103"/>
                </a:xfrm>
                <a:custGeom>
                  <a:avLst/>
                  <a:gdLst>
                    <a:gd name="connsiteX0" fmla="*/ 0 w 129026"/>
                    <a:gd name="connsiteY0" fmla="*/ 0 h 516103"/>
                    <a:gd name="connsiteX1" fmla="*/ 16830 w 129026"/>
                    <a:gd name="connsiteY1" fmla="*/ 61708 h 516103"/>
                    <a:gd name="connsiteX2" fmla="*/ 22440 w 129026"/>
                    <a:gd name="connsiteY2" fmla="*/ 78537 h 516103"/>
                    <a:gd name="connsiteX3" fmla="*/ 39269 w 129026"/>
                    <a:gd name="connsiteY3" fmla="*/ 112196 h 516103"/>
                    <a:gd name="connsiteX4" fmla="*/ 44879 w 129026"/>
                    <a:gd name="connsiteY4" fmla="*/ 157075 h 516103"/>
                    <a:gd name="connsiteX5" fmla="*/ 50489 w 129026"/>
                    <a:gd name="connsiteY5" fmla="*/ 173904 h 516103"/>
                    <a:gd name="connsiteX6" fmla="*/ 56099 w 129026"/>
                    <a:gd name="connsiteY6" fmla="*/ 201953 h 516103"/>
                    <a:gd name="connsiteX7" fmla="*/ 61708 w 129026"/>
                    <a:gd name="connsiteY7" fmla="*/ 252442 h 516103"/>
                    <a:gd name="connsiteX8" fmla="*/ 67318 w 129026"/>
                    <a:gd name="connsiteY8" fmla="*/ 280491 h 516103"/>
                    <a:gd name="connsiteX9" fmla="*/ 78538 w 129026"/>
                    <a:gd name="connsiteY9" fmla="*/ 314150 h 516103"/>
                    <a:gd name="connsiteX10" fmla="*/ 84148 w 129026"/>
                    <a:gd name="connsiteY10" fmla="*/ 370248 h 516103"/>
                    <a:gd name="connsiteX11" fmla="*/ 95367 w 129026"/>
                    <a:gd name="connsiteY11" fmla="*/ 403907 h 516103"/>
                    <a:gd name="connsiteX12" fmla="*/ 100977 w 129026"/>
                    <a:gd name="connsiteY12" fmla="*/ 471225 h 516103"/>
                    <a:gd name="connsiteX13" fmla="*/ 112197 w 129026"/>
                    <a:gd name="connsiteY13" fmla="*/ 488054 h 516103"/>
                    <a:gd name="connsiteX14" fmla="*/ 129026 w 129026"/>
                    <a:gd name="connsiteY14" fmla="*/ 516103 h 516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9026" h="516103">
                      <a:moveTo>
                        <a:pt x="0" y="0"/>
                      </a:moveTo>
                      <a:cubicBezTo>
                        <a:pt x="7929" y="39645"/>
                        <a:pt x="2595" y="19005"/>
                        <a:pt x="16830" y="61708"/>
                      </a:cubicBezTo>
                      <a:cubicBezTo>
                        <a:pt x="18700" y="67318"/>
                        <a:pt x="19160" y="73617"/>
                        <a:pt x="22440" y="78537"/>
                      </a:cubicBezTo>
                      <a:cubicBezTo>
                        <a:pt x="36939" y="100287"/>
                        <a:pt x="31527" y="88971"/>
                        <a:pt x="39269" y="112196"/>
                      </a:cubicBezTo>
                      <a:cubicBezTo>
                        <a:pt x="41139" y="127156"/>
                        <a:pt x="42182" y="142242"/>
                        <a:pt x="44879" y="157075"/>
                      </a:cubicBezTo>
                      <a:cubicBezTo>
                        <a:pt x="45937" y="162893"/>
                        <a:pt x="49055" y="168167"/>
                        <a:pt x="50489" y="173904"/>
                      </a:cubicBezTo>
                      <a:cubicBezTo>
                        <a:pt x="52802" y="183154"/>
                        <a:pt x="54751" y="192514"/>
                        <a:pt x="56099" y="201953"/>
                      </a:cubicBezTo>
                      <a:cubicBezTo>
                        <a:pt x="58494" y="218716"/>
                        <a:pt x="59313" y="235679"/>
                        <a:pt x="61708" y="252442"/>
                      </a:cubicBezTo>
                      <a:cubicBezTo>
                        <a:pt x="63056" y="261881"/>
                        <a:pt x="64809" y="271292"/>
                        <a:pt x="67318" y="280491"/>
                      </a:cubicBezTo>
                      <a:cubicBezTo>
                        <a:pt x="70430" y="291901"/>
                        <a:pt x="78538" y="314150"/>
                        <a:pt x="78538" y="314150"/>
                      </a:cubicBezTo>
                      <a:cubicBezTo>
                        <a:pt x="80408" y="332849"/>
                        <a:pt x="80685" y="351777"/>
                        <a:pt x="84148" y="370248"/>
                      </a:cubicBezTo>
                      <a:cubicBezTo>
                        <a:pt x="86327" y="381872"/>
                        <a:pt x="95367" y="403907"/>
                        <a:pt x="95367" y="403907"/>
                      </a:cubicBezTo>
                      <a:cubicBezTo>
                        <a:pt x="97237" y="426346"/>
                        <a:pt x="96561" y="449145"/>
                        <a:pt x="100977" y="471225"/>
                      </a:cubicBezTo>
                      <a:cubicBezTo>
                        <a:pt x="102299" y="477836"/>
                        <a:pt x="109182" y="482024"/>
                        <a:pt x="112197" y="488054"/>
                      </a:cubicBezTo>
                      <a:cubicBezTo>
                        <a:pt x="126762" y="517185"/>
                        <a:pt x="107109" y="494186"/>
                        <a:pt x="129026" y="51610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1927296" y="4812746"/>
                  <a:ext cx="79127" cy="488054"/>
                </a:xfrm>
                <a:custGeom>
                  <a:avLst/>
                  <a:gdLst>
                    <a:gd name="connsiteX0" fmla="*/ 72945 w 79127"/>
                    <a:gd name="connsiteY0" fmla="*/ 0 h 488054"/>
                    <a:gd name="connsiteX1" fmla="*/ 72945 w 79127"/>
                    <a:gd name="connsiteY1" fmla="*/ 201953 h 488054"/>
                    <a:gd name="connsiteX2" fmla="*/ 50506 w 79127"/>
                    <a:gd name="connsiteY2" fmla="*/ 258051 h 488054"/>
                    <a:gd name="connsiteX3" fmla="*/ 39286 w 79127"/>
                    <a:gd name="connsiteY3" fmla="*/ 291710 h 488054"/>
                    <a:gd name="connsiteX4" fmla="*/ 28066 w 79127"/>
                    <a:gd name="connsiteY4" fmla="*/ 325369 h 488054"/>
                    <a:gd name="connsiteX5" fmla="*/ 16847 w 79127"/>
                    <a:gd name="connsiteY5" fmla="*/ 364638 h 488054"/>
                    <a:gd name="connsiteX6" fmla="*/ 5627 w 79127"/>
                    <a:gd name="connsiteY6" fmla="*/ 420736 h 488054"/>
                    <a:gd name="connsiteX7" fmla="*/ 17 w 79127"/>
                    <a:gd name="connsiteY7" fmla="*/ 488054 h 488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127" h="488054">
                      <a:moveTo>
                        <a:pt x="72945" y="0"/>
                      </a:moveTo>
                      <a:cubicBezTo>
                        <a:pt x="78686" y="86117"/>
                        <a:pt x="83366" y="108169"/>
                        <a:pt x="72945" y="201953"/>
                      </a:cubicBezTo>
                      <a:cubicBezTo>
                        <a:pt x="70083" y="227710"/>
                        <a:pt x="59234" y="236231"/>
                        <a:pt x="50506" y="258051"/>
                      </a:cubicBezTo>
                      <a:cubicBezTo>
                        <a:pt x="46114" y="269032"/>
                        <a:pt x="43026" y="280490"/>
                        <a:pt x="39286" y="291710"/>
                      </a:cubicBezTo>
                      <a:lnTo>
                        <a:pt x="28066" y="325369"/>
                      </a:lnTo>
                      <a:cubicBezTo>
                        <a:pt x="23263" y="339780"/>
                        <a:pt x="19663" y="349153"/>
                        <a:pt x="16847" y="364638"/>
                      </a:cubicBezTo>
                      <a:cubicBezTo>
                        <a:pt x="6533" y="421363"/>
                        <a:pt x="17148" y="386174"/>
                        <a:pt x="5627" y="420736"/>
                      </a:cubicBezTo>
                      <a:cubicBezTo>
                        <a:pt x="-603" y="476800"/>
                        <a:pt x="17" y="454291"/>
                        <a:pt x="17" y="48805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9" name="Cloud 38"/>
              <p:cNvSpPr/>
              <p:nvPr/>
            </p:nvSpPr>
            <p:spPr>
              <a:xfrm rot="21338580">
                <a:off x="1361462" y="2049643"/>
                <a:ext cx="454724" cy="250511"/>
              </a:xfrm>
              <a:prstGeom prst="cloud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Cloud 39"/>
              <p:cNvSpPr/>
              <p:nvPr/>
            </p:nvSpPr>
            <p:spPr>
              <a:xfrm rot="769257">
                <a:off x="1333893" y="1419177"/>
                <a:ext cx="408795" cy="448019"/>
              </a:xfrm>
              <a:prstGeom prst="cloud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Cloud 40"/>
              <p:cNvSpPr/>
              <p:nvPr/>
            </p:nvSpPr>
            <p:spPr>
              <a:xfrm rot="18792996">
                <a:off x="2189820" y="2509208"/>
                <a:ext cx="346903" cy="448019"/>
              </a:xfrm>
              <a:prstGeom prst="cloud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Cloud 41"/>
              <p:cNvSpPr/>
              <p:nvPr/>
            </p:nvSpPr>
            <p:spPr>
              <a:xfrm rot="18792996">
                <a:off x="1555925" y="1286790"/>
                <a:ext cx="482222" cy="448019"/>
              </a:xfrm>
              <a:prstGeom prst="cloud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Cloud 42"/>
              <p:cNvSpPr/>
              <p:nvPr/>
            </p:nvSpPr>
            <p:spPr>
              <a:xfrm rot="18792996">
                <a:off x="1886312" y="1159800"/>
                <a:ext cx="659973" cy="557203"/>
              </a:xfrm>
              <a:prstGeom prst="cloud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Cloud 43"/>
              <p:cNvSpPr/>
              <p:nvPr/>
            </p:nvSpPr>
            <p:spPr>
              <a:xfrm rot="18792996">
                <a:off x="2202397" y="1425827"/>
                <a:ext cx="693806" cy="448019"/>
              </a:xfrm>
              <a:prstGeom prst="cloud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Cloud 44"/>
              <p:cNvSpPr/>
              <p:nvPr/>
            </p:nvSpPr>
            <p:spPr>
              <a:xfrm>
                <a:off x="2359928" y="1850884"/>
                <a:ext cx="378746" cy="448019"/>
              </a:xfrm>
              <a:prstGeom prst="cloud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Cloud 45"/>
              <p:cNvSpPr/>
              <p:nvPr/>
            </p:nvSpPr>
            <p:spPr>
              <a:xfrm>
                <a:off x="2701701" y="1670308"/>
                <a:ext cx="466536" cy="448019"/>
              </a:xfrm>
              <a:prstGeom prst="cloud">
                <a:avLst/>
              </a:pr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Cloud 46"/>
              <p:cNvSpPr/>
              <p:nvPr/>
            </p:nvSpPr>
            <p:spPr>
              <a:xfrm>
                <a:off x="2549301" y="2135782"/>
                <a:ext cx="577613" cy="466200"/>
              </a:xfrm>
              <a:prstGeom prst="cloud">
                <a:avLst/>
              </a:prstGeom>
              <a:blipFill dpi="0"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Cloud 47"/>
              <p:cNvSpPr/>
              <p:nvPr/>
            </p:nvSpPr>
            <p:spPr>
              <a:xfrm rot="18792996">
                <a:off x="1478633" y="1626875"/>
                <a:ext cx="693806" cy="448019"/>
              </a:xfrm>
              <a:prstGeom prst="cloud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Cloud 48"/>
              <p:cNvSpPr/>
              <p:nvPr/>
            </p:nvSpPr>
            <p:spPr>
              <a:xfrm rot="18792996">
                <a:off x="1192001" y="2023899"/>
                <a:ext cx="693806" cy="448019"/>
              </a:xfrm>
              <a:prstGeom prst="cloud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Cloud 49"/>
              <p:cNvSpPr/>
              <p:nvPr/>
            </p:nvSpPr>
            <p:spPr>
              <a:xfrm rot="18792996">
                <a:off x="1190374" y="2181303"/>
                <a:ext cx="318722" cy="448019"/>
              </a:xfrm>
              <a:prstGeom prst="cloud">
                <a:avLst/>
              </a:prstGeom>
              <a:blipFill dpi="0"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Cloud 50"/>
              <p:cNvSpPr/>
              <p:nvPr/>
            </p:nvSpPr>
            <p:spPr>
              <a:xfrm rot="3427667">
                <a:off x="1826538" y="1838770"/>
                <a:ext cx="693806" cy="448019"/>
              </a:xfrm>
              <a:prstGeom prst="cloud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Cloud 8"/>
            <p:cNvSpPr/>
            <p:nvPr/>
          </p:nvSpPr>
          <p:spPr>
            <a:xfrm rot="18792996">
              <a:off x="2324146" y="1785439"/>
              <a:ext cx="693806" cy="448019"/>
            </a:xfrm>
            <a:prstGeom prst="cloud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58" name="Rectangle 2057"/>
          <p:cNvSpPr/>
          <p:nvPr/>
        </p:nvSpPr>
        <p:spPr>
          <a:xfrm>
            <a:off x="1839176" y="5294321"/>
            <a:ext cx="4605032" cy="7256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D3D58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53" name="Picture 29" descr="See original imag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52"/>
          <a:stretch/>
        </p:blipFill>
        <p:spPr bwMode="auto">
          <a:xfrm>
            <a:off x="3696540" y="2652334"/>
            <a:ext cx="2538932" cy="268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5" descr="See original ima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02" y="3349808"/>
            <a:ext cx="1316419" cy="213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1" descr="See original imag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69" y="4480774"/>
            <a:ext cx="487998" cy="84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Group 90"/>
          <p:cNvGrpSpPr/>
          <p:nvPr/>
        </p:nvGrpSpPr>
        <p:grpSpPr>
          <a:xfrm>
            <a:off x="4772572" y="2799908"/>
            <a:ext cx="1639484" cy="2501300"/>
            <a:chOff x="3126914" y="1141143"/>
            <a:chExt cx="2287861" cy="4159120"/>
          </a:xfrm>
        </p:grpSpPr>
        <p:grpSp>
          <p:nvGrpSpPr>
            <p:cNvPr id="92" name="Group 91"/>
            <p:cNvGrpSpPr/>
            <p:nvPr/>
          </p:nvGrpSpPr>
          <p:grpSpPr>
            <a:xfrm>
              <a:off x="3126914" y="1293475"/>
              <a:ext cx="2240981" cy="4006788"/>
              <a:chOff x="885933" y="1293475"/>
              <a:chExt cx="2240981" cy="4006788"/>
            </a:xfrm>
          </p:grpSpPr>
          <p:pic>
            <p:nvPicPr>
              <p:cNvPr id="106" name="Picture 2" descr="See original imag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933" y="1293475"/>
                <a:ext cx="2240981" cy="2448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" name="Freeform 106"/>
              <p:cNvSpPr/>
              <p:nvPr/>
            </p:nvSpPr>
            <p:spPr>
              <a:xfrm>
                <a:off x="1865235" y="3741747"/>
                <a:ext cx="334360" cy="1558516"/>
              </a:xfrm>
              <a:custGeom>
                <a:avLst/>
                <a:gdLst>
                  <a:gd name="connsiteX0" fmla="*/ 353419 w 914400"/>
                  <a:gd name="connsiteY0" fmla="*/ 5610 h 1570749"/>
                  <a:gd name="connsiteX1" fmla="*/ 347809 w 914400"/>
                  <a:gd name="connsiteY1" fmla="*/ 319760 h 1570749"/>
                  <a:gd name="connsiteX2" fmla="*/ 336589 w 914400"/>
                  <a:gd name="connsiteY2" fmla="*/ 751716 h 1570749"/>
                  <a:gd name="connsiteX3" fmla="*/ 325370 w 914400"/>
                  <a:gd name="connsiteY3" fmla="*/ 1015377 h 1570749"/>
                  <a:gd name="connsiteX4" fmla="*/ 224393 w 914400"/>
                  <a:gd name="connsiteY4" fmla="*/ 1256599 h 1570749"/>
                  <a:gd name="connsiteX5" fmla="*/ 72928 w 914400"/>
                  <a:gd name="connsiteY5" fmla="*/ 1475382 h 1570749"/>
                  <a:gd name="connsiteX6" fmla="*/ 0 w 914400"/>
                  <a:gd name="connsiteY6" fmla="*/ 1570749 h 1570749"/>
                  <a:gd name="connsiteX7" fmla="*/ 914400 w 914400"/>
                  <a:gd name="connsiteY7" fmla="*/ 1559529 h 1570749"/>
                  <a:gd name="connsiteX8" fmla="*/ 729276 w 914400"/>
                  <a:gd name="connsiteY8" fmla="*/ 1351966 h 1570749"/>
                  <a:gd name="connsiteX9" fmla="*/ 577811 w 914400"/>
                  <a:gd name="connsiteY9" fmla="*/ 1004157 h 1570749"/>
                  <a:gd name="connsiteX10" fmla="*/ 476835 w 914400"/>
                  <a:gd name="connsiteY10" fmla="*/ 532933 h 1570749"/>
                  <a:gd name="connsiteX11" fmla="*/ 443176 w 914400"/>
                  <a:gd name="connsiteY11" fmla="*/ 0 h 1570749"/>
                  <a:gd name="connsiteX12" fmla="*/ 353419 w 914400"/>
                  <a:gd name="connsiteY12" fmla="*/ 5610 h 1570749"/>
                  <a:gd name="connsiteX0" fmla="*/ 353419 w 914400"/>
                  <a:gd name="connsiteY0" fmla="*/ 5610 h 1570749"/>
                  <a:gd name="connsiteX1" fmla="*/ 347809 w 914400"/>
                  <a:gd name="connsiteY1" fmla="*/ 319760 h 1570749"/>
                  <a:gd name="connsiteX2" fmla="*/ 336589 w 914400"/>
                  <a:gd name="connsiteY2" fmla="*/ 751716 h 1570749"/>
                  <a:gd name="connsiteX3" fmla="*/ 325370 w 914400"/>
                  <a:gd name="connsiteY3" fmla="*/ 1015377 h 1570749"/>
                  <a:gd name="connsiteX4" fmla="*/ 224393 w 914400"/>
                  <a:gd name="connsiteY4" fmla="*/ 1256599 h 1570749"/>
                  <a:gd name="connsiteX5" fmla="*/ 72928 w 914400"/>
                  <a:gd name="connsiteY5" fmla="*/ 1475382 h 1570749"/>
                  <a:gd name="connsiteX6" fmla="*/ 0 w 914400"/>
                  <a:gd name="connsiteY6" fmla="*/ 1570749 h 1570749"/>
                  <a:gd name="connsiteX7" fmla="*/ 914400 w 914400"/>
                  <a:gd name="connsiteY7" fmla="*/ 1559529 h 1570749"/>
                  <a:gd name="connsiteX8" fmla="*/ 729276 w 914400"/>
                  <a:gd name="connsiteY8" fmla="*/ 1351966 h 1570749"/>
                  <a:gd name="connsiteX9" fmla="*/ 577811 w 914400"/>
                  <a:gd name="connsiteY9" fmla="*/ 1004157 h 1570749"/>
                  <a:gd name="connsiteX10" fmla="*/ 476835 w 914400"/>
                  <a:gd name="connsiteY10" fmla="*/ 532933 h 1570749"/>
                  <a:gd name="connsiteX11" fmla="*/ 448786 w 914400"/>
                  <a:gd name="connsiteY11" fmla="*/ 0 h 1570749"/>
                  <a:gd name="connsiteX12" fmla="*/ 353419 w 914400"/>
                  <a:gd name="connsiteY12" fmla="*/ 5610 h 1570749"/>
                  <a:gd name="connsiteX0" fmla="*/ 353419 w 914400"/>
                  <a:gd name="connsiteY0" fmla="*/ 5610 h 1570749"/>
                  <a:gd name="connsiteX1" fmla="*/ 347809 w 914400"/>
                  <a:gd name="connsiteY1" fmla="*/ 319760 h 1570749"/>
                  <a:gd name="connsiteX2" fmla="*/ 336589 w 914400"/>
                  <a:gd name="connsiteY2" fmla="*/ 751716 h 1570749"/>
                  <a:gd name="connsiteX3" fmla="*/ 302930 w 914400"/>
                  <a:gd name="connsiteY3" fmla="*/ 1015377 h 1570749"/>
                  <a:gd name="connsiteX4" fmla="*/ 224393 w 914400"/>
                  <a:gd name="connsiteY4" fmla="*/ 1256599 h 1570749"/>
                  <a:gd name="connsiteX5" fmla="*/ 72928 w 914400"/>
                  <a:gd name="connsiteY5" fmla="*/ 1475382 h 1570749"/>
                  <a:gd name="connsiteX6" fmla="*/ 0 w 914400"/>
                  <a:gd name="connsiteY6" fmla="*/ 1570749 h 1570749"/>
                  <a:gd name="connsiteX7" fmla="*/ 914400 w 914400"/>
                  <a:gd name="connsiteY7" fmla="*/ 1559529 h 1570749"/>
                  <a:gd name="connsiteX8" fmla="*/ 729276 w 914400"/>
                  <a:gd name="connsiteY8" fmla="*/ 1351966 h 1570749"/>
                  <a:gd name="connsiteX9" fmla="*/ 577811 w 914400"/>
                  <a:gd name="connsiteY9" fmla="*/ 1004157 h 1570749"/>
                  <a:gd name="connsiteX10" fmla="*/ 476835 w 914400"/>
                  <a:gd name="connsiteY10" fmla="*/ 532933 h 1570749"/>
                  <a:gd name="connsiteX11" fmla="*/ 448786 w 914400"/>
                  <a:gd name="connsiteY11" fmla="*/ 0 h 1570749"/>
                  <a:gd name="connsiteX12" fmla="*/ 353419 w 914400"/>
                  <a:gd name="connsiteY12" fmla="*/ 5610 h 1570749"/>
                  <a:gd name="connsiteX0" fmla="*/ 353419 w 914400"/>
                  <a:gd name="connsiteY0" fmla="*/ 5610 h 1570749"/>
                  <a:gd name="connsiteX1" fmla="*/ 347809 w 914400"/>
                  <a:gd name="connsiteY1" fmla="*/ 319760 h 1570749"/>
                  <a:gd name="connsiteX2" fmla="*/ 336589 w 914400"/>
                  <a:gd name="connsiteY2" fmla="*/ 751716 h 1570749"/>
                  <a:gd name="connsiteX3" fmla="*/ 302930 w 914400"/>
                  <a:gd name="connsiteY3" fmla="*/ 1015377 h 1570749"/>
                  <a:gd name="connsiteX4" fmla="*/ 224393 w 914400"/>
                  <a:gd name="connsiteY4" fmla="*/ 1256599 h 1570749"/>
                  <a:gd name="connsiteX5" fmla="*/ 72928 w 914400"/>
                  <a:gd name="connsiteY5" fmla="*/ 1475382 h 1570749"/>
                  <a:gd name="connsiteX6" fmla="*/ 0 w 914400"/>
                  <a:gd name="connsiteY6" fmla="*/ 1570749 h 1570749"/>
                  <a:gd name="connsiteX7" fmla="*/ 914400 w 914400"/>
                  <a:gd name="connsiteY7" fmla="*/ 1559529 h 1570749"/>
                  <a:gd name="connsiteX8" fmla="*/ 706836 w 914400"/>
                  <a:gd name="connsiteY8" fmla="*/ 1374405 h 1570749"/>
                  <a:gd name="connsiteX9" fmla="*/ 577811 w 914400"/>
                  <a:gd name="connsiteY9" fmla="*/ 1004157 h 1570749"/>
                  <a:gd name="connsiteX10" fmla="*/ 476835 w 914400"/>
                  <a:gd name="connsiteY10" fmla="*/ 532933 h 1570749"/>
                  <a:gd name="connsiteX11" fmla="*/ 448786 w 914400"/>
                  <a:gd name="connsiteY11" fmla="*/ 0 h 1570749"/>
                  <a:gd name="connsiteX12" fmla="*/ 353419 w 914400"/>
                  <a:gd name="connsiteY12" fmla="*/ 5610 h 1570749"/>
                  <a:gd name="connsiteX0" fmla="*/ 353419 w 914400"/>
                  <a:gd name="connsiteY0" fmla="*/ 1 h 1565140"/>
                  <a:gd name="connsiteX1" fmla="*/ 347809 w 914400"/>
                  <a:gd name="connsiteY1" fmla="*/ 314151 h 1565140"/>
                  <a:gd name="connsiteX2" fmla="*/ 336589 w 914400"/>
                  <a:gd name="connsiteY2" fmla="*/ 746107 h 1565140"/>
                  <a:gd name="connsiteX3" fmla="*/ 302930 w 914400"/>
                  <a:gd name="connsiteY3" fmla="*/ 1009768 h 1565140"/>
                  <a:gd name="connsiteX4" fmla="*/ 224393 w 914400"/>
                  <a:gd name="connsiteY4" fmla="*/ 1250990 h 1565140"/>
                  <a:gd name="connsiteX5" fmla="*/ 72928 w 914400"/>
                  <a:gd name="connsiteY5" fmla="*/ 1469773 h 1565140"/>
                  <a:gd name="connsiteX6" fmla="*/ 0 w 914400"/>
                  <a:gd name="connsiteY6" fmla="*/ 1565140 h 1565140"/>
                  <a:gd name="connsiteX7" fmla="*/ 914400 w 914400"/>
                  <a:gd name="connsiteY7" fmla="*/ 1553920 h 1565140"/>
                  <a:gd name="connsiteX8" fmla="*/ 706836 w 914400"/>
                  <a:gd name="connsiteY8" fmla="*/ 1368796 h 1565140"/>
                  <a:gd name="connsiteX9" fmla="*/ 577811 w 914400"/>
                  <a:gd name="connsiteY9" fmla="*/ 998548 h 1565140"/>
                  <a:gd name="connsiteX10" fmla="*/ 476835 w 914400"/>
                  <a:gd name="connsiteY10" fmla="*/ 527324 h 1565140"/>
                  <a:gd name="connsiteX11" fmla="*/ 460005 w 914400"/>
                  <a:gd name="connsiteY11" fmla="*/ 0 h 1565140"/>
                  <a:gd name="connsiteX12" fmla="*/ 353419 w 914400"/>
                  <a:gd name="connsiteY12" fmla="*/ 1 h 1565140"/>
                  <a:gd name="connsiteX0" fmla="*/ 353419 w 914400"/>
                  <a:gd name="connsiteY0" fmla="*/ 1 h 1565140"/>
                  <a:gd name="connsiteX1" fmla="*/ 347809 w 914400"/>
                  <a:gd name="connsiteY1" fmla="*/ 314151 h 1565140"/>
                  <a:gd name="connsiteX2" fmla="*/ 336589 w 914400"/>
                  <a:gd name="connsiteY2" fmla="*/ 746107 h 1565140"/>
                  <a:gd name="connsiteX3" fmla="*/ 302930 w 914400"/>
                  <a:gd name="connsiteY3" fmla="*/ 1009768 h 1565140"/>
                  <a:gd name="connsiteX4" fmla="*/ 224393 w 914400"/>
                  <a:gd name="connsiteY4" fmla="*/ 1250990 h 1565140"/>
                  <a:gd name="connsiteX5" fmla="*/ 72928 w 914400"/>
                  <a:gd name="connsiteY5" fmla="*/ 1469773 h 1565140"/>
                  <a:gd name="connsiteX6" fmla="*/ 0 w 914400"/>
                  <a:gd name="connsiteY6" fmla="*/ 1565140 h 1565140"/>
                  <a:gd name="connsiteX7" fmla="*/ 914400 w 914400"/>
                  <a:gd name="connsiteY7" fmla="*/ 1553920 h 1565140"/>
                  <a:gd name="connsiteX8" fmla="*/ 706836 w 914400"/>
                  <a:gd name="connsiteY8" fmla="*/ 1368796 h 1565140"/>
                  <a:gd name="connsiteX9" fmla="*/ 577811 w 914400"/>
                  <a:gd name="connsiteY9" fmla="*/ 998548 h 1565140"/>
                  <a:gd name="connsiteX10" fmla="*/ 476835 w 914400"/>
                  <a:gd name="connsiteY10" fmla="*/ 527324 h 1565140"/>
                  <a:gd name="connsiteX11" fmla="*/ 460005 w 914400"/>
                  <a:gd name="connsiteY11" fmla="*/ 0 h 1565140"/>
                  <a:gd name="connsiteX12" fmla="*/ 353419 w 914400"/>
                  <a:gd name="connsiteY12" fmla="*/ 1 h 1565140"/>
                  <a:gd name="connsiteX0" fmla="*/ 353419 w 914400"/>
                  <a:gd name="connsiteY0" fmla="*/ 1 h 1565140"/>
                  <a:gd name="connsiteX1" fmla="*/ 347809 w 914400"/>
                  <a:gd name="connsiteY1" fmla="*/ 314151 h 1565140"/>
                  <a:gd name="connsiteX2" fmla="*/ 349115 w 914400"/>
                  <a:gd name="connsiteY2" fmla="*/ 748613 h 1565140"/>
                  <a:gd name="connsiteX3" fmla="*/ 302930 w 914400"/>
                  <a:gd name="connsiteY3" fmla="*/ 1009768 h 1565140"/>
                  <a:gd name="connsiteX4" fmla="*/ 224393 w 914400"/>
                  <a:gd name="connsiteY4" fmla="*/ 1250990 h 1565140"/>
                  <a:gd name="connsiteX5" fmla="*/ 72928 w 914400"/>
                  <a:gd name="connsiteY5" fmla="*/ 1469773 h 1565140"/>
                  <a:gd name="connsiteX6" fmla="*/ 0 w 914400"/>
                  <a:gd name="connsiteY6" fmla="*/ 1565140 h 1565140"/>
                  <a:gd name="connsiteX7" fmla="*/ 914400 w 914400"/>
                  <a:gd name="connsiteY7" fmla="*/ 1553920 h 1565140"/>
                  <a:gd name="connsiteX8" fmla="*/ 706836 w 914400"/>
                  <a:gd name="connsiteY8" fmla="*/ 1368796 h 1565140"/>
                  <a:gd name="connsiteX9" fmla="*/ 577811 w 914400"/>
                  <a:gd name="connsiteY9" fmla="*/ 998548 h 1565140"/>
                  <a:gd name="connsiteX10" fmla="*/ 476835 w 914400"/>
                  <a:gd name="connsiteY10" fmla="*/ 527324 h 1565140"/>
                  <a:gd name="connsiteX11" fmla="*/ 460005 w 914400"/>
                  <a:gd name="connsiteY11" fmla="*/ 0 h 1565140"/>
                  <a:gd name="connsiteX12" fmla="*/ 353419 w 914400"/>
                  <a:gd name="connsiteY12" fmla="*/ 1 h 1565140"/>
                  <a:gd name="connsiteX0" fmla="*/ 353419 w 914400"/>
                  <a:gd name="connsiteY0" fmla="*/ 1 h 1565140"/>
                  <a:gd name="connsiteX1" fmla="*/ 347809 w 914400"/>
                  <a:gd name="connsiteY1" fmla="*/ 314151 h 1565140"/>
                  <a:gd name="connsiteX2" fmla="*/ 349115 w 914400"/>
                  <a:gd name="connsiteY2" fmla="*/ 748613 h 1565140"/>
                  <a:gd name="connsiteX3" fmla="*/ 302930 w 914400"/>
                  <a:gd name="connsiteY3" fmla="*/ 1009768 h 1565140"/>
                  <a:gd name="connsiteX4" fmla="*/ 224393 w 914400"/>
                  <a:gd name="connsiteY4" fmla="*/ 1250990 h 1565140"/>
                  <a:gd name="connsiteX5" fmla="*/ 72928 w 914400"/>
                  <a:gd name="connsiteY5" fmla="*/ 1469773 h 1565140"/>
                  <a:gd name="connsiteX6" fmla="*/ 0 w 914400"/>
                  <a:gd name="connsiteY6" fmla="*/ 1565140 h 1565140"/>
                  <a:gd name="connsiteX7" fmla="*/ 914400 w 914400"/>
                  <a:gd name="connsiteY7" fmla="*/ 1553920 h 1565140"/>
                  <a:gd name="connsiteX8" fmla="*/ 706836 w 914400"/>
                  <a:gd name="connsiteY8" fmla="*/ 1368796 h 1565140"/>
                  <a:gd name="connsiteX9" fmla="*/ 577811 w 914400"/>
                  <a:gd name="connsiteY9" fmla="*/ 998548 h 1565140"/>
                  <a:gd name="connsiteX10" fmla="*/ 476835 w 914400"/>
                  <a:gd name="connsiteY10" fmla="*/ 527324 h 1565140"/>
                  <a:gd name="connsiteX11" fmla="*/ 454994 w 914400"/>
                  <a:gd name="connsiteY11" fmla="*/ 0 h 1565140"/>
                  <a:gd name="connsiteX12" fmla="*/ 353419 w 914400"/>
                  <a:gd name="connsiteY12" fmla="*/ 1 h 1565140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02930 w 914400"/>
                  <a:gd name="connsiteY3" fmla="*/ 1009768 h 1575185"/>
                  <a:gd name="connsiteX4" fmla="*/ 224393 w 914400"/>
                  <a:gd name="connsiteY4" fmla="*/ 1250990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77811 w 914400"/>
                  <a:gd name="connsiteY9" fmla="*/ 998548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24393 w 914400"/>
                  <a:gd name="connsiteY4" fmla="*/ 1250990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77811 w 914400"/>
                  <a:gd name="connsiteY9" fmla="*/ 998548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24393 w 914400"/>
                  <a:gd name="connsiteY4" fmla="*/ 1250990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24648 w 914400"/>
                  <a:gd name="connsiteY9" fmla="*/ 1104874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24393 w 914400"/>
                  <a:gd name="connsiteY4" fmla="*/ 1250990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24648 w 914400"/>
                  <a:gd name="connsiteY9" fmla="*/ 1104874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78530 w 914400"/>
                  <a:gd name="connsiteY4" fmla="*/ 1359344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24648 w 914400"/>
                  <a:gd name="connsiteY9" fmla="*/ 1104874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78530 w 914400"/>
                  <a:gd name="connsiteY4" fmla="*/ 1359344 h 1575185"/>
                  <a:gd name="connsiteX5" fmla="*/ 266275 w 914400"/>
                  <a:gd name="connsiteY5" fmla="*/ 1511445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24648 w 914400"/>
                  <a:gd name="connsiteY9" fmla="*/ 1104874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144605 w 705586"/>
                  <a:gd name="connsiteY0" fmla="*/ 1 h 1575185"/>
                  <a:gd name="connsiteX1" fmla="*/ 138995 w 705586"/>
                  <a:gd name="connsiteY1" fmla="*/ 314151 h 1575185"/>
                  <a:gd name="connsiteX2" fmla="*/ 140301 w 705586"/>
                  <a:gd name="connsiteY2" fmla="*/ 748613 h 1575185"/>
                  <a:gd name="connsiteX3" fmla="*/ 136646 w 705586"/>
                  <a:gd name="connsiteY3" fmla="*/ 1137359 h 1575185"/>
                  <a:gd name="connsiteX4" fmla="*/ 69716 w 705586"/>
                  <a:gd name="connsiteY4" fmla="*/ 1359344 h 1575185"/>
                  <a:gd name="connsiteX5" fmla="*/ 57461 w 705586"/>
                  <a:gd name="connsiteY5" fmla="*/ 1511445 h 1575185"/>
                  <a:gd name="connsiteX6" fmla="*/ 0 w 705586"/>
                  <a:gd name="connsiteY6" fmla="*/ 1556806 h 1575185"/>
                  <a:gd name="connsiteX7" fmla="*/ 705586 w 705586"/>
                  <a:gd name="connsiteY7" fmla="*/ 1575185 h 1575185"/>
                  <a:gd name="connsiteX8" fmla="*/ 498022 w 705586"/>
                  <a:gd name="connsiteY8" fmla="*/ 1368796 h 1575185"/>
                  <a:gd name="connsiteX9" fmla="*/ 315834 w 705586"/>
                  <a:gd name="connsiteY9" fmla="*/ 1104874 h 1575185"/>
                  <a:gd name="connsiteX10" fmla="*/ 268021 w 705586"/>
                  <a:gd name="connsiteY10" fmla="*/ 527324 h 1575185"/>
                  <a:gd name="connsiteX11" fmla="*/ 246180 w 705586"/>
                  <a:gd name="connsiteY11" fmla="*/ 0 h 1575185"/>
                  <a:gd name="connsiteX12" fmla="*/ 144605 w 705586"/>
                  <a:gd name="connsiteY12" fmla="*/ 1 h 1575185"/>
                  <a:gd name="connsiteX0" fmla="*/ 98201 w 659182"/>
                  <a:gd name="connsiteY0" fmla="*/ 1 h 1575185"/>
                  <a:gd name="connsiteX1" fmla="*/ 92591 w 659182"/>
                  <a:gd name="connsiteY1" fmla="*/ 314151 h 1575185"/>
                  <a:gd name="connsiteX2" fmla="*/ 93897 w 659182"/>
                  <a:gd name="connsiteY2" fmla="*/ 748613 h 1575185"/>
                  <a:gd name="connsiteX3" fmla="*/ 90242 w 659182"/>
                  <a:gd name="connsiteY3" fmla="*/ 1137359 h 1575185"/>
                  <a:gd name="connsiteX4" fmla="*/ 23312 w 659182"/>
                  <a:gd name="connsiteY4" fmla="*/ 1359344 h 1575185"/>
                  <a:gd name="connsiteX5" fmla="*/ 11057 w 659182"/>
                  <a:gd name="connsiteY5" fmla="*/ 1511445 h 1575185"/>
                  <a:gd name="connsiteX6" fmla="*/ 0 w 659182"/>
                  <a:gd name="connsiteY6" fmla="*/ 1556806 h 1575185"/>
                  <a:gd name="connsiteX7" fmla="*/ 659182 w 659182"/>
                  <a:gd name="connsiteY7" fmla="*/ 1575185 h 1575185"/>
                  <a:gd name="connsiteX8" fmla="*/ 451618 w 659182"/>
                  <a:gd name="connsiteY8" fmla="*/ 1368796 h 1575185"/>
                  <a:gd name="connsiteX9" fmla="*/ 269430 w 659182"/>
                  <a:gd name="connsiteY9" fmla="*/ 1104874 h 1575185"/>
                  <a:gd name="connsiteX10" fmla="*/ 221617 w 659182"/>
                  <a:gd name="connsiteY10" fmla="*/ 527324 h 1575185"/>
                  <a:gd name="connsiteX11" fmla="*/ 199776 w 659182"/>
                  <a:gd name="connsiteY11" fmla="*/ 0 h 1575185"/>
                  <a:gd name="connsiteX12" fmla="*/ 98201 w 659182"/>
                  <a:gd name="connsiteY12" fmla="*/ 1 h 1575185"/>
                  <a:gd name="connsiteX0" fmla="*/ 98201 w 659182"/>
                  <a:gd name="connsiteY0" fmla="*/ 1 h 1575185"/>
                  <a:gd name="connsiteX1" fmla="*/ 92591 w 659182"/>
                  <a:gd name="connsiteY1" fmla="*/ 314151 h 1575185"/>
                  <a:gd name="connsiteX2" fmla="*/ 93897 w 659182"/>
                  <a:gd name="connsiteY2" fmla="*/ 748613 h 1575185"/>
                  <a:gd name="connsiteX3" fmla="*/ 90242 w 659182"/>
                  <a:gd name="connsiteY3" fmla="*/ 1137359 h 1575185"/>
                  <a:gd name="connsiteX4" fmla="*/ 23312 w 659182"/>
                  <a:gd name="connsiteY4" fmla="*/ 1359344 h 1575185"/>
                  <a:gd name="connsiteX5" fmla="*/ 11057 w 659182"/>
                  <a:gd name="connsiteY5" fmla="*/ 1511445 h 1575185"/>
                  <a:gd name="connsiteX6" fmla="*/ 0 w 659182"/>
                  <a:gd name="connsiteY6" fmla="*/ 1556806 h 1575185"/>
                  <a:gd name="connsiteX7" fmla="*/ 659182 w 659182"/>
                  <a:gd name="connsiteY7" fmla="*/ 1575185 h 1575185"/>
                  <a:gd name="connsiteX8" fmla="*/ 304675 w 659182"/>
                  <a:gd name="connsiteY8" fmla="*/ 1393801 h 1575185"/>
                  <a:gd name="connsiteX9" fmla="*/ 269430 w 659182"/>
                  <a:gd name="connsiteY9" fmla="*/ 1104874 h 1575185"/>
                  <a:gd name="connsiteX10" fmla="*/ 221617 w 659182"/>
                  <a:gd name="connsiteY10" fmla="*/ 527324 h 1575185"/>
                  <a:gd name="connsiteX11" fmla="*/ 199776 w 659182"/>
                  <a:gd name="connsiteY11" fmla="*/ 0 h 1575185"/>
                  <a:gd name="connsiteX12" fmla="*/ 98201 w 659182"/>
                  <a:gd name="connsiteY12" fmla="*/ 1 h 1575185"/>
                  <a:gd name="connsiteX0" fmla="*/ 98201 w 334360"/>
                  <a:gd name="connsiteY0" fmla="*/ 1 h 1558516"/>
                  <a:gd name="connsiteX1" fmla="*/ 92591 w 334360"/>
                  <a:gd name="connsiteY1" fmla="*/ 314151 h 1558516"/>
                  <a:gd name="connsiteX2" fmla="*/ 93897 w 334360"/>
                  <a:gd name="connsiteY2" fmla="*/ 748613 h 1558516"/>
                  <a:gd name="connsiteX3" fmla="*/ 90242 w 334360"/>
                  <a:gd name="connsiteY3" fmla="*/ 1137359 h 1558516"/>
                  <a:gd name="connsiteX4" fmla="*/ 23312 w 334360"/>
                  <a:gd name="connsiteY4" fmla="*/ 1359344 h 1558516"/>
                  <a:gd name="connsiteX5" fmla="*/ 11057 w 334360"/>
                  <a:gd name="connsiteY5" fmla="*/ 1511445 h 1558516"/>
                  <a:gd name="connsiteX6" fmla="*/ 0 w 334360"/>
                  <a:gd name="connsiteY6" fmla="*/ 1556806 h 1558516"/>
                  <a:gd name="connsiteX7" fmla="*/ 334360 w 334360"/>
                  <a:gd name="connsiteY7" fmla="*/ 1558516 h 1558516"/>
                  <a:gd name="connsiteX8" fmla="*/ 304675 w 334360"/>
                  <a:gd name="connsiteY8" fmla="*/ 1393801 h 1558516"/>
                  <a:gd name="connsiteX9" fmla="*/ 269430 w 334360"/>
                  <a:gd name="connsiteY9" fmla="*/ 1104874 h 1558516"/>
                  <a:gd name="connsiteX10" fmla="*/ 221617 w 334360"/>
                  <a:gd name="connsiteY10" fmla="*/ 527324 h 1558516"/>
                  <a:gd name="connsiteX11" fmla="*/ 199776 w 334360"/>
                  <a:gd name="connsiteY11" fmla="*/ 0 h 1558516"/>
                  <a:gd name="connsiteX12" fmla="*/ 98201 w 334360"/>
                  <a:gd name="connsiteY12" fmla="*/ 1 h 155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4360" h="1558516">
                    <a:moveTo>
                      <a:pt x="98201" y="1"/>
                    </a:moveTo>
                    <a:lnTo>
                      <a:pt x="92591" y="314151"/>
                    </a:lnTo>
                    <a:cubicBezTo>
                      <a:pt x="93026" y="458972"/>
                      <a:pt x="93462" y="603792"/>
                      <a:pt x="93897" y="748613"/>
                    </a:cubicBezTo>
                    <a:cubicBezTo>
                      <a:pt x="92679" y="878195"/>
                      <a:pt x="91460" y="1007777"/>
                      <a:pt x="90242" y="1137359"/>
                    </a:cubicBezTo>
                    <a:lnTo>
                      <a:pt x="23312" y="1359344"/>
                    </a:lnTo>
                    <a:lnTo>
                      <a:pt x="11057" y="1511445"/>
                    </a:lnTo>
                    <a:lnTo>
                      <a:pt x="0" y="1556806"/>
                    </a:lnTo>
                    <a:lnTo>
                      <a:pt x="334360" y="1558516"/>
                    </a:lnTo>
                    <a:lnTo>
                      <a:pt x="304675" y="1393801"/>
                    </a:lnTo>
                    <a:lnTo>
                      <a:pt x="269430" y="1104874"/>
                    </a:lnTo>
                    <a:cubicBezTo>
                      <a:pt x="226303" y="960937"/>
                      <a:pt x="255276" y="684399"/>
                      <a:pt x="221617" y="527324"/>
                    </a:cubicBezTo>
                    <a:lnTo>
                      <a:pt x="199776" y="0"/>
                    </a:lnTo>
                    <a:lnTo>
                      <a:pt x="98201" y="1"/>
                    </a:lnTo>
                    <a:close/>
                  </a:path>
                </a:pathLst>
              </a:custGeom>
              <a:solidFill>
                <a:srgbClr val="38383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3" name="Cloud 92"/>
            <p:cNvSpPr/>
            <p:nvPr/>
          </p:nvSpPr>
          <p:spPr>
            <a:xfrm rot="18792996">
              <a:off x="3133739" y="1751827"/>
              <a:ext cx="693806" cy="448019"/>
            </a:xfrm>
            <a:prstGeom prst="cloud">
              <a:avLst/>
            </a:pr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Cloud 93"/>
            <p:cNvSpPr/>
            <p:nvPr/>
          </p:nvSpPr>
          <p:spPr>
            <a:xfrm rot="21338580">
              <a:off x="3608000" y="2082371"/>
              <a:ext cx="454724" cy="250511"/>
            </a:xfrm>
            <a:prstGeom prst="cloud">
              <a:avLst/>
            </a:pr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Cloud 94"/>
            <p:cNvSpPr/>
            <p:nvPr/>
          </p:nvSpPr>
          <p:spPr>
            <a:xfrm rot="769257">
              <a:off x="3580431" y="1451905"/>
              <a:ext cx="408795" cy="448019"/>
            </a:xfrm>
            <a:prstGeom prst="cloud">
              <a:avLst/>
            </a:prstGeom>
            <a:blipFill dpi="0"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Cloud 95"/>
            <p:cNvSpPr/>
            <p:nvPr/>
          </p:nvSpPr>
          <p:spPr>
            <a:xfrm rot="18792996">
              <a:off x="4436358" y="2541936"/>
              <a:ext cx="346903" cy="448019"/>
            </a:xfrm>
            <a:prstGeom prst="cloud">
              <a:avLst/>
            </a:prstGeom>
            <a:blipFill dpi="0"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Cloud 96"/>
            <p:cNvSpPr/>
            <p:nvPr/>
          </p:nvSpPr>
          <p:spPr>
            <a:xfrm rot="18792996">
              <a:off x="3802463" y="1319518"/>
              <a:ext cx="482222" cy="448019"/>
            </a:xfrm>
            <a:prstGeom prst="cloud">
              <a:avLst/>
            </a:prstGeom>
            <a:blipFill dpi="0"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Cloud 97"/>
            <p:cNvSpPr/>
            <p:nvPr/>
          </p:nvSpPr>
          <p:spPr>
            <a:xfrm rot="18792996">
              <a:off x="4132850" y="1192528"/>
              <a:ext cx="659973" cy="557203"/>
            </a:xfrm>
            <a:prstGeom prst="cloud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Cloud 98"/>
            <p:cNvSpPr/>
            <p:nvPr/>
          </p:nvSpPr>
          <p:spPr>
            <a:xfrm rot="18792996">
              <a:off x="4354067" y="1429565"/>
              <a:ext cx="895534" cy="712019"/>
            </a:xfrm>
            <a:prstGeom prst="cloud">
              <a:avLst/>
            </a:prstGeom>
            <a:blipFill dpi="0"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Cloud 99"/>
            <p:cNvSpPr/>
            <p:nvPr/>
          </p:nvSpPr>
          <p:spPr>
            <a:xfrm>
              <a:off x="4606466" y="1883612"/>
              <a:ext cx="378746" cy="448019"/>
            </a:xfrm>
            <a:prstGeom prst="cloud">
              <a:avLst/>
            </a:prstGeom>
            <a:blipFill dpi="0"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Cloud 100"/>
            <p:cNvSpPr/>
            <p:nvPr/>
          </p:nvSpPr>
          <p:spPr>
            <a:xfrm>
              <a:off x="4948239" y="1703036"/>
              <a:ext cx="466536" cy="448019"/>
            </a:xfrm>
            <a:prstGeom prst="cloud">
              <a:avLst/>
            </a:prstGeom>
            <a:blipFill dpi="0"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Cloud 101"/>
            <p:cNvSpPr/>
            <p:nvPr/>
          </p:nvSpPr>
          <p:spPr>
            <a:xfrm>
              <a:off x="4795839" y="2168510"/>
              <a:ext cx="577613" cy="466200"/>
            </a:xfrm>
            <a:prstGeom prst="cloud">
              <a:avLst/>
            </a:prstGeom>
            <a:blipFill dpi="0" rotWithShape="1"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Cloud 102"/>
            <p:cNvSpPr/>
            <p:nvPr/>
          </p:nvSpPr>
          <p:spPr>
            <a:xfrm rot="18792996">
              <a:off x="3725171" y="1659603"/>
              <a:ext cx="693806" cy="448019"/>
            </a:xfrm>
            <a:prstGeom prst="cloud">
              <a:avLst/>
            </a:pr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loud 103"/>
            <p:cNvSpPr/>
            <p:nvPr/>
          </p:nvSpPr>
          <p:spPr>
            <a:xfrm rot="18792996">
              <a:off x="3436912" y="2214031"/>
              <a:ext cx="318722" cy="448019"/>
            </a:xfrm>
            <a:prstGeom prst="cloud">
              <a:avLst/>
            </a:prstGeom>
            <a:blipFill dpi="0" rotWithShape="1"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loud 104"/>
            <p:cNvSpPr/>
            <p:nvPr/>
          </p:nvSpPr>
          <p:spPr>
            <a:xfrm rot="3427667">
              <a:off x="4401455" y="2181302"/>
              <a:ext cx="693806" cy="448019"/>
            </a:xfrm>
            <a:prstGeom prst="cloud">
              <a:avLst/>
            </a:pr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522158" y="3045745"/>
            <a:ext cx="1339120" cy="2258871"/>
            <a:chOff x="3126914" y="1141143"/>
            <a:chExt cx="2287861" cy="4159120"/>
          </a:xfrm>
        </p:grpSpPr>
        <p:grpSp>
          <p:nvGrpSpPr>
            <p:cNvPr id="109" name="Group 108"/>
            <p:cNvGrpSpPr/>
            <p:nvPr/>
          </p:nvGrpSpPr>
          <p:grpSpPr>
            <a:xfrm>
              <a:off x="3126914" y="1293475"/>
              <a:ext cx="2240981" cy="4006788"/>
              <a:chOff x="885933" y="1293475"/>
              <a:chExt cx="2240981" cy="4006788"/>
            </a:xfrm>
          </p:grpSpPr>
          <p:pic>
            <p:nvPicPr>
              <p:cNvPr id="123" name="Picture 2" descr="See original imag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933" y="1293475"/>
                <a:ext cx="2240981" cy="2448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4" name="Freeform 123"/>
              <p:cNvSpPr/>
              <p:nvPr/>
            </p:nvSpPr>
            <p:spPr>
              <a:xfrm>
                <a:off x="1865235" y="3741747"/>
                <a:ext cx="334360" cy="1558516"/>
              </a:xfrm>
              <a:custGeom>
                <a:avLst/>
                <a:gdLst>
                  <a:gd name="connsiteX0" fmla="*/ 353419 w 914400"/>
                  <a:gd name="connsiteY0" fmla="*/ 5610 h 1570749"/>
                  <a:gd name="connsiteX1" fmla="*/ 347809 w 914400"/>
                  <a:gd name="connsiteY1" fmla="*/ 319760 h 1570749"/>
                  <a:gd name="connsiteX2" fmla="*/ 336589 w 914400"/>
                  <a:gd name="connsiteY2" fmla="*/ 751716 h 1570749"/>
                  <a:gd name="connsiteX3" fmla="*/ 325370 w 914400"/>
                  <a:gd name="connsiteY3" fmla="*/ 1015377 h 1570749"/>
                  <a:gd name="connsiteX4" fmla="*/ 224393 w 914400"/>
                  <a:gd name="connsiteY4" fmla="*/ 1256599 h 1570749"/>
                  <a:gd name="connsiteX5" fmla="*/ 72928 w 914400"/>
                  <a:gd name="connsiteY5" fmla="*/ 1475382 h 1570749"/>
                  <a:gd name="connsiteX6" fmla="*/ 0 w 914400"/>
                  <a:gd name="connsiteY6" fmla="*/ 1570749 h 1570749"/>
                  <a:gd name="connsiteX7" fmla="*/ 914400 w 914400"/>
                  <a:gd name="connsiteY7" fmla="*/ 1559529 h 1570749"/>
                  <a:gd name="connsiteX8" fmla="*/ 729276 w 914400"/>
                  <a:gd name="connsiteY8" fmla="*/ 1351966 h 1570749"/>
                  <a:gd name="connsiteX9" fmla="*/ 577811 w 914400"/>
                  <a:gd name="connsiteY9" fmla="*/ 1004157 h 1570749"/>
                  <a:gd name="connsiteX10" fmla="*/ 476835 w 914400"/>
                  <a:gd name="connsiteY10" fmla="*/ 532933 h 1570749"/>
                  <a:gd name="connsiteX11" fmla="*/ 443176 w 914400"/>
                  <a:gd name="connsiteY11" fmla="*/ 0 h 1570749"/>
                  <a:gd name="connsiteX12" fmla="*/ 353419 w 914400"/>
                  <a:gd name="connsiteY12" fmla="*/ 5610 h 1570749"/>
                  <a:gd name="connsiteX0" fmla="*/ 353419 w 914400"/>
                  <a:gd name="connsiteY0" fmla="*/ 5610 h 1570749"/>
                  <a:gd name="connsiteX1" fmla="*/ 347809 w 914400"/>
                  <a:gd name="connsiteY1" fmla="*/ 319760 h 1570749"/>
                  <a:gd name="connsiteX2" fmla="*/ 336589 w 914400"/>
                  <a:gd name="connsiteY2" fmla="*/ 751716 h 1570749"/>
                  <a:gd name="connsiteX3" fmla="*/ 325370 w 914400"/>
                  <a:gd name="connsiteY3" fmla="*/ 1015377 h 1570749"/>
                  <a:gd name="connsiteX4" fmla="*/ 224393 w 914400"/>
                  <a:gd name="connsiteY4" fmla="*/ 1256599 h 1570749"/>
                  <a:gd name="connsiteX5" fmla="*/ 72928 w 914400"/>
                  <a:gd name="connsiteY5" fmla="*/ 1475382 h 1570749"/>
                  <a:gd name="connsiteX6" fmla="*/ 0 w 914400"/>
                  <a:gd name="connsiteY6" fmla="*/ 1570749 h 1570749"/>
                  <a:gd name="connsiteX7" fmla="*/ 914400 w 914400"/>
                  <a:gd name="connsiteY7" fmla="*/ 1559529 h 1570749"/>
                  <a:gd name="connsiteX8" fmla="*/ 729276 w 914400"/>
                  <a:gd name="connsiteY8" fmla="*/ 1351966 h 1570749"/>
                  <a:gd name="connsiteX9" fmla="*/ 577811 w 914400"/>
                  <a:gd name="connsiteY9" fmla="*/ 1004157 h 1570749"/>
                  <a:gd name="connsiteX10" fmla="*/ 476835 w 914400"/>
                  <a:gd name="connsiteY10" fmla="*/ 532933 h 1570749"/>
                  <a:gd name="connsiteX11" fmla="*/ 448786 w 914400"/>
                  <a:gd name="connsiteY11" fmla="*/ 0 h 1570749"/>
                  <a:gd name="connsiteX12" fmla="*/ 353419 w 914400"/>
                  <a:gd name="connsiteY12" fmla="*/ 5610 h 1570749"/>
                  <a:gd name="connsiteX0" fmla="*/ 353419 w 914400"/>
                  <a:gd name="connsiteY0" fmla="*/ 5610 h 1570749"/>
                  <a:gd name="connsiteX1" fmla="*/ 347809 w 914400"/>
                  <a:gd name="connsiteY1" fmla="*/ 319760 h 1570749"/>
                  <a:gd name="connsiteX2" fmla="*/ 336589 w 914400"/>
                  <a:gd name="connsiteY2" fmla="*/ 751716 h 1570749"/>
                  <a:gd name="connsiteX3" fmla="*/ 302930 w 914400"/>
                  <a:gd name="connsiteY3" fmla="*/ 1015377 h 1570749"/>
                  <a:gd name="connsiteX4" fmla="*/ 224393 w 914400"/>
                  <a:gd name="connsiteY4" fmla="*/ 1256599 h 1570749"/>
                  <a:gd name="connsiteX5" fmla="*/ 72928 w 914400"/>
                  <a:gd name="connsiteY5" fmla="*/ 1475382 h 1570749"/>
                  <a:gd name="connsiteX6" fmla="*/ 0 w 914400"/>
                  <a:gd name="connsiteY6" fmla="*/ 1570749 h 1570749"/>
                  <a:gd name="connsiteX7" fmla="*/ 914400 w 914400"/>
                  <a:gd name="connsiteY7" fmla="*/ 1559529 h 1570749"/>
                  <a:gd name="connsiteX8" fmla="*/ 729276 w 914400"/>
                  <a:gd name="connsiteY8" fmla="*/ 1351966 h 1570749"/>
                  <a:gd name="connsiteX9" fmla="*/ 577811 w 914400"/>
                  <a:gd name="connsiteY9" fmla="*/ 1004157 h 1570749"/>
                  <a:gd name="connsiteX10" fmla="*/ 476835 w 914400"/>
                  <a:gd name="connsiteY10" fmla="*/ 532933 h 1570749"/>
                  <a:gd name="connsiteX11" fmla="*/ 448786 w 914400"/>
                  <a:gd name="connsiteY11" fmla="*/ 0 h 1570749"/>
                  <a:gd name="connsiteX12" fmla="*/ 353419 w 914400"/>
                  <a:gd name="connsiteY12" fmla="*/ 5610 h 1570749"/>
                  <a:gd name="connsiteX0" fmla="*/ 353419 w 914400"/>
                  <a:gd name="connsiteY0" fmla="*/ 5610 h 1570749"/>
                  <a:gd name="connsiteX1" fmla="*/ 347809 w 914400"/>
                  <a:gd name="connsiteY1" fmla="*/ 319760 h 1570749"/>
                  <a:gd name="connsiteX2" fmla="*/ 336589 w 914400"/>
                  <a:gd name="connsiteY2" fmla="*/ 751716 h 1570749"/>
                  <a:gd name="connsiteX3" fmla="*/ 302930 w 914400"/>
                  <a:gd name="connsiteY3" fmla="*/ 1015377 h 1570749"/>
                  <a:gd name="connsiteX4" fmla="*/ 224393 w 914400"/>
                  <a:gd name="connsiteY4" fmla="*/ 1256599 h 1570749"/>
                  <a:gd name="connsiteX5" fmla="*/ 72928 w 914400"/>
                  <a:gd name="connsiteY5" fmla="*/ 1475382 h 1570749"/>
                  <a:gd name="connsiteX6" fmla="*/ 0 w 914400"/>
                  <a:gd name="connsiteY6" fmla="*/ 1570749 h 1570749"/>
                  <a:gd name="connsiteX7" fmla="*/ 914400 w 914400"/>
                  <a:gd name="connsiteY7" fmla="*/ 1559529 h 1570749"/>
                  <a:gd name="connsiteX8" fmla="*/ 706836 w 914400"/>
                  <a:gd name="connsiteY8" fmla="*/ 1374405 h 1570749"/>
                  <a:gd name="connsiteX9" fmla="*/ 577811 w 914400"/>
                  <a:gd name="connsiteY9" fmla="*/ 1004157 h 1570749"/>
                  <a:gd name="connsiteX10" fmla="*/ 476835 w 914400"/>
                  <a:gd name="connsiteY10" fmla="*/ 532933 h 1570749"/>
                  <a:gd name="connsiteX11" fmla="*/ 448786 w 914400"/>
                  <a:gd name="connsiteY11" fmla="*/ 0 h 1570749"/>
                  <a:gd name="connsiteX12" fmla="*/ 353419 w 914400"/>
                  <a:gd name="connsiteY12" fmla="*/ 5610 h 1570749"/>
                  <a:gd name="connsiteX0" fmla="*/ 353419 w 914400"/>
                  <a:gd name="connsiteY0" fmla="*/ 1 h 1565140"/>
                  <a:gd name="connsiteX1" fmla="*/ 347809 w 914400"/>
                  <a:gd name="connsiteY1" fmla="*/ 314151 h 1565140"/>
                  <a:gd name="connsiteX2" fmla="*/ 336589 w 914400"/>
                  <a:gd name="connsiteY2" fmla="*/ 746107 h 1565140"/>
                  <a:gd name="connsiteX3" fmla="*/ 302930 w 914400"/>
                  <a:gd name="connsiteY3" fmla="*/ 1009768 h 1565140"/>
                  <a:gd name="connsiteX4" fmla="*/ 224393 w 914400"/>
                  <a:gd name="connsiteY4" fmla="*/ 1250990 h 1565140"/>
                  <a:gd name="connsiteX5" fmla="*/ 72928 w 914400"/>
                  <a:gd name="connsiteY5" fmla="*/ 1469773 h 1565140"/>
                  <a:gd name="connsiteX6" fmla="*/ 0 w 914400"/>
                  <a:gd name="connsiteY6" fmla="*/ 1565140 h 1565140"/>
                  <a:gd name="connsiteX7" fmla="*/ 914400 w 914400"/>
                  <a:gd name="connsiteY7" fmla="*/ 1553920 h 1565140"/>
                  <a:gd name="connsiteX8" fmla="*/ 706836 w 914400"/>
                  <a:gd name="connsiteY8" fmla="*/ 1368796 h 1565140"/>
                  <a:gd name="connsiteX9" fmla="*/ 577811 w 914400"/>
                  <a:gd name="connsiteY9" fmla="*/ 998548 h 1565140"/>
                  <a:gd name="connsiteX10" fmla="*/ 476835 w 914400"/>
                  <a:gd name="connsiteY10" fmla="*/ 527324 h 1565140"/>
                  <a:gd name="connsiteX11" fmla="*/ 460005 w 914400"/>
                  <a:gd name="connsiteY11" fmla="*/ 0 h 1565140"/>
                  <a:gd name="connsiteX12" fmla="*/ 353419 w 914400"/>
                  <a:gd name="connsiteY12" fmla="*/ 1 h 1565140"/>
                  <a:gd name="connsiteX0" fmla="*/ 353419 w 914400"/>
                  <a:gd name="connsiteY0" fmla="*/ 1 h 1565140"/>
                  <a:gd name="connsiteX1" fmla="*/ 347809 w 914400"/>
                  <a:gd name="connsiteY1" fmla="*/ 314151 h 1565140"/>
                  <a:gd name="connsiteX2" fmla="*/ 336589 w 914400"/>
                  <a:gd name="connsiteY2" fmla="*/ 746107 h 1565140"/>
                  <a:gd name="connsiteX3" fmla="*/ 302930 w 914400"/>
                  <a:gd name="connsiteY3" fmla="*/ 1009768 h 1565140"/>
                  <a:gd name="connsiteX4" fmla="*/ 224393 w 914400"/>
                  <a:gd name="connsiteY4" fmla="*/ 1250990 h 1565140"/>
                  <a:gd name="connsiteX5" fmla="*/ 72928 w 914400"/>
                  <a:gd name="connsiteY5" fmla="*/ 1469773 h 1565140"/>
                  <a:gd name="connsiteX6" fmla="*/ 0 w 914400"/>
                  <a:gd name="connsiteY6" fmla="*/ 1565140 h 1565140"/>
                  <a:gd name="connsiteX7" fmla="*/ 914400 w 914400"/>
                  <a:gd name="connsiteY7" fmla="*/ 1553920 h 1565140"/>
                  <a:gd name="connsiteX8" fmla="*/ 706836 w 914400"/>
                  <a:gd name="connsiteY8" fmla="*/ 1368796 h 1565140"/>
                  <a:gd name="connsiteX9" fmla="*/ 577811 w 914400"/>
                  <a:gd name="connsiteY9" fmla="*/ 998548 h 1565140"/>
                  <a:gd name="connsiteX10" fmla="*/ 476835 w 914400"/>
                  <a:gd name="connsiteY10" fmla="*/ 527324 h 1565140"/>
                  <a:gd name="connsiteX11" fmla="*/ 460005 w 914400"/>
                  <a:gd name="connsiteY11" fmla="*/ 0 h 1565140"/>
                  <a:gd name="connsiteX12" fmla="*/ 353419 w 914400"/>
                  <a:gd name="connsiteY12" fmla="*/ 1 h 1565140"/>
                  <a:gd name="connsiteX0" fmla="*/ 353419 w 914400"/>
                  <a:gd name="connsiteY0" fmla="*/ 1 h 1565140"/>
                  <a:gd name="connsiteX1" fmla="*/ 347809 w 914400"/>
                  <a:gd name="connsiteY1" fmla="*/ 314151 h 1565140"/>
                  <a:gd name="connsiteX2" fmla="*/ 349115 w 914400"/>
                  <a:gd name="connsiteY2" fmla="*/ 748613 h 1565140"/>
                  <a:gd name="connsiteX3" fmla="*/ 302930 w 914400"/>
                  <a:gd name="connsiteY3" fmla="*/ 1009768 h 1565140"/>
                  <a:gd name="connsiteX4" fmla="*/ 224393 w 914400"/>
                  <a:gd name="connsiteY4" fmla="*/ 1250990 h 1565140"/>
                  <a:gd name="connsiteX5" fmla="*/ 72928 w 914400"/>
                  <a:gd name="connsiteY5" fmla="*/ 1469773 h 1565140"/>
                  <a:gd name="connsiteX6" fmla="*/ 0 w 914400"/>
                  <a:gd name="connsiteY6" fmla="*/ 1565140 h 1565140"/>
                  <a:gd name="connsiteX7" fmla="*/ 914400 w 914400"/>
                  <a:gd name="connsiteY7" fmla="*/ 1553920 h 1565140"/>
                  <a:gd name="connsiteX8" fmla="*/ 706836 w 914400"/>
                  <a:gd name="connsiteY8" fmla="*/ 1368796 h 1565140"/>
                  <a:gd name="connsiteX9" fmla="*/ 577811 w 914400"/>
                  <a:gd name="connsiteY9" fmla="*/ 998548 h 1565140"/>
                  <a:gd name="connsiteX10" fmla="*/ 476835 w 914400"/>
                  <a:gd name="connsiteY10" fmla="*/ 527324 h 1565140"/>
                  <a:gd name="connsiteX11" fmla="*/ 460005 w 914400"/>
                  <a:gd name="connsiteY11" fmla="*/ 0 h 1565140"/>
                  <a:gd name="connsiteX12" fmla="*/ 353419 w 914400"/>
                  <a:gd name="connsiteY12" fmla="*/ 1 h 1565140"/>
                  <a:gd name="connsiteX0" fmla="*/ 353419 w 914400"/>
                  <a:gd name="connsiteY0" fmla="*/ 1 h 1565140"/>
                  <a:gd name="connsiteX1" fmla="*/ 347809 w 914400"/>
                  <a:gd name="connsiteY1" fmla="*/ 314151 h 1565140"/>
                  <a:gd name="connsiteX2" fmla="*/ 349115 w 914400"/>
                  <a:gd name="connsiteY2" fmla="*/ 748613 h 1565140"/>
                  <a:gd name="connsiteX3" fmla="*/ 302930 w 914400"/>
                  <a:gd name="connsiteY3" fmla="*/ 1009768 h 1565140"/>
                  <a:gd name="connsiteX4" fmla="*/ 224393 w 914400"/>
                  <a:gd name="connsiteY4" fmla="*/ 1250990 h 1565140"/>
                  <a:gd name="connsiteX5" fmla="*/ 72928 w 914400"/>
                  <a:gd name="connsiteY5" fmla="*/ 1469773 h 1565140"/>
                  <a:gd name="connsiteX6" fmla="*/ 0 w 914400"/>
                  <a:gd name="connsiteY6" fmla="*/ 1565140 h 1565140"/>
                  <a:gd name="connsiteX7" fmla="*/ 914400 w 914400"/>
                  <a:gd name="connsiteY7" fmla="*/ 1553920 h 1565140"/>
                  <a:gd name="connsiteX8" fmla="*/ 706836 w 914400"/>
                  <a:gd name="connsiteY8" fmla="*/ 1368796 h 1565140"/>
                  <a:gd name="connsiteX9" fmla="*/ 577811 w 914400"/>
                  <a:gd name="connsiteY9" fmla="*/ 998548 h 1565140"/>
                  <a:gd name="connsiteX10" fmla="*/ 476835 w 914400"/>
                  <a:gd name="connsiteY10" fmla="*/ 527324 h 1565140"/>
                  <a:gd name="connsiteX11" fmla="*/ 454994 w 914400"/>
                  <a:gd name="connsiteY11" fmla="*/ 0 h 1565140"/>
                  <a:gd name="connsiteX12" fmla="*/ 353419 w 914400"/>
                  <a:gd name="connsiteY12" fmla="*/ 1 h 1565140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02930 w 914400"/>
                  <a:gd name="connsiteY3" fmla="*/ 1009768 h 1575185"/>
                  <a:gd name="connsiteX4" fmla="*/ 224393 w 914400"/>
                  <a:gd name="connsiteY4" fmla="*/ 1250990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77811 w 914400"/>
                  <a:gd name="connsiteY9" fmla="*/ 998548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24393 w 914400"/>
                  <a:gd name="connsiteY4" fmla="*/ 1250990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77811 w 914400"/>
                  <a:gd name="connsiteY9" fmla="*/ 998548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24393 w 914400"/>
                  <a:gd name="connsiteY4" fmla="*/ 1250990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24648 w 914400"/>
                  <a:gd name="connsiteY9" fmla="*/ 1104874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24393 w 914400"/>
                  <a:gd name="connsiteY4" fmla="*/ 1250990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24648 w 914400"/>
                  <a:gd name="connsiteY9" fmla="*/ 1104874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78530 w 914400"/>
                  <a:gd name="connsiteY4" fmla="*/ 1359344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24648 w 914400"/>
                  <a:gd name="connsiteY9" fmla="*/ 1104874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78530 w 914400"/>
                  <a:gd name="connsiteY4" fmla="*/ 1359344 h 1575185"/>
                  <a:gd name="connsiteX5" fmla="*/ 266275 w 914400"/>
                  <a:gd name="connsiteY5" fmla="*/ 1511445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24648 w 914400"/>
                  <a:gd name="connsiteY9" fmla="*/ 1104874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144605 w 705586"/>
                  <a:gd name="connsiteY0" fmla="*/ 1 h 1575185"/>
                  <a:gd name="connsiteX1" fmla="*/ 138995 w 705586"/>
                  <a:gd name="connsiteY1" fmla="*/ 314151 h 1575185"/>
                  <a:gd name="connsiteX2" fmla="*/ 140301 w 705586"/>
                  <a:gd name="connsiteY2" fmla="*/ 748613 h 1575185"/>
                  <a:gd name="connsiteX3" fmla="*/ 136646 w 705586"/>
                  <a:gd name="connsiteY3" fmla="*/ 1137359 h 1575185"/>
                  <a:gd name="connsiteX4" fmla="*/ 69716 w 705586"/>
                  <a:gd name="connsiteY4" fmla="*/ 1359344 h 1575185"/>
                  <a:gd name="connsiteX5" fmla="*/ 57461 w 705586"/>
                  <a:gd name="connsiteY5" fmla="*/ 1511445 h 1575185"/>
                  <a:gd name="connsiteX6" fmla="*/ 0 w 705586"/>
                  <a:gd name="connsiteY6" fmla="*/ 1556806 h 1575185"/>
                  <a:gd name="connsiteX7" fmla="*/ 705586 w 705586"/>
                  <a:gd name="connsiteY7" fmla="*/ 1575185 h 1575185"/>
                  <a:gd name="connsiteX8" fmla="*/ 498022 w 705586"/>
                  <a:gd name="connsiteY8" fmla="*/ 1368796 h 1575185"/>
                  <a:gd name="connsiteX9" fmla="*/ 315834 w 705586"/>
                  <a:gd name="connsiteY9" fmla="*/ 1104874 h 1575185"/>
                  <a:gd name="connsiteX10" fmla="*/ 268021 w 705586"/>
                  <a:gd name="connsiteY10" fmla="*/ 527324 h 1575185"/>
                  <a:gd name="connsiteX11" fmla="*/ 246180 w 705586"/>
                  <a:gd name="connsiteY11" fmla="*/ 0 h 1575185"/>
                  <a:gd name="connsiteX12" fmla="*/ 144605 w 705586"/>
                  <a:gd name="connsiteY12" fmla="*/ 1 h 1575185"/>
                  <a:gd name="connsiteX0" fmla="*/ 98201 w 659182"/>
                  <a:gd name="connsiteY0" fmla="*/ 1 h 1575185"/>
                  <a:gd name="connsiteX1" fmla="*/ 92591 w 659182"/>
                  <a:gd name="connsiteY1" fmla="*/ 314151 h 1575185"/>
                  <a:gd name="connsiteX2" fmla="*/ 93897 w 659182"/>
                  <a:gd name="connsiteY2" fmla="*/ 748613 h 1575185"/>
                  <a:gd name="connsiteX3" fmla="*/ 90242 w 659182"/>
                  <a:gd name="connsiteY3" fmla="*/ 1137359 h 1575185"/>
                  <a:gd name="connsiteX4" fmla="*/ 23312 w 659182"/>
                  <a:gd name="connsiteY4" fmla="*/ 1359344 h 1575185"/>
                  <a:gd name="connsiteX5" fmla="*/ 11057 w 659182"/>
                  <a:gd name="connsiteY5" fmla="*/ 1511445 h 1575185"/>
                  <a:gd name="connsiteX6" fmla="*/ 0 w 659182"/>
                  <a:gd name="connsiteY6" fmla="*/ 1556806 h 1575185"/>
                  <a:gd name="connsiteX7" fmla="*/ 659182 w 659182"/>
                  <a:gd name="connsiteY7" fmla="*/ 1575185 h 1575185"/>
                  <a:gd name="connsiteX8" fmla="*/ 451618 w 659182"/>
                  <a:gd name="connsiteY8" fmla="*/ 1368796 h 1575185"/>
                  <a:gd name="connsiteX9" fmla="*/ 269430 w 659182"/>
                  <a:gd name="connsiteY9" fmla="*/ 1104874 h 1575185"/>
                  <a:gd name="connsiteX10" fmla="*/ 221617 w 659182"/>
                  <a:gd name="connsiteY10" fmla="*/ 527324 h 1575185"/>
                  <a:gd name="connsiteX11" fmla="*/ 199776 w 659182"/>
                  <a:gd name="connsiteY11" fmla="*/ 0 h 1575185"/>
                  <a:gd name="connsiteX12" fmla="*/ 98201 w 659182"/>
                  <a:gd name="connsiteY12" fmla="*/ 1 h 1575185"/>
                  <a:gd name="connsiteX0" fmla="*/ 98201 w 659182"/>
                  <a:gd name="connsiteY0" fmla="*/ 1 h 1575185"/>
                  <a:gd name="connsiteX1" fmla="*/ 92591 w 659182"/>
                  <a:gd name="connsiteY1" fmla="*/ 314151 h 1575185"/>
                  <a:gd name="connsiteX2" fmla="*/ 93897 w 659182"/>
                  <a:gd name="connsiteY2" fmla="*/ 748613 h 1575185"/>
                  <a:gd name="connsiteX3" fmla="*/ 90242 w 659182"/>
                  <a:gd name="connsiteY3" fmla="*/ 1137359 h 1575185"/>
                  <a:gd name="connsiteX4" fmla="*/ 23312 w 659182"/>
                  <a:gd name="connsiteY4" fmla="*/ 1359344 h 1575185"/>
                  <a:gd name="connsiteX5" fmla="*/ 11057 w 659182"/>
                  <a:gd name="connsiteY5" fmla="*/ 1511445 h 1575185"/>
                  <a:gd name="connsiteX6" fmla="*/ 0 w 659182"/>
                  <a:gd name="connsiteY6" fmla="*/ 1556806 h 1575185"/>
                  <a:gd name="connsiteX7" fmla="*/ 659182 w 659182"/>
                  <a:gd name="connsiteY7" fmla="*/ 1575185 h 1575185"/>
                  <a:gd name="connsiteX8" fmla="*/ 304675 w 659182"/>
                  <a:gd name="connsiteY8" fmla="*/ 1393801 h 1575185"/>
                  <a:gd name="connsiteX9" fmla="*/ 269430 w 659182"/>
                  <a:gd name="connsiteY9" fmla="*/ 1104874 h 1575185"/>
                  <a:gd name="connsiteX10" fmla="*/ 221617 w 659182"/>
                  <a:gd name="connsiteY10" fmla="*/ 527324 h 1575185"/>
                  <a:gd name="connsiteX11" fmla="*/ 199776 w 659182"/>
                  <a:gd name="connsiteY11" fmla="*/ 0 h 1575185"/>
                  <a:gd name="connsiteX12" fmla="*/ 98201 w 659182"/>
                  <a:gd name="connsiteY12" fmla="*/ 1 h 1575185"/>
                  <a:gd name="connsiteX0" fmla="*/ 98201 w 334360"/>
                  <a:gd name="connsiteY0" fmla="*/ 1 h 1558516"/>
                  <a:gd name="connsiteX1" fmla="*/ 92591 w 334360"/>
                  <a:gd name="connsiteY1" fmla="*/ 314151 h 1558516"/>
                  <a:gd name="connsiteX2" fmla="*/ 93897 w 334360"/>
                  <a:gd name="connsiteY2" fmla="*/ 748613 h 1558516"/>
                  <a:gd name="connsiteX3" fmla="*/ 90242 w 334360"/>
                  <a:gd name="connsiteY3" fmla="*/ 1137359 h 1558516"/>
                  <a:gd name="connsiteX4" fmla="*/ 23312 w 334360"/>
                  <a:gd name="connsiteY4" fmla="*/ 1359344 h 1558516"/>
                  <a:gd name="connsiteX5" fmla="*/ 11057 w 334360"/>
                  <a:gd name="connsiteY5" fmla="*/ 1511445 h 1558516"/>
                  <a:gd name="connsiteX6" fmla="*/ 0 w 334360"/>
                  <a:gd name="connsiteY6" fmla="*/ 1556806 h 1558516"/>
                  <a:gd name="connsiteX7" fmla="*/ 334360 w 334360"/>
                  <a:gd name="connsiteY7" fmla="*/ 1558516 h 1558516"/>
                  <a:gd name="connsiteX8" fmla="*/ 304675 w 334360"/>
                  <a:gd name="connsiteY8" fmla="*/ 1393801 h 1558516"/>
                  <a:gd name="connsiteX9" fmla="*/ 269430 w 334360"/>
                  <a:gd name="connsiteY9" fmla="*/ 1104874 h 1558516"/>
                  <a:gd name="connsiteX10" fmla="*/ 221617 w 334360"/>
                  <a:gd name="connsiteY10" fmla="*/ 527324 h 1558516"/>
                  <a:gd name="connsiteX11" fmla="*/ 199776 w 334360"/>
                  <a:gd name="connsiteY11" fmla="*/ 0 h 1558516"/>
                  <a:gd name="connsiteX12" fmla="*/ 98201 w 334360"/>
                  <a:gd name="connsiteY12" fmla="*/ 1 h 155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4360" h="1558516">
                    <a:moveTo>
                      <a:pt x="98201" y="1"/>
                    </a:moveTo>
                    <a:lnTo>
                      <a:pt x="92591" y="314151"/>
                    </a:lnTo>
                    <a:cubicBezTo>
                      <a:pt x="93026" y="458972"/>
                      <a:pt x="93462" y="603792"/>
                      <a:pt x="93897" y="748613"/>
                    </a:cubicBezTo>
                    <a:cubicBezTo>
                      <a:pt x="92679" y="878195"/>
                      <a:pt x="91460" y="1007777"/>
                      <a:pt x="90242" y="1137359"/>
                    </a:cubicBezTo>
                    <a:lnTo>
                      <a:pt x="23312" y="1359344"/>
                    </a:lnTo>
                    <a:lnTo>
                      <a:pt x="11057" y="1511445"/>
                    </a:lnTo>
                    <a:lnTo>
                      <a:pt x="0" y="1556806"/>
                    </a:lnTo>
                    <a:lnTo>
                      <a:pt x="334360" y="1558516"/>
                    </a:lnTo>
                    <a:lnTo>
                      <a:pt x="304675" y="1393801"/>
                    </a:lnTo>
                    <a:lnTo>
                      <a:pt x="269430" y="1104874"/>
                    </a:lnTo>
                    <a:cubicBezTo>
                      <a:pt x="226303" y="960937"/>
                      <a:pt x="255276" y="684399"/>
                      <a:pt x="221617" y="527324"/>
                    </a:cubicBezTo>
                    <a:lnTo>
                      <a:pt x="199776" y="0"/>
                    </a:lnTo>
                    <a:lnTo>
                      <a:pt x="98201" y="1"/>
                    </a:lnTo>
                    <a:close/>
                  </a:path>
                </a:pathLst>
              </a:custGeom>
              <a:solidFill>
                <a:srgbClr val="38383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0" name="Cloud 109"/>
            <p:cNvSpPr/>
            <p:nvPr/>
          </p:nvSpPr>
          <p:spPr>
            <a:xfrm rot="18792996">
              <a:off x="3133739" y="1751827"/>
              <a:ext cx="693806" cy="448019"/>
            </a:xfrm>
            <a:prstGeom prst="cloud">
              <a:avLst/>
            </a:prstGeom>
            <a:blipFill dpi="0"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loud 110"/>
            <p:cNvSpPr/>
            <p:nvPr/>
          </p:nvSpPr>
          <p:spPr>
            <a:xfrm rot="21338580">
              <a:off x="3608000" y="2082371"/>
              <a:ext cx="454724" cy="250511"/>
            </a:xfrm>
            <a:prstGeom prst="cloud">
              <a:avLst/>
            </a:prstGeom>
            <a:blipFill dpi="0" rotWithShape="1"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loud 111"/>
            <p:cNvSpPr/>
            <p:nvPr/>
          </p:nvSpPr>
          <p:spPr>
            <a:xfrm rot="769257">
              <a:off x="3580431" y="1451905"/>
              <a:ext cx="408795" cy="448019"/>
            </a:xfrm>
            <a:prstGeom prst="cloud">
              <a:avLst/>
            </a:prstGeom>
            <a:blipFill dpi="0" rotWithShape="1"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Cloud 112"/>
            <p:cNvSpPr/>
            <p:nvPr/>
          </p:nvSpPr>
          <p:spPr>
            <a:xfrm rot="18792996">
              <a:off x="4436358" y="2541936"/>
              <a:ext cx="346903" cy="448019"/>
            </a:xfrm>
            <a:prstGeom prst="cloud">
              <a:avLst/>
            </a:prstGeom>
            <a:blipFill dpi="0" rotWithShape="1"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Cloud 113"/>
            <p:cNvSpPr/>
            <p:nvPr/>
          </p:nvSpPr>
          <p:spPr>
            <a:xfrm rot="18792996">
              <a:off x="3802463" y="1319518"/>
              <a:ext cx="482222" cy="448019"/>
            </a:xfrm>
            <a:prstGeom prst="cloud">
              <a:avLst/>
            </a:prstGeom>
            <a:blipFill dpi="0" rotWithShape="1"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Cloud 114"/>
            <p:cNvSpPr/>
            <p:nvPr/>
          </p:nvSpPr>
          <p:spPr>
            <a:xfrm rot="18792996">
              <a:off x="4132850" y="1192528"/>
              <a:ext cx="659973" cy="557203"/>
            </a:xfrm>
            <a:prstGeom prst="cloud">
              <a:avLst/>
            </a:prstGeom>
            <a:blipFill dpi="0" rotWithShape="1"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Cloud 115"/>
            <p:cNvSpPr/>
            <p:nvPr/>
          </p:nvSpPr>
          <p:spPr>
            <a:xfrm rot="18792996">
              <a:off x="4354067" y="1429565"/>
              <a:ext cx="895534" cy="712019"/>
            </a:xfrm>
            <a:prstGeom prst="cloud">
              <a:avLst/>
            </a:prstGeom>
            <a:blipFill dpi="0" rotWithShape="1"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Cloud 116"/>
            <p:cNvSpPr/>
            <p:nvPr/>
          </p:nvSpPr>
          <p:spPr>
            <a:xfrm>
              <a:off x="4606466" y="1883612"/>
              <a:ext cx="378746" cy="448019"/>
            </a:xfrm>
            <a:prstGeom prst="cloud">
              <a:avLst/>
            </a:prstGeom>
            <a:blipFill dpi="0" rotWithShape="1"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Cloud 117"/>
            <p:cNvSpPr/>
            <p:nvPr/>
          </p:nvSpPr>
          <p:spPr>
            <a:xfrm>
              <a:off x="4948239" y="1703036"/>
              <a:ext cx="466536" cy="448019"/>
            </a:xfrm>
            <a:prstGeom prst="cloud">
              <a:avLst/>
            </a:prstGeom>
            <a:blipFill dpi="0" rotWithShape="1"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Cloud 118"/>
            <p:cNvSpPr/>
            <p:nvPr/>
          </p:nvSpPr>
          <p:spPr>
            <a:xfrm>
              <a:off x="4795839" y="2168510"/>
              <a:ext cx="577613" cy="466200"/>
            </a:xfrm>
            <a:prstGeom prst="cloud">
              <a:avLst/>
            </a:prstGeom>
            <a:blipFill dpi="0" rotWithShape="1"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Cloud 119"/>
            <p:cNvSpPr/>
            <p:nvPr/>
          </p:nvSpPr>
          <p:spPr>
            <a:xfrm rot="18792996">
              <a:off x="3725171" y="1659603"/>
              <a:ext cx="693806" cy="448019"/>
            </a:xfrm>
            <a:prstGeom prst="cloud">
              <a:avLst/>
            </a:prstGeom>
            <a:blipFill dpi="0"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Cloud 120"/>
            <p:cNvSpPr/>
            <p:nvPr/>
          </p:nvSpPr>
          <p:spPr>
            <a:xfrm rot="18792996">
              <a:off x="3436912" y="2214031"/>
              <a:ext cx="318722" cy="448019"/>
            </a:xfrm>
            <a:prstGeom prst="cloud">
              <a:avLst/>
            </a:prstGeom>
            <a:blipFill dpi="0" rotWithShape="1"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Cloud 121"/>
            <p:cNvSpPr/>
            <p:nvPr/>
          </p:nvSpPr>
          <p:spPr>
            <a:xfrm rot="3427667">
              <a:off x="4401455" y="2181302"/>
              <a:ext cx="693806" cy="448019"/>
            </a:xfrm>
            <a:prstGeom prst="cloud">
              <a:avLst/>
            </a:prstGeom>
            <a:blipFill dpi="0"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1703544" y="5301208"/>
            <a:ext cx="4740664" cy="1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839176" y="1628800"/>
            <a:ext cx="0" cy="36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1693" y="4077072"/>
            <a:ext cx="4794177" cy="0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51693" y="4941168"/>
            <a:ext cx="4809631" cy="0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51693" y="2859623"/>
            <a:ext cx="4812291" cy="0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703544" y="1628800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703544" y="2060848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700884" y="2453418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695160" y="2859623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695160" y="3279842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03544" y="3645024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85430" y="4077072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695160" y="4509120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695160" y="4941168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994490" y="1141143"/>
            <a:ext cx="2287861" cy="4175789"/>
            <a:chOff x="3126914" y="1141143"/>
            <a:chExt cx="2287861" cy="4175789"/>
          </a:xfrm>
        </p:grpSpPr>
        <p:grpSp>
          <p:nvGrpSpPr>
            <p:cNvPr id="30" name="Group 29"/>
            <p:cNvGrpSpPr/>
            <p:nvPr/>
          </p:nvGrpSpPr>
          <p:grpSpPr>
            <a:xfrm>
              <a:off x="3126914" y="1293475"/>
              <a:ext cx="2240981" cy="4023457"/>
              <a:chOff x="885933" y="1293475"/>
              <a:chExt cx="2240981" cy="4023457"/>
            </a:xfrm>
          </p:grpSpPr>
          <p:pic>
            <p:nvPicPr>
              <p:cNvPr id="31" name="Picture 2" descr="See original imag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933" y="1293475"/>
                <a:ext cx="2240981" cy="2448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Freeform 35"/>
              <p:cNvSpPr/>
              <p:nvPr/>
            </p:nvSpPr>
            <p:spPr>
              <a:xfrm>
                <a:off x="1610017" y="3741747"/>
                <a:ext cx="914400" cy="1575185"/>
              </a:xfrm>
              <a:custGeom>
                <a:avLst/>
                <a:gdLst>
                  <a:gd name="connsiteX0" fmla="*/ 353419 w 914400"/>
                  <a:gd name="connsiteY0" fmla="*/ 5610 h 1570749"/>
                  <a:gd name="connsiteX1" fmla="*/ 347809 w 914400"/>
                  <a:gd name="connsiteY1" fmla="*/ 319760 h 1570749"/>
                  <a:gd name="connsiteX2" fmla="*/ 336589 w 914400"/>
                  <a:gd name="connsiteY2" fmla="*/ 751716 h 1570749"/>
                  <a:gd name="connsiteX3" fmla="*/ 325370 w 914400"/>
                  <a:gd name="connsiteY3" fmla="*/ 1015377 h 1570749"/>
                  <a:gd name="connsiteX4" fmla="*/ 224393 w 914400"/>
                  <a:gd name="connsiteY4" fmla="*/ 1256599 h 1570749"/>
                  <a:gd name="connsiteX5" fmla="*/ 72928 w 914400"/>
                  <a:gd name="connsiteY5" fmla="*/ 1475382 h 1570749"/>
                  <a:gd name="connsiteX6" fmla="*/ 0 w 914400"/>
                  <a:gd name="connsiteY6" fmla="*/ 1570749 h 1570749"/>
                  <a:gd name="connsiteX7" fmla="*/ 914400 w 914400"/>
                  <a:gd name="connsiteY7" fmla="*/ 1559529 h 1570749"/>
                  <a:gd name="connsiteX8" fmla="*/ 729276 w 914400"/>
                  <a:gd name="connsiteY8" fmla="*/ 1351966 h 1570749"/>
                  <a:gd name="connsiteX9" fmla="*/ 577811 w 914400"/>
                  <a:gd name="connsiteY9" fmla="*/ 1004157 h 1570749"/>
                  <a:gd name="connsiteX10" fmla="*/ 476835 w 914400"/>
                  <a:gd name="connsiteY10" fmla="*/ 532933 h 1570749"/>
                  <a:gd name="connsiteX11" fmla="*/ 443176 w 914400"/>
                  <a:gd name="connsiteY11" fmla="*/ 0 h 1570749"/>
                  <a:gd name="connsiteX12" fmla="*/ 353419 w 914400"/>
                  <a:gd name="connsiteY12" fmla="*/ 5610 h 1570749"/>
                  <a:gd name="connsiteX0" fmla="*/ 353419 w 914400"/>
                  <a:gd name="connsiteY0" fmla="*/ 5610 h 1570749"/>
                  <a:gd name="connsiteX1" fmla="*/ 347809 w 914400"/>
                  <a:gd name="connsiteY1" fmla="*/ 319760 h 1570749"/>
                  <a:gd name="connsiteX2" fmla="*/ 336589 w 914400"/>
                  <a:gd name="connsiteY2" fmla="*/ 751716 h 1570749"/>
                  <a:gd name="connsiteX3" fmla="*/ 325370 w 914400"/>
                  <a:gd name="connsiteY3" fmla="*/ 1015377 h 1570749"/>
                  <a:gd name="connsiteX4" fmla="*/ 224393 w 914400"/>
                  <a:gd name="connsiteY4" fmla="*/ 1256599 h 1570749"/>
                  <a:gd name="connsiteX5" fmla="*/ 72928 w 914400"/>
                  <a:gd name="connsiteY5" fmla="*/ 1475382 h 1570749"/>
                  <a:gd name="connsiteX6" fmla="*/ 0 w 914400"/>
                  <a:gd name="connsiteY6" fmla="*/ 1570749 h 1570749"/>
                  <a:gd name="connsiteX7" fmla="*/ 914400 w 914400"/>
                  <a:gd name="connsiteY7" fmla="*/ 1559529 h 1570749"/>
                  <a:gd name="connsiteX8" fmla="*/ 729276 w 914400"/>
                  <a:gd name="connsiteY8" fmla="*/ 1351966 h 1570749"/>
                  <a:gd name="connsiteX9" fmla="*/ 577811 w 914400"/>
                  <a:gd name="connsiteY9" fmla="*/ 1004157 h 1570749"/>
                  <a:gd name="connsiteX10" fmla="*/ 476835 w 914400"/>
                  <a:gd name="connsiteY10" fmla="*/ 532933 h 1570749"/>
                  <a:gd name="connsiteX11" fmla="*/ 448786 w 914400"/>
                  <a:gd name="connsiteY11" fmla="*/ 0 h 1570749"/>
                  <a:gd name="connsiteX12" fmla="*/ 353419 w 914400"/>
                  <a:gd name="connsiteY12" fmla="*/ 5610 h 1570749"/>
                  <a:gd name="connsiteX0" fmla="*/ 353419 w 914400"/>
                  <a:gd name="connsiteY0" fmla="*/ 5610 h 1570749"/>
                  <a:gd name="connsiteX1" fmla="*/ 347809 w 914400"/>
                  <a:gd name="connsiteY1" fmla="*/ 319760 h 1570749"/>
                  <a:gd name="connsiteX2" fmla="*/ 336589 w 914400"/>
                  <a:gd name="connsiteY2" fmla="*/ 751716 h 1570749"/>
                  <a:gd name="connsiteX3" fmla="*/ 302930 w 914400"/>
                  <a:gd name="connsiteY3" fmla="*/ 1015377 h 1570749"/>
                  <a:gd name="connsiteX4" fmla="*/ 224393 w 914400"/>
                  <a:gd name="connsiteY4" fmla="*/ 1256599 h 1570749"/>
                  <a:gd name="connsiteX5" fmla="*/ 72928 w 914400"/>
                  <a:gd name="connsiteY5" fmla="*/ 1475382 h 1570749"/>
                  <a:gd name="connsiteX6" fmla="*/ 0 w 914400"/>
                  <a:gd name="connsiteY6" fmla="*/ 1570749 h 1570749"/>
                  <a:gd name="connsiteX7" fmla="*/ 914400 w 914400"/>
                  <a:gd name="connsiteY7" fmla="*/ 1559529 h 1570749"/>
                  <a:gd name="connsiteX8" fmla="*/ 729276 w 914400"/>
                  <a:gd name="connsiteY8" fmla="*/ 1351966 h 1570749"/>
                  <a:gd name="connsiteX9" fmla="*/ 577811 w 914400"/>
                  <a:gd name="connsiteY9" fmla="*/ 1004157 h 1570749"/>
                  <a:gd name="connsiteX10" fmla="*/ 476835 w 914400"/>
                  <a:gd name="connsiteY10" fmla="*/ 532933 h 1570749"/>
                  <a:gd name="connsiteX11" fmla="*/ 448786 w 914400"/>
                  <a:gd name="connsiteY11" fmla="*/ 0 h 1570749"/>
                  <a:gd name="connsiteX12" fmla="*/ 353419 w 914400"/>
                  <a:gd name="connsiteY12" fmla="*/ 5610 h 1570749"/>
                  <a:gd name="connsiteX0" fmla="*/ 353419 w 914400"/>
                  <a:gd name="connsiteY0" fmla="*/ 5610 h 1570749"/>
                  <a:gd name="connsiteX1" fmla="*/ 347809 w 914400"/>
                  <a:gd name="connsiteY1" fmla="*/ 319760 h 1570749"/>
                  <a:gd name="connsiteX2" fmla="*/ 336589 w 914400"/>
                  <a:gd name="connsiteY2" fmla="*/ 751716 h 1570749"/>
                  <a:gd name="connsiteX3" fmla="*/ 302930 w 914400"/>
                  <a:gd name="connsiteY3" fmla="*/ 1015377 h 1570749"/>
                  <a:gd name="connsiteX4" fmla="*/ 224393 w 914400"/>
                  <a:gd name="connsiteY4" fmla="*/ 1256599 h 1570749"/>
                  <a:gd name="connsiteX5" fmla="*/ 72928 w 914400"/>
                  <a:gd name="connsiteY5" fmla="*/ 1475382 h 1570749"/>
                  <a:gd name="connsiteX6" fmla="*/ 0 w 914400"/>
                  <a:gd name="connsiteY6" fmla="*/ 1570749 h 1570749"/>
                  <a:gd name="connsiteX7" fmla="*/ 914400 w 914400"/>
                  <a:gd name="connsiteY7" fmla="*/ 1559529 h 1570749"/>
                  <a:gd name="connsiteX8" fmla="*/ 706836 w 914400"/>
                  <a:gd name="connsiteY8" fmla="*/ 1374405 h 1570749"/>
                  <a:gd name="connsiteX9" fmla="*/ 577811 w 914400"/>
                  <a:gd name="connsiteY9" fmla="*/ 1004157 h 1570749"/>
                  <a:gd name="connsiteX10" fmla="*/ 476835 w 914400"/>
                  <a:gd name="connsiteY10" fmla="*/ 532933 h 1570749"/>
                  <a:gd name="connsiteX11" fmla="*/ 448786 w 914400"/>
                  <a:gd name="connsiteY11" fmla="*/ 0 h 1570749"/>
                  <a:gd name="connsiteX12" fmla="*/ 353419 w 914400"/>
                  <a:gd name="connsiteY12" fmla="*/ 5610 h 1570749"/>
                  <a:gd name="connsiteX0" fmla="*/ 353419 w 914400"/>
                  <a:gd name="connsiteY0" fmla="*/ 1 h 1565140"/>
                  <a:gd name="connsiteX1" fmla="*/ 347809 w 914400"/>
                  <a:gd name="connsiteY1" fmla="*/ 314151 h 1565140"/>
                  <a:gd name="connsiteX2" fmla="*/ 336589 w 914400"/>
                  <a:gd name="connsiteY2" fmla="*/ 746107 h 1565140"/>
                  <a:gd name="connsiteX3" fmla="*/ 302930 w 914400"/>
                  <a:gd name="connsiteY3" fmla="*/ 1009768 h 1565140"/>
                  <a:gd name="connsiteX4" fmla="*/ 224393 w 914400"/>
                  <a:gd name="connsiteY4" fmla="*/ 1250990 h 1565140"/>
                  <a:gd name="connsiteX5" fmla="*/ 72928 w 914400"/>
                  <a:gd name="connsiteY5" fmla="*/ 1469773 h 1565140"/>
                  <a:gd name="connsiteX6" fmla="*/ 0 w 914400"/>
                  <a:gd name="connsiteY6" fmla="*/ 1565140 h 1565140"/>
                  <a:gd name="connsiteX7" fmla="*/ 914400 w 914400"/>
                  <a:gd name="connsiteY7" fmla="*/ 1553920 h 1565140"/>
                  <a:gd name="connsiteX8" fmla="*/ 706836 w 914400"/>
                  <a:gd name="connsiteY8" fmla="*/ 1368796 h 1565140"/>
                  <a:gd name="connsiteX9" fmla="*/ 577811 w 914400"/>
                  <a:gd name="connsiteY9" fmla="*/ 998548 h 1565140"/>
                  <a:gd name="connsiteX10" fmla="*/ 476835 w 914400"/>
                  <a:gd name="connsiteY10" fmla="*/ 527324 h 1565140"/>
                  <a:gd name="connsiteX11" fmla="*/ 460005 w 914400"/>
                  <a:gd name="connsiteY11" fmla="*/ 0 h 1565140"/>
                  <a:gd name="connsiteX12" fmla="*/ 353419 w 914400"/>
                  <a:gd name="connsiteY12" fmla="*/ 1 h 1565140"/>
                  <a:gd name="connsiteX0" fmla="*/ 353419 w 914400"/>
                  <a:gd name="connsiteY0" fmla="*/ 1 h 1565140"/>
                  <a:gd name="connsiteX1" fmla="*/ 347809 w 914400"/>
                  <a:gd name="connsiteY1" fmla="*/ 314151 h 1565140"/>
                  <a:gd name="connsiteX2" fmla="*/ 336589 w 914400"/>
                  <a:gd name="connsiteY2" fmla="*/ 746107 h 1565140"/>
                  <a:gd name="connsiteX3" fmla="*/ 302930 w 914400"/>
                  <a:gd name="connsiteY3" fmla="*/ 1009768 h 1565140"/>
                  <a:gd name="connsiteX4" fmla="*/ 224393 w 914400"/>
                  <a:gd name="connsiteY4" fmla="*/ 1250990 h 1565140"/>
                  <a:gd name="connsiteX5" fmla="*/ 72928 w 914400"/>
                  <a:gd name="connsiteY5" fmla="*/ 1469773 h 1565140"/>
                  <a:gd name="connsiteX6" fmla="*/ 0 w 914400"/>
                  <a:gd name="connsiteY6" fmla="*/ 1565140 h 1565140"/>
                  <a:gd name="connsiteX7" fmla="*/ 914400 w 914400"/>
                  <a:gd name="connsiteY7" fmla="*/ 1553920 h 1565140"/>
                  <a:gd name="connsiteX8" fmla="*/ 706836 w 914400"/>
                  <a:gd name="connsiteY8" fmla="*/ 1368796 h 1565140"/>
                  <a:gd name="connsiteX9" fmla="*/ 577811 w 914400"/>
                  <a:gd name="connsiteY9" fmla="*/ 998548 h 1565140"/>
                  <a:gd name="connsiteX10" fmla="*/ 476835 w 914400"/>
                  <a:gd name="connsiteY10" fmla="*/ 527324 h 1565140"/>
                  <a:gd name="connsiteX11" fmla="*/ 460005 w 914400"/>
                  <a:gd name="connsiteY11" fmla="*/ 0 h 1565140"/>
                  <a:gd name="connsiteX12" fmla="*/ 353419 w 914400"/>
                  <a:gd name="connsiteY12" fmla="*/ 1 h 1565140"/>
                  <a:gd name="connsiteX0" fmla="*/ 353419 w 914400"/>
                  <a:gd name="connsiteY0" fmla="*/ 1 h 1565140"/>
                  <a:gd name="connsiteX1" fmla="*/ 347809 w 914400"/>
                  <a:gd name="connsiteY1" fmla="*/ 314151 h 1565140"/>
                  <a:gd name="connsiteX2" fmla="*/ 349115 w 914400"/>
                  <a:gd name="connsiteY2" fmla="*/ 748613 h 1565140"/>
                  <a:gd name="connsiteX3" fmla="*/ 302930 w 914400"/>
                  <a:gd name="connsiteY3" fmla="*/ 1009768 h 1565140"/>
                  <a:gd name="connsiteX4" fmla="*/ 224393 w 914400"/>
                  <a:gd name="connsiteY4" fmla="*/ 1250990 h 1565140"/>
                  <a:gd name="connsiteX5" fmla="*/ 72928 w 914400"/>
                  <a:gd name="connsiteY5" fmla="*/ 1469773 h 1565140"/>
                  <a:gd name="connsiteX6" fmla="*/ 0 w 914400"/>
                  <a:gd name="connsiteY6" fmla="*/ 1565140 h 1565140"/>
                  <a:gd name="connsiteX7" fmla="*/ 914400 w 914400"/>
                  <a:gd name="connsiteY7" fmla="*/ 1553920 h 1565140"/>
                  <a:gd name="connsiteX8" fmla="*/ 706836 w 914400"/>
                  <a:gd name="connsiteY8" fmla="*/ 1368796 h 1565140"/>
                  <a:gd name="connsiteX9" fmla="*/ 577811 w 914400"/>
                  <a:gd name="connsiteY9" fmla="*/ 998548 h 1565140"/>
                  <a:gd name="connsiteX10" fmla="*/ 476835 w 914400"/>
                  <a:gd name="connsiteY10" fmla="*/ 527324 h 1565140"/>
                  <a:gd name="connsiteX11" fmla="*/ 460005 w 914400"/>
                  <a:gd name="connsiteY11" fmla="*/ 0 h 1565140"/>
                  <a:gd name="connsiteX12" fmla="*/ 353419 w 914400"/>
                  <a:gd name="connsiteY12" fmla="*/ 1 h 1565140"/>
                  <a:gd name="connsiteX0" fmla="*/ 353419 w 914400"/>
                  <a:gd name="connsiteY0" fmla="*/ 1 h 1565140"/>
                  <a:gd name="connsiteX1" fmla="*/ 347809 w 914400"/>
                  <a:gd name="connsiteY1" fmla="*/ 314151 h 1565140"/>
                  <a:gd name="connsiteX2" fmla="*/ 349115 w 914400"/>
                  <a:gd name="connsiteY2" fmla="*/ 748613 h 1565140"/>
                  <a:gd name="connsiteX3" fmla="*/ 302930 w 914400"/>
                  <a:gd name="connsiteY3" fmla="*/ 1009768 h 1565140"/>
                  <a:gd name="connsiteX4" fmla="*/ 224393 w 914400"/>
                  <a:gd name="connsiteY4" fmla="*/ 1250990 h 1565140"/>
                  <a:gd name="connsiteX5" fmla="*/ 72928 w 914400"/>
                  <a:gd name="connsiteY5" fmla="*/ 1469773 h 1565140"/>
                  <a:gd name="connsiteX6" fmla="*/ 0 w 914400"/>
                  <a:gd name="connsiteY6" fmla="*/ 1565140 h 1565140"/>
                  <a:gd name="connsiteX7" fmla="*/ 914400 w 914400"/>
                  <a:gd name="connsiteY7" fmla="*/ 1553920 h 1565140"/>
                  <a:gd name="connsiteX8" fmla="*/ 706836 w 914400"/>
                  <a:gd name="connsiteY8" fmla="*/ 1368796 h 1565140"/>
                  <a:gd name="connsiteX9" fmla="*/ 577811 w 914400"/>
                  <a:gd name="connsiteY9" fmla="*/ 998548 h 1565140"/>
                  <a:gd name="connsiteX10" fmla="*/ 476835 w 914400"/>
                  <a:gd name="connsiteY10" fmla="*/ 527324 h 1565140"/>
                  <a:gd name="connsiteX11" fmla="*/ 454994 w 914400"/>
                  <a:gd name="connsiteY11" fmla="*/ 0 h 1565140"/>
                  <a:gd name="connsiteX12" fmla="*/ 353419 w 914400"/>
                  <a:gd name="connsiteY12" fmla="*/ 1 h 1565140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02930 w 914400"/>
                  <a:gd name="connsiteY3" fmla="*/ 1009768 h 1575185"/>
                  <a:gd name="connsiteX4" fmla="*/ 224393 w 914400"/>
                  <a:gd name="connsiteY4" fmla="*/ 1250990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77811 w 914400"/>
                  <a:gd name="connsiteY9" fmla="*/ 998548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24393 w 914400"/>
                  <a:gd name="connsiteY4" fmla="*/ 1250990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77811 w 914400"/>
                  <a:gd name="connsiteY9" fmla="*/ 998548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24393 w 914400"/>
                  <a:gd name="connsiteY4" fmla="*/ 1250990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24648 w 914400"/>
                  <a:gd name="connsiteY9" fmla="*/ 1104874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24393 w 914400"/>
                  <a:gd name="connsiteY4" fmla="*/ 1250990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24648 w 914400"/>
                  <a:gd name="connsiteY9" fmla="*/ 1104874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4400" h="1575185">
                    <a:moveTo>
                      <a:pt x="353419" y="1"/>
                    </a:moveTo>
                    <a:lnTo>
                      <a:pt x="347809" y="314151"/>
                    </a:lnTo>
                    <a:cubicBezTo>
                      <a:pt x="348244" y="458972"/>
                      <a:pt x="348680" y="603792"/>
                      <a:pt x="349115" y="748613"/>
                    </a:cubicBezTo>
                    <a:cubicBezTo>
                      <a:pt x="347897" y="878195"/>
                      <a:pt x="346678" y="1007777"/>
                      <a:pt x="345460" y="1137359"/>
                    </a:cubicBezTo>
                    <a:lnTo>
                      <a:pt x="224393" y="1250990"/>
                    </a:lnTo>
                    <a:lnTo>
                      <a:pt x="72928" y="1469773"/>
                    </a:lnTo>
                    <a:lnTo>
                      <a:pt x="0" y="1565140"/>
                    </a:lnTo>
                    <a:lnTo>
                      <a:pt x="914400" y="1575185"/>
                    </a:lnTo>
                    <a:lnTo>
                      <a:pt x="706836" y="1368796"/>
                    </a:lnTo>
                    <a:lnTo>
                      <a:pt x="524648" y="1104874"/>
                    </a:lnTo>
                    <a:cubicBezTo>
                      <a:pt x="481521" y="960937"/>
                      <a:pt x="510494" y="684399"/>
                      <a:pt x="476835" y="527324"/>
                    </a:cubicBezTo>
                    <a:lnTo>
                      <a:pt x="454994" y="0"/>
                    </a:lnTo>
                    <a:lnTo>
                      <a:pt x="353419" y="1"/>
                    </a:lnTo>
                    <a:close/>
                  </a:path>
                </a:pathLst>
              </a:custGeom>
              <a:solidFill>
                <a:srgbClr val="38383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2027948" y="4785173"/>
                <a:ext cx="129026" cy="516103"/>
              </a:xfrm>
              <a:custGeom>
                <a:avLst/>
                <a:gdLst>
                  <a:gd name="connsiteX0" fmla="*/ 0 w 129026"/>
                  <a:gd name="connsiteY0" fmla="*/ 0 h 516103"/>
                  <a:gd name="connsiteX1" fmla="*/ 16830 w 129026"/>
                  <a:gd name="connsiteY1" fmla="*/ 61708 h 516103"/>
                  <a:gd name="connsiteX2" fmla="*/ 22440 w 129026"/>
                  <a:gd name="connsiteY2" fmla="*/ 78537 h 516103"/>
                  <a:gd name="connsiteX3" fmla="*/ 39269 w 129026"/>
                  <a:gd name="connsiteY3" fmla="*/ 112196 h 516103"/>
                  <a:gd name="connsiteX4" fmla="*/ 44879 w 129026"/>
                  <a:gd name="connsiteY4" fmla="*/ 157075 h 516103"/>
                  <a:gd name="connsiteX5" fmla="*/ 50489 w 129026"/>
                  <a:gd name="connsiteY5" fmla="*/ 173904 h 516103"/>
                  <a:gd name="connsiteX6" fmla="*/ 56099 w 129026"/>
                  <a:gd name="connsiteY6" fmla="*/ 201953 h 516103"/>
                  <a:gd name="connsiteX7" fmla="*/ 61708 w 129026"/>
                  <a:gd name="connsiteY7" fmla="*/ 252442 h 516103"/>
                  <a:gd name="connsiteX8" fmla="*/ 67318 w 129026"/>
                  <a:gd name="connsiteY8" fmla="*/ 280491 h 516103"/>
                  <a:gd name="connsiteX9" fmla="*/ 78538 w 129026"/>
                  <a:gd name="connsiteY9" fmla="*/ 314150 h 516103"/>
                  <a:gd name="connsiteX10" fmla="*/ 84148 w 129026"/>
                  <a:gd name="connsiteY10" fmla="*/ 370248 h 516103"/>
                  <a:gd name="connsiteX11" fmla="*/ 95367 w 129026"/>
                  <a:gd name="connsiteY11" fmla="*/ 403907 h 516103"/>
                  <a:gd name="connsiteX12" fmla="*/ 100977 w 129026"/>
                  <a:gd name="connsiteY12" fmla="*/ 471225 h 516103"/>
                  <a:gd name="connsiteX13" fmla="*/ 112197 w 129026"/>
                  <a:gd name="connsiteY13" fmla="*/ 488054 h 516103"/>
                  <a:gd name="connsiteX14" fmla="*/ 129026 w 129026"/>
                  <a:gd name="connsiteY14" fmla="*/ 516103 h 5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9026" h="516103">
                    <a:moveTo>
                      <a:pt x="0" y="0"/>
                    </a:moveTo>
                    <a:cubicBezTo>
                      <a:pt x="7929" y="39645"/>
                      <a:pt x="2595" y="19005"/>
                      <a:pt x="16830" y="61708"/>
                    </a:cubicBezTo>
                    <a:cubicBezTo>
                      <a:pt x="18700" y="67318"/>
                      <a:pt x="19160" y="73617"/>
                      <a:pt x="22440" y="78537"/>
                    </a:cubicBezTo>
                    <a:cubicBezTo>
                      <a:pt x="36939" y="100287"/>
                      <a:pt x="31527" y="88971"/>
                      <a:pt x="39269" y="112196"/>
                    </a:cubicBezTo>
                    <a:cubicBezTo>
                      <a:pt x="41139" y="127156"/>
                      <a:pt x="42182" y="142242"/>
                      <a:pt x="44879" y="157075"/>
                    </a:cubicBezTo>
                    <a:cubicBezTo>
                      <a:pt x="45937" y="162893"/>
                      <a:pt x="49055" y="168167"/>
                      <a:pt x="50489" y="173904"/>
                    </a:cubicBezTo>
                    <a:cubicBezTo>
                      <a:pt x="52802" y="183154"/>
                      <a:pt x="54751" y="192514"/>
                      <a:pt x="56099" y="201953"/>
                    </a:cubicBezTo>
                    <a:cubicBezTo>
                      <a:pt x="58494" y="218716"/>
                      <a:pt x="59313" y="235679"/>
                      <a:pt x="61708" y="252442"/>
                    </a:cubicBezTo>
                    <a:cubicBezTo>
                      <a:pt x="63056" y="261881"/>
                      <a:pt x="64809" y="271292"/>
                      <a:pt x="67318" y="280491"/>
                    </a:cubicBezTo>
                    <a:cubicBezTo>
                      <a:pt x="70430" y="291901"/>
                      <a:pt x="78538" y="314150"/>
                      <a:pt x="78538" y="314150"/>
                    </a:cubicBezTo>
                    <a:cubicBezTo>
                      <a:pt x="80408" y="332849"/>
                      <a:pt x="80685" y="351777"/>
                      <a:pt x="84148" y="370248"/>
                    </a:cubicBezTo>
                    <a:cubicBezTo>
                      <a:pt x="86327" y="381872"/>
                      <a:pt x="95367" y="403907"/>
                      <a:pt x="95367" y="403907"/>
                    </a:cubicBezTo>
                    <a:cubicBezTo>
                      <a:pt x="97237" y="426346"/>
                      <a:pt x="96561" y="449145"/>
                      <a:pt x="100977" y="471225"/>
                    </a:cubicBezTo>
                    <a:cubicBezTo>
                      <a:pt x="102299" y="477836"/>
                      <a:pt x="109182" y="482024"/>
                      <a:pt x="112197" y="488054"/>
                    </a:cubicBezTo>
                    <a:cubicBezTo>
                      <a:pt x="126762" y="517185"/>
                      <a:pt x="107109" y="494186"/>
                      <a:pt x="129026" y="51610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1927296" y="4812746"/>
                <a:ext cx="79127" cy="488054"/>
              </a:xfrm>
              <a:custGeom>
                <a:avLst/>
                <a:gdLst>
                  <a:gd name="connsiteX0" fmla="*/ 72945 w 79127"/>
                  <a:gd name="connsiteY0" fmla="*/ 0 h 488054"/>
                  <a:gd name="connsiteX1" fmla="*/ 72945 w 79127"/>
                  <a:gd name="connsiteY1" fmla="*/ 201953 h 488054"/>
                  <a:gd name="connsiteX2" fmla="*/ 50506 w 79127"/>
                  <a:gd name="connsiteY2" fmla="*/ 258051 h 488054"/>
                  <a:gd name="connsiteX3" fmla="*/ 39286 w 79127"/>
                  <a:gd name="connsiteY3" fmla="*/ 291710 h 488054"/>
                  <a:gd name="connsiteX4" fmla="*/ 28066 w 79127"/>
                  <a:gd name="connsiteY4" fmla="*/ 325369 h 488054"/>
                  <a:gd name="connsiteX5" fmla="*/ 16847 w 79127"/>
                  <a:gd name="connsiteY5" fmla="*/ 364638 h 488054"/>
                  <a:gd name="connsiteX6" fmla="*/ 5627 w 79127"/>
                  <a:gd name="connsiteY6" fmla="*/ 420736 h 488054"/>
                  <a:gd name="connsiteX7" fmla="*/ 17 w 79127"/>
                  <a:gd name="connsiteY7" fmla="*/ 488054 h 48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127" h="488054">
                    <a:moveTo>
                      <a:pt x="72945" y="0"/>
                    </a:moveTo>
                    <a:cubicBezTo>
                      <a:pt x="78686" y="86117"/>
                      <a:pt x="83366" y="108169"/>
                      <a:pt x="72945" y="201953"/>
                    </a:cubicBezTo>
                    <a:cubicBezTo>
                      <a:pt x="70083" y="227710"/>
                      <a:pt x="59234" y="236231"/>
                      <a:pt x="50506" y="258051"/>
                    </a:cubicBezTo>
                    <a:cubicBezTo>
                      <a:pt x="46114" y="269032"/>
                      <a:pt x="43026" y="280490"/>
                      <a:pt x="39286" y="291710"/>
                    </a:cubicBezTo>
                    <a:lnTo>
                      <a:pt x="28066" y="325369"/>
                    </a:lnTo>
                    <a:cubicBezTo>
                      <a:pt x="23263" y="339780"/>
                      <a:pt x="19663" y="349153"/>
                      <a:pt x="16847" y="364638"/>
                    </a:cubicBezTo>
                    <a:cubicBezTo>
                      <a:pt x="6533" y="421363"/>
                      <a:pt x="17148" y="386174"/>
                      <a:pt x="5627" y="420736"/>
                    </a:cubicBezTo>
                    <a:cubicBezTo>
                      <a:pt x="-603" y="476800"/>
                      <a:pt x="17" y="454291"/>
                      <a:pt x="17" y="4880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Cloud 55"/>
            <p:cNvSpPr/>
            <p:nvPr/>
          </p:nvSpPr>
          <p:spPr>
            <a:xfrm rot="18792996">
              <a:off x="3133739" y="1751827"/>
              <a:ext cx="693806" cy="448019"/>
            </a:xfrm>
            <a:prstGeom prst="cloud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Cloud 56"/>
            <p:cNvSpPr/>
            <p:nvPr/>
          </p:nvSpPr>
          <p:spPr>
            <a:xfrm rot="21338580">
              <a:off x="3608000" y="2082371"/>
              <a:ext cx="454724" cy="250511"/>
            </a:xfrm>
            <a:prstGeom prst="cloud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loud 57"/>
            <p:cNvSpPr/>
            <p:nvPr/>
          </p:nvSpPr>
          <p:spPr>
            <a:xfrm rot="769257">
              <a:off x="3580431" y="1451905"/>
              <a:ext cx="408795" cy="448019"/>
            </a:xfrm>
            <a:prstGeom prst="cloud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Cloud 58"/>
            <p:cNvSpPr/>
            <p:nvPr/>
          </p:nvSpPr>
          <p:spPr>
            <a:xfrm rot="18792996">
              <a:off x="4436358" y="2541936"/>
              <a:ext cx="346903" cy="448019"/>
            </a:xfrm>
            <a:prstGeom prst="cloud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Cloud 59"/>
            <p:cNvSpPr/>
            <p:nvPr/>
          </p:nvSpPr>
          <p:spPr>
            <a:xfrm rot="18792996">
              <a:off x="3802463" y="1319518"/>
              <a:ext cx="482222" cy="448019"/>
            </a:xfrm>
            <a:prstGeom prst="cloud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loud 60"/>
            <p:cNvSpPr/>
            <p:nvPr/>
          </p:nvSpPr>
          <p:spPr>
            <a:xfrm rot="18792996">
              <a:off x="4132850" y="1192528"/>
              <a:ext cx="659973" cy="557203"/>
            </a:xfrm>
            <a:prstGeom prst="cloud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Cloud 61"/>
            <p:cNvSpPr/>
            <p:nvPr/>
          </p:nvSpPr>
          <p:spPr>
            <a:xfrm rot="18792996">
              <a:off x="4354067" y="1429565"/>
              <a:ext cx="895534" cy="712019"/>
            </a:xfrm>
            <a:prstGeom prst="cloud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Cloud 62"/>
            <p:cNvSpPr/>
            <p:nvPr/>
          </p:nvSpPr>
          <p:spPr>
            <a:xfrm>
              <a:off x="4606466" y="1883612"/>
              <a:ext cx="378746" cy="448019"/>
            </a:xfrm>
            <a:prstGeom prst="cloud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Cloud 63"/>
            <p:cNvSpPr/>
            <p:nvPr/>
          </p:nvSpPr>
          <p:spPr>
            <a:xfrm>
              <a:off x="4948239" y="1703036"/>
              <a:ext cx="466536" cy="448019"/>
            </a:xfrm>
            <a:prstGeom prst="cloud">
              <a:avLst/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Cloud 64"/>
            <p:cNvSpPr/>
            <p:nvPr/>
          </p:nvSpPr>
          <p:spPr>
            <a:xfrm>
              <a:off x="4795839" y="2168510"/>
              <a:ext cx="577613" cy="466200"/>
            </a:xfrm>
            <a:prstGeom prst="cloud">
              <a:avLst/>
            </a:pr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Cloud 65"/>
            <p:cNvSpPr/>
            <p:nvPr/>
          </p:nvSpPr>
          <p:spPr>
            <a:xfrm rot="18792996">
              <a:off x="3725171" y="1659603"/>
              <a:ext cx="693806" cy="448019"/>
            </a:xfrm>
            <a:prstGeom prst="cloud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Cloud 67"/>
            <p:cNvSpPr/>
            <p:nvPr/>
          </p:nvSpPr>
          <p:spPr>
            <a:xfrm rot="18792996">
              <a:off x="3436912" y="2214031"/>
              <a:ext cx="318722" cy="448019"/>
            </a:xfrm>
            <a:prstGeom prst="cloud">
              <a:avLst/>
            </a:prstGeom>
            <a:blipFill dpi="0"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Cloud 68"/>
            <p:cNvSpPr/>
            <p:nvPr/>
          </p:nvSpPr>
          <p:spPr>
            <a:xfrm rot="3427667">
              <a:off x="4401455" y="2181302"/>
              <a:ext cx="693806" cy="448019"/>
            </a:xfrm>
            <a:prstGeom prst="cloud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AutoShape 10" descr="See original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2" name="Group 71"/>
          <p:cNvGrpSpPr/>
          <p:nvPr/>
        </p:nvGrpSpPr>
        <p:grpSpPr>
          <a:xfrm>
            <a:off x="1795503" y="3036738"/>
            <a:ext cx="1339120" cy="2258871"/>
            <a:chOff x="3126914" y="1141143"/>
            <a:chExt cx="2287861" cy="4159120"/>
          </a:xfrm>
        </p:grpSpPr>
        <p:grpSp>
          <p:nvGrpSpPr>
            <p:cNvPr id="73" name="Group 72"/>
            <p:cNvGrpSpPr/>
            <p:nvPr/>
          </p:nvGrpSpPr>
          <p:grpSpPr>
            <a:xfrm>
              <a:off x="3126914" y="1293475"/>
              <a:ext cx="2240981" cy="4006788"/>
              <a:chOff x="885933" y="1293475"/>
              <a:chExt cx="2240981" cy="4006788"/>
            </a:xfrm>
          </p:grpSpPr>
          <p:pic>
            <p:nvPicPr>
              <p:cNvPr id="87" name="Picture 2" descr="See original imag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933" y="1293475"/>
                <a:ext cx="2240981" cy="2448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8" name="Freeform 87"/>
              <p:cNvSpPr/>
              <p:nvPr/>
            </p:nvSpPr>
            <p:spPr>
              <a:xfrm>
                <a:off x="1865235" y="3741747"/>
                <a:ext cx="334360" cy="1558516"/>
              </a:xfrm>
              <a:custGeom>
                <a:avLst/>
                <a:gdLst>
                  <a:gd name="connsiteX0" fmla="*/ 353419 w 914400"/>
                  <a:gd name="connsiteY0" fmla="*/ 5610 h 1570749"/>
                  <a:gd name="connsiteX1" fmla="*/ 347809 w 914400"/>
                  <a:gd name="connsiteY1" fmla="*/ 319760 h 1570749"/>
                  <a:gd name="connsiteX2" fmla="*/ 336589 w 914400"/>
                  <a:gd name="connsiteY2" fmla="*/ 751716 h 1570749"/>
                  <a:gd name="connsiteX3" fmla="*/ 325370 w 914400"/>
                  <a:gd name="connsiteY3" fmla="*/ 1015377 h 1570749"/>
                  <a:gd name="connsiteX4" fmla="*/ 224393 w 914400"/>
                  <a:gd name="connsiteY4" fmla="*/ 1256599 h 1570749"/>
                  <a:gd name="connsiteX5" fmla="*/ 72928 w 914400"/>
                  <a:gd name="connsiteY5" fmla="*/ 1475382 h 1570749"/>
                  <a:gd name="connsiteX6" fmla="*/ 0 w 914400"/>
                  <a:gd name="connsiteY6" fmla="*/ 1570749 h 1570749"/>
                  <a:gd name="connsiteX7" fmla="*/ 914400 w 914400"/>
                  <a:gd name="connsiteY7" fmla="*/ 1559529 h 1570749"/>
                  <a:gd name="connsiteX8" fmla="*/ 729276 w 914400"/>
                  <a:gd name="connsiteY8" fmla="*/ 1351966 h 1570749"/>
                  <a:gd name="connsiteX9" fmla="*/ 577811 w 914400"/>
                  <a:gd name="connsiteY9" fmla="*/ 1004157 h 1570749"/>
                  <a:gd name="connsiteX10" fmla="*/ 476835 w 914400"/>
                  <a:gd name="connsiteY10" fmla="*/ 532933 h 1570749"/>
                  <a:gd name="connsiteX11" fmla="*/ 443176 w 914400"/>
                  <a:gd name="connsiteY11" fmla="*/ 0 h 1570749"/>
                  <a:gd name="connsiteX12" fmla="*/ 353419 w 914400"/>
                  <a:gd name="connsiteY12" fmla="*/ 5610 h 1570749"/>
                  <a:gd name="connsiteX0" fmla="*/ 353419 w 914400"/>
                  <a:gd name="connsiteY0" fmla="*/ 5610 h 1570749"/>
                  <a:gd name="connsiteX1" fmla="*/ 347809 w 914400"/>
                  <a:gd name="connsiteY1" fmla="*/ 319760 h 1570749"/>
                  <a:gd name="connsiteX2" fmla="*/ 336589 w 914400"/>
                  <a:gd name="connsiteY2" fmla="*/ 751716 h 1570749"/>
                  <a:gd name="connsiteX3" fmla="*/ 325370 w 914400"/>
                  <a:gd name="connsiteY3" fmla="*/ 1015377 h 1570749"/>
                  <a:gd name="connsiteX4" fmla="*/ 224393 w 914400"/>
                  <a:gd name="connsiteY4" fmla="*/ 1256599 h 1570749"/>
                  <a:gd name="connsiteX5" fmla="*/ 72928 w 914400"/>
                  <a:gd name="connsiteY5" fmla="*/ 1475382 h 1570749"/>
                  <a:gd name="connsiteX6" fmla="*/ 0 w 914400"/>
                  <a:gd name="connsiteY6" fmla="*/ 1570749 h 1570749"/>
                  <a:gd name="connsiteX7" fmla="*/ 914400 w 914400"/>
                  <a:gd name="connsiteY7" fmla="*/ 1559529 h 1570749"/>
                  <a:gd name="connsiteX8" fmla="*/ 729276 w 914400"/>
                  <a:gd name="connsiteY8" fmla="*/ 1351966 h 1570749"/>
                  <a:gd name="connsiteX9" fmla="*/ 577811 w 914400"/>
                  <a:gd name="connsiteY9" fmla="*/ 1004157 h 1570749"/>
                  <a:gd name="connsiteX10" fmla="*/ 476835 w 914400"/>
                  <a:gd name="connsiteY10" fmla="*/ 532933 h 1570749"/>
                  <a:gd name="connsiteX11" fmla="*/ 448786 w 914400"/>
                  <a:gd name="connsiteY11" fmla="*/ 0 h 1570749"/>
                  <a:gd name="connsiteX12" fmla="*/ 353419 w 914400"/>
                  <a:gd name="connsiteY12" fmla="*/ 5610 h 1570749"/>
                  <a:gd name="connsiteX0" fmla="*/ 353419 w 914400"/>
                  <a:gd name="connsiteY0" fmla="*/ 5610 h 1570749"/>
                  <a:gd name="connsiteX1" fmla="*/ 347809 w 914400"/>
                  <a:gd name="connsiteY1" fmla="*/ 319760 h 1570749"/>
                  <a:gd name="connsiteX2" fmla="*/ 336589 w 914400"/>
                  <a:gd name="connsiteY2" fmla="*/ 751716 h 1570749"/>
                  <a:gd name="connsiteX3" fmla="*/ 302930 w 914400"/>
                  <a:gd name="connsiteY3" fmla="*/ 1015377 h 1570749"/>
                  <a:gd name="connsiteX4" fmla="*/ 224393 w 914400"/>
                  <a:gd name="connsiteY4" fmla="*/ 1256599 h 1570749"/>
                  <a:gd name="connsiteX5" fmla="*/ 72928 w 914400"/>
                  <a:gd name="connsiteY5" fmla="*/ 1475382 h 1570749"/>
                  <a:gd name="connsiteX6" fmla="*/ 0 w 914400"/>
                  <a:gd name="connsiteY6" fmla="*/ 1570749 h 1570749"/>
                  <a:gd name="connsiteX7" fmla="*/ 914400 w 914400"/>
                  <a:gd name="connsiteY7" fmla="*/ 1559529 h 1570749"/>
                  <a:gd name="connsiteX8" fmla="*/ 729276 w 914400"/>
                  <a:gd name="connsiteY8" fmla="*/ 1351966 h 1570749"/>
                  <a:gd name="connsiteX9" fmla="*/ 577811 w 914400"/>
                  <a:gd name="connsiteY9" fmla="*/ 1004157 h 1570749"/>
                  <a:gd name="connsiteX10" fmla="*/ 476835 w 914400"/>
                  <a:gd name="connsiteY10" fmla="*/ 532933 h 1570749"/>
                  <a:gd name="connsiteX11" fmla="*/ 448786 w 914400"/>
                  <a:gd name="connsiteY11" fmla="*/ 0 h 1570749"/>
                  <a:gd name="connsiteX12" fmla="*/ 353419 w 914400"/>
                  <a:gd name="connsiteY12" fmla="*/ 5610 h 1570749"/>
                  <a:gd name="connsiteX0" fmla="*/ 353419 w 914400"/>
                  <a:gd name="connsiteY0" fmla="*/ 5610 h 1570749"/>
                  <a:gd name="connsiteX1" fmla="*/ 347809 w 914400"/>
                  <a:gd name="connsiteY1" fmla="*/ 319760 h 1570749"/>
                  <a:gd name="connsiteX2" fmla="*/ 336589 w 914400"/>
                  <a:gd name="connsiteY2" fmla="*/ 751716 h 1570749"/>
                  <a:gd name="connsiteX3" fmla="*/ 302930 w 914400"/>
                  <a:gd name="connsiteY3" fmla="*/ 1015377 h 1570749"/>
                  <a:gd name="connsiteX4" fmla="*/ 224393 w 914400"/>
                  <a:gd name="connsiteY4" fmla="*/ 1256599 h 1570749"/>
                  <a:gd name="connsiteX5" fmla="*/ 72928 w 914400"/>
                  <a:gd name="connsiteY5" fmla="*/ 1475382 h 1570749"/>
                  <a:gd name="connsiteX6" fmla="*/ 0 w 914400"/>
                  <a:gd name="connsiteY6" fmla="*/ 1570749 h 1570749"/>
                  <a:gd name="connsiteX7" fmla="*/ 914400 w 914400"/>
                  <a:gd name="connsiteY7" fmla="*/ 1559529 h 1570749"/>
                  <a:gd name="connsiteX8" fmla="*/ 706836 w 914400"/>
                  <a:gd name="connsiteY8" fmla="*/ 1374405 h 1570749"/>
                  <a:gd name="connsiteX9" fmla="*/ 577811 w 914400"/>
                  <a:gd name="connsiteY9" fmla="*/ 1004157 h 1570749"/>
                  <a:gd name="connsiteX10" fmla="*/ 476835 w 914400"/>
                  <a:gd name="connsiteY10" fmla="*/ 532933 h 1570749"/>
                  <a:gd name="connsiteX11" fmla="*/ 448786 w 914400"/>
                  <a:gd name="connsiteY11" fmla="*/ 0 h 1570749"/>
                  <a:gd name="connsiteX12" fmla="*/ 353419 w 914400"/>
                  <a:gd name="connsiteY12" fmla="*/ 5610 h 1570749"/>
                  <a:gd name="connsiteX0" fmla="*/ 353419 w 914400"/>
                  <a:gd name="connsiteY0" fmla="*/ 1 h 1565140"/>
                  <a:gd name="connsiteX1" fmla="*/ 347809 w 914400"/>
                  <a:gd name="connsiteY1" fmla="*/ 314151 h 1565140"/>
                  <a:gd name="connsiteX2" fmla="*/ 336589 w 914400"/>
                  <a:gd name="connsiteY2" fmla="*/ 746107 h 1565140"/>
                  <a:gd name="connsiteX3" fmla="*/ 302930 w 914400"/>
                  <a:gd name="connsiteY3" fmla="*/ 1009768 h 1565140"/>
                  <a:gd name="connsiteX4" fmla="*/ 224393 w 914400"/>
                  <a:gd name="connsiteY4" fmla="*/ 1250990 h 1565140"/>
                  <a:gd name="connsiteX5" fmla="*/ 72928 w 914400"/>
                  <a:gd name="connsiteY5" fmla="*/ 1469773 h 1565140"/>
                  <a:gd name="connsiteX6" fmla="*/ 0 w 914400"/>
                  <a:gd name="connsiteY6" fmla="*/ 1565140 h 1565140"/>
                  <a:gd name="connsiteX7" fmla="*/ 914400 w 914400"/>
                  <a:gd name="connsiteY7" fmla="*/ 1553920 h 1565140"/>
                  <a:gd name="connsiteX8" fmla="*/ 706836 w 914400"/>
                  <a:gd name="connsiteY8" fmla="*/ 1368796 h 1565140"/>
                  <a:gd name="connsiteX9" fmla="*/ 577811 w 914400"/>
                  <a:gd name="connsiteY9" fmla="*/ 998548 h 1565140"/>
                  <a:gd name="connsiteX10" fmla="*/ 476835 w 914400"/>
                  <a:gd name="connsiteY10" fmla="*/ 527324 h 1565140"/>
                  <a:gd name="connsiteX11" fmla="*/ 460005 w 914400"/>
                  <a:gd name="connsiteY11" fmla="*/ 0 h 1565140"/>
                  <a:gd name="connsiteX12" fmla="*/ 353419 w 914400"/>
                  <a:gd name="connsiteY12" fmla="*/ 1 h 1565140"/>
                  <a:gd name="connsiteX0" fmla="*/ 353419 w 914400"/>
                  <a:gd name="connsiteY0" fmla="*/ 1 h 1565140"/>
                  <a:gd name="connsiteX1" fmla="*/ 347809 w 914400"/>
                  <a:gd name="connsiteY1" fmla="*/ 314151 h 1565140"/>
                  <a:gd name="connsiteX2" fmla="*/ 336589 w 914400"/>
                  <a:gd name="connsiteY2" fmla="*/ 746107 h 1565140"/>
                  <a:gd name="connsiteX3" fmla="*/ 302930 w 914400"/>
                  <a:gd name="connsiteY3" fmla="*/ 1009768 h 1565140"/>
                  <a:gd name="connsiteX4" fmla="*/ 224393 w 914400"/>
                  <a:gd name="connsiteY4" fmla="*/ 1250990 h 1565140"/>
                  <a:gd name="connsiteX5" fmla="*/ 72928 w 914400"/>
                  <a:gd name="connsiteY5" fmla="*/ 1469773 h 1565140"/>
                  <a:gd name="connsiteX6" fmla="*/ 0 w 914400"/>
                  <a:gd name="connsiteY6" fmla="*/ 1565140 h 1565140"/>
                  <a:gd name="connsiteX7" fmla="*/ 914400 w 914400"/>
                  <a:gd name="connsiteY7" fmla="*/ 1553920 h 1565140"/>
                  <a:gd name="connsiteX8" fmla="*/ 706836 w 914400"/>
                  <a:gd name="connsiteY8" fmla="*/ 1368796 h 1565140"/>
                  <a:gd name="connsiteX9" fmla="*/ 577811 w 914400"/>
                  <a:gd name="connsiteY9" fmla="*/ 998548 h 1565140"/>
                  <a:gd name="connsiteX10" fmla="*/ 476835 w 914400"/>
                  <a:gd name="connsiteY10" fmla="*/ 527324 h 1565140"/>
                  <a:gd name="connsiteX11" fmla="*/ 460005 w 914400"/>
                  <a:gd name="connsiteY11" fmla="*/ 0 h 1565140"/>
                  <a:gd name="connsiteX12" fmla="*/ 353419 w 914400"/>
                  <a:gd name="connsiteY12" fmla="*/ 1 h 1565140"/>
                  <a:gd name="connsiteX0" fmla="*/ 353419 w 914400"/>
                  <a:gd name="connsiteY0" fmla="*/ 1 h 1565140"/>
                  <a:gd name="connsiteX1" fmla="*/ 347809 w 914400"/>
                  <a:gd name="connsiteY1" fmla="*/ 314151 h 1565140"/>
                  <a:gd name="connsiteX2" fmla="*/ 349115 w 914400"/>
                  <a:gd name="connsiteY2" fmla="*/ 748613 h 1565140"/>
                  <a:gd name="connsiteX3" fmla="*/ 302930 w 914400"/>
                  <a:gd name="connsiteY3" fmla="*/ 1009768 h 1565140"/>
                  <a:gd name="connsiteX4" fmla="*/ 224393 w 914400"/>
                  <a:gd name="connsiteY4" fmla="*/ 1250990 h 1565140"/>
                  <a:gd name="connsiteX5" fmla="*/ 72928 w 914400"/>
                  <a:gd name="connsiteY5" fmla="*/ 1469773 h 1565140"/>
                  <a:gd name="connsiteX6" fmla="*/ 0 w 914400"/>
                  <a:gd name="connsiteY6" fmla="*/ 1565140 h 1565140"/>
                  <a:gd name="connsiteX7" fmla="*/ 914400 w 914400"/>
                  <a:gd name="connsiteY7" fmla="*/ 1553920 h 1565140"/>
                  <a:gd name="connsiteX8" fmla="*/ 706836 w 914400"/>
                  <a:gd name="connsiteY8" fmla="*/ 1368796 h 1565140"/>
                  <a:gd name="connsiteX9" fmla="*/ 577811 w 914400"/>
                  <a:gd name="connsiteY9" fmla="*/ 998548 h 1565140"/>
                  <a:gd name="connsiteX10" fmla="*/ 476835 w 914400"/>
                  <a:gd name="connsiteY10" fmla="*/ 527324 h 1565140"/>
                  <a:gd name="connsiteX11" fmla="*/ 460005 w 914400"/>
                  <a:gd name="connsiteY11" fmla="*/ 0 h 1565140"/>
                  <a:gd name="connsiteX12" fmla="*/ 353419 w 914400"/>
                  <a:gd name="connsiteY12" fmla="*/ 1 h 1565140"/>
                  <a:gd name="connsiteX0" fmla="*/ 353419 w 914400"/>
                  <a:gd name="connsiteY0" fmla="*/ 1 h 1565140"/>
                  <a:gd name="connsiteX1" fmla="*/ 347809 w 914400"/>
                  <a:gd name="connsiteY1" fmla="*/ 314151 h 1565140"/>
                  <a:gd name="connsiteX2" fmla="*/ 349115 w 914400"/>
                  <a:gd name="connsiteY2" fmla="*/ 748613 h 1565140"/>
                  <a:gd name="connsiteX3" fmla="*/ 302930 w 914400"/>
                  <a:gd name="connsiteY3" fmla="*/ 1009768 h 1565140"/>
                  <a:gd name="connsiteX4" fmla="*/ 224393 w 914400"/>
                  <a:gd name="connsiteY4" fmla="*/ 1250990 h 1565140"/>
                  <a:gd name="connsiteX5" fmla="*/ 72928 w 914400"/>
                  <a:gd name="connsiteY5" fmla="*/ 1469773 h 1565140"/>
                  <a:gd name="connsiteX6" fmla="*/ 0 w 914400"/>
                  <a:gd name="connsiteY6" fmla="*/ 1565140 h 1565140"/>
                  <a:gd name="connsiteX7" fmla="*/ 914400 w 914400"/>
                  <a:gd name="connsiteY7" fmla="*/ 1553920 h 1565140"/>
                  <a:gd name="connsiteX8" fmla="*/ 706836 w 914400"/>
                  <a:gd name="connsiteY8" fmla="*/ 1368796 h 1565140"/>
                  <a:gd name="connsiteX9" fmla="*/ 577811 w 914400"/>
                  <a:gd name="connsiteY9" fmla="*/ 998548 h 1565140"/>
                  <a:gd name="connsiteX10" fmla="*/ 476835 w 914400"/>
                  <a:gd name="connsiteY10" fmla="*/ 527324 h 1565140"/>
                  <a:gd name="connsiteX11" fmla="*/ 454994 w 914400"/>
                  <a:gd name="connsiteY11" fmla="*/ 0 h 1565140"/>
                  <a:gd name="connsiteX12" fmla="*/ 353419 w 914400"/>
                  <a:gd name="connsiteY12" fmla="*/ 1 h 1565140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02930 w 914400"/>
                  <a:gd name="connsiteY3" fmla="*/ 1009768 h 1575185"/>
                  <a:gd name="connsiteX4" fmla="*/ 224393 w 914400"/>
                  <a:gd name="connsiteY4" fmla="*/ 1250990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77811 w 914400"/>
                  <a:gd name="connsiteY9" fmla="*/ 998548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24393 w 914400"/>
                  <a:gd name="connsiteY4" fmla="*/ 1250990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77811 w 914400"/>
                  <a:gd name="connsiteY9" fmla="*/ 998548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24393 w 914400"/>
                  <a:gd name="connsiteY4" fmla="*/ 1250990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24648 w 914400"/>
                  <a:gd name="connsiteY9" fmla="*/ 1104874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24393 w 914400"/>
                  <a:gd name="connsiteY4" fmla="*/ 1250990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24648 w 914400"/>
                  <a:gd name="connsiteY9" fmla="*/ 1104874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78530 w 914400"/>
                  <a:gd name="connsiteY4" fmla="*/ 1359344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24648 w 914400"/>
                  <a:gd name="connsiteY9" fmla="*/ 1104874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78530 w 914400"/>
                  <a:gd name="connsiteY4" fmla="*/ 1359344 h 1575185"/>
                  <a:gd name="connsiteX5" fmla="*/ 266275 w 914400"/>
                  <a:gd name="connsiteY5" fmla="*/ 1511445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24648 w 914400"/>
                  <a:gd name="connsiteY9" fmla="*/ 1104874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144605 w 705586"/>
                  <a:gd name="connsiteY0" fmla="*/ 1 h 1575185"/>
                  <a:gd name="connsiteX1" fmla="*/ 138995 w 705586"/>
                  <a:gd name="connsiteY1" fmla="*/ 314151 h 1575185"/>
                  <a:gd name="connsiteX2" fmla="*/ 140301 w 705586"/>
                  <a:gd name="connsiteY2" fmla="*/ 748613 h 1575185"/>
                  <a:gd name="connsiteX3" fmla="*/ 136646 w 705586"/>
                  <a:gd name="connsiteY3" fmla="*/ 1137359 h 1575185"/>
                  <a:gd name="connsiteX4" fmla="*/ 69716 w 705586"/>
                  <a:gd name="connsiteY4" fmla="*/ 1359344 h 1575185"/>
                  <a:gd name="connsiteX5" fmla="*/ 57461 w 705586"/>
                  <a:gd name="connsiteY5" fmla="*/ 1511445 h 1575185"/>
                  <a:gd name="connsiteX6" fmla="*/ 0 w 705586"/>
                  <a:gd name="connsiteY6" fmla="*/ 1556806 h 1575185"/>
                  <a:gd name="connsiteX7" fmla="*/ 705586 w 705586"/>
                  <a:gd name="connsiteY7" fmla="*/ 1575185 h 1575185"/>
                  <a:gd name="connsiteX8" fmla="*/ 498022 w 705586"/>
                  <a:gd name="connsiteY8" fmla="*/ 1368796 h 1575185"/>
                  <a:gd name="connsiteX9" fmla="*/ 315834 w 705586"/>
                  <a:gd name="connsiteY9" fmla="*/ 1104874 h 1575185"/>
                  <a:gd name="connsiteX10" fmla="*/ 268021 w 705586"/>
                  <a:gd name="connsiteY10" fmla="*/ 527324 h 1575185"/>
                  <a:gd name="connsiteX11" fmla="*/ 246180 w 705586"/>
                  <a:gd name="connsiteY11" fmla="*/ 0 h 1575185"/>
                  <a:gd name="connsiteX12" fmla="*/ 144605 w 705586"/>
                  <a:gd name="connsiteY12" fmla="*/ 1 h 1575185"/>
                  <a:gd name="connsiteX0" fmla="*/ 98201 w 659182"/>
                  <a:gd name="connsiteY0" fmla="*/ 1 h 1575185"/>
                  <a:gd name="connsiteX1" fmla="*/ 92591 w 659182"/>
                  <a:gd name="connsiteY1" fmla="*/ 314151 h 1575185"/>
                  <a:gd name="connsiteX2" fmla="*/ 93897 w 659182"/>
                  <a:gd name="connsiteY2" fmla="*/ 748613 h 1575185"/>
                  <a:gd name="connsiteX3" fmla="*/ 90242 w 659182"/>
                  <a:gd name="connsiteY3" fmla="*/ 1137359 h 1575185"/>
                  <a:gd name="connsiteX4" fmla="*/ 23312 w 659182"/>
                  <a:gd name="connsiteY4" fmla="*/ 1359344 h 1575185"/>
                  <a:gd name="connsiteX5" fmla="*/ 11057 w 659182"/>
                  <a:gd name="connsiteY5" fmla="*/ 1511445 h 1575185"/>
                  <a:gd name="connsiteX6" fmla="*/ 0 w 659182"/>
                  <a:gd name="connsiteY6" fmla="*/ 1556806 h 1575185"/>
                  <a:gd name="connsiteX7" fmla="*/ 659182 w 659182"/>
                  <a:gd name="connsiteY7" fmla="*/ 1575185 h 1575185"/>
                  <a:gd name="connsiteX8" fmla="*/ 451618 w 659182"/>
                  <a:gd name="connsiteY8" fmla="*/ 1368796 h 1575185"/>
                  <a:gd name="connsiteX9" fmla="*/ 269430 w 659182"/>
                  <a:gd name="connsiteY9" fmla="*/ 1104874 h 1575185"/>
                  <a:gd name="connsiteX10" fmla="*/ 221617 w 659182"/>
                  <a:gd name="connsiteY10" fmla="*/ 527324 h 1575185"/>
                  <a:gd name="connsiteX11" fmla="*/ 199776 w 659182"/>
                  <a:gd name="connsiteY11" fmla="*/ 0 h 1575185"/>
                  <a:gd name="connsiteX12" fmla="*/ 98201 w 659182"/>
                  <a:gd name="connsiteY12" fmla="*/ 1 h 1575185"/>
                  <a:gd name="connsiteX0" fmla="*/ 98201 w 659182"/>
                  <a:gd name="connsiteY0" fmla="*/ 1 h 1575185"/>
                  <a:gd name="connsiteX1" fmla="*/ 92591 w 659182"/>
                  <a:gd name="connsiteY1" fmla="*/ 314151 h 1575185"/>
                  <a:gd name="connsiteX2" fmla="*/ 93897 w 659182"/>
                  <a:gd name="connsiteY2" fmla="*/ 748613 h 1575185"/>
                  <a:gd name="connsiteX3" fmla="*/ 90242 w 659182"/>
                  <a:gd name="connsiteY3" fmla="*/ 1137359 h 1575185"/>
                  <a:gd name="connsiteX4" fmla="*/ 23312 w 659182"/>
                  <a:gd name="connsiteY4" fmla="*/ 1359344 h 1575185"/>
                  <a:gd name="connsiteX5" fmla="*/ 11057 w 659182"/>
                  <a:gd name="connsiteY5" fmla="*/ 1511445 h 1575185"/>
                  <a:gd name="connsiteX6" fmla="*/ 0 w 659182"/>
                  <a:gd name="connsiteY6" fmla="*/ 1556806 h 1575185"/>
                  <a:gd name="connsiteX7" fmla="*/ 659182 w 659182"/>
                  <a:gd name="connsiteY7" fmla="*/ 1575185 h 1575185"/>
                  <a:gd name="connsiteX8" fmla="*/ 304675 w 659182"/>
                  <a:gd name="connsiteY8" fmla="*/ 1393801 h 1575185"/>
                  <a:gd name="connsiteX9" fmla="*/ 269430 w 659182"/>
                  <a:gd name="connsiteY9" fmla="*/ 1104874 h 1575185"/>
                  <a:gd name="connsiteX10" fmla="*/ 221617 w 659182"/>
                  <a:gd name="connsiteY10" fmla="*/ 527324 h 1575185"/>
                  <a:gd name="connsiteX11" fmla="*/ 199776 w 659182"/>
                  <a:gd name="connsiteY11" fmla="*/ 0 h 1575185"/>
                  <a:gd name="connsiteX12" fmla="*/ 98201 w 659182"/>
                  <a:gd name="connsiteY12" fmla="*/ 1 h 1575185"/>
                  <a:gd name="connsiteX0" fmla="*/ 98201 w 334360"/>
                  <a:gd name="connsiteY0" fmla="*/ 1 h 1558516"/>
                  <a:gd name="connsiteX1" fmla="*/ 92591 w 334360"/>
                  <a:gd name="connsiteY1" fmla="*/ 314151 h 1558516"/>
                  <a:gd name="connsiteX2" fmla="*/ 93897 w 334360"/>
                  <a:gd name="connsiteY2" fmla="*/ 748613 h 1558516"/>
                  <a:gd name="connsiteX3" fmla="*/ 90242 w 334360"/>
                  <a:gd name="connsiteY3" fmla="*/ 1137359 h 1558516"/>
                  <a:gd name="connsiteX4" fmla="*/ 23312 w 334360"/>
                  <a:gd name="connsiteY4" fmla="*/ 1359344 h 1558516"/>
                  <a:gd name="connsiteX5" fmla="*/ 11057 w 334360"/>
                  <a:gd name="connsiteY5" fmla="*/ 1511445 h 1558516"/>
                  <a:gd name="connsiteX6" fmla="*/ 0 w 334360"/>
                  <a:gd name="connsiteY6" fmla="*/ 1556806 h 1558516"/>
                  <a:gd name="connsiteX7" fmla="*/ 334360 w 334360"/>
                  <a:gd name="connsiteY7" fmla="*/ 1558516 h 1558516"/>
                  <a:gd name="connsiteX8" fmla="*/ 304675 w 334360"/>
                  <a:gd name="connsiteY8" fmla="*/ 1393801 h 1558516"/>
                  <a:gd name="connsiteX9" fmla="*/ 269430 w 334360"/>
                  <a:gd name="connsiteY9" fmla="*/ 1104874 h 1558516"/>
                  <a:gd name="connsiteX10" fmla="*/ 221617 w 334360"/>
                  <a:gd name="connsiteY10" fmla="*/ 527324 h 1558516"/>
                  <a:gd name="connsiteX11" fmla="*/ 199776 w 334360"/>
                  <a:gd name="connsiteY11" fmla="*/ 0 h 1558516"/>
                  <a:gd name="connsiteX12" fmla="*/ 98201 w 334360"/>
                  <a:gd name="connsiteY12" fmla="*/ 1 h 155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4360" h="1558516">
                    <a:moveTo>
                      <a:pt x="98201" y="1"/>
                    </a:moveTo>
                    <a:lnTo>
                      <a:pt x="92591" y="314151"/>
                    </a:lnTo>
                    <a:cubicBezTo>
                      <a:pt x="93026" y="458972"/>
                      <a:pt x="93462" y="603792"/>
                      <a:pt x="93897" y="748613"/>
                    </a:cubicBezTo>
                    <a:cubicBezTo>
                      <a:pt x="92679" y="878195"/>
                      <a:pt x="91460" y="1007777"/>
                      <a:pt x="90242" y="1137359"/>
                    </a:cubicBezTo>
                    <a:lnTo>
                      <a:pt x="23312" y="1359344"/>
                    </a:lnTo>
                    <a:lnTo>
                      <a:pt x="11057" y="1511445"/>
                    </a:lnTo>
                    <a:lnTo>
                      <a:pt x="0" y="1556806"/>
                    </a:lnTo>
                    <a:lnTo>
                      <a:pt x="334360" y="1558516"/>
                    </a:lnTo>
                    <a:lnTo>
                      <a:pt x="304675" y="1393801"/>
                    </a:lnTo>
                    <a:lnTo>
                      <a:pt x="269430" y="1104874"/>
                    </a:lnTo>
                    <a:cubicBezTo>
                      <a:pt x="226303" y="960937"/>
                      <a:pt x="255276" y="684399"/>
                      <a:pt x="221617" y="527324"/>
                    </a:cubicBezTo>
                    <a:lnTo>
                      <a:pt x="199776" y="0"/>
                    </a:lnTo>
                    <a:lnTo>
                      <a:pt x="98201" y="1"/>
                    </a:lnTo>
                    <a:close/>
                  </a:path>
                </a:pathLst>
              </a:custGeom>
              <a:solidFill>
                <a:srgbClr val="38383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4" name="Cloud 73"/>
            <p:cNvSpPr/>
            <p:nvPr/>
          </p:nvSpPr>
          <p:spPr>
            <a:xfrm rot="18792996">
              <a:off x="3133739" y="1751827"/>
              <a:ext cx="693806" cy="448019"/>
            </a:xfrm>
            <a:prstGeom prst="cloud">
              <a:avLst/>
            </a:prstGeom>
            <a:blipFill dpi="0"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Cloud 74"/>
            <p:cNvSpPr/>
            <p:nvPr/>
          </p:nvSpPr>
          <p:spPr>
            <a:xfrm rot="21338580">
              <a:off x="3608000" y="2082371"/>
              <a:ext cx="454724" cy="250511"/>
            </a:xfrm>
            <a:prstGeom prst="cloud">
              <a:avLst/>
            </a:prstGeom>
            <a:blipFill dpi="0" rotWithShape="1"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Cloud 75"/>
            <p:cNvSpPr/>
            <p:nvPr/>
          </p:nvSpPr>
          <p:spPr>
            <a:xfrm rot="769257">
              <a:off x="3580431" y="1451905"/>
              <a:ext cx="408795" cy="448019"/>
            </a:xfrm>
            <a:prstGeom prst="cloud">
              <a:avLst/>
            </a:prstGeom>
            <a:blipFill dpi="0" rotWithShape="1"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Cloud 76"/>
            <p:cNvSpPr/>
            <p:nvPr/>
          </p:nvSpPr>
          <p:spPr>
            <a:xfrm rot="18792996">
              <a:off x="4436358" y="2541936"/>
              <a:ext cx="346903" cy="448019"/>
            </a:xfrm>
            <a:prstGeom prst="cloud">
              <a:avLst/>
            </a:prstGeom>
            <a:blipFill dpi="0" rotWithShape="1"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Cloud 77"/>
            <p:cNvSpPr/>
            <p:nvPr/>
          </p:nvSpPr>
          <p:spPr>
            <a:xfrm rot="18792996">
              <a:off x="3802463" y="1319518"/>
              <a:ext cx="482222" cy="448019"/>
            </a:xfrm>
            <a:prstGeom prst="cloud">
              <a:avLst/>
            </a:prstGeom>
            <a:blipFill dpi="0" rotWithShape="1"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loud 78"/>
            <p:cNvSpPr/>
            <p:nvPr/>
          </p:nvSpPr>
          <p:spPr>
            <a:xfrm rot="18792996">
              <a:off x="4132850" y="1192528"/>
              <a:ext cx="659973" cy="557203"/>
            </a:xfrm>
            <a:prstGeom prst="cloud">
              <a:avLst/>
            </a:prstGeom>
            <a:blipFill dpi="0" rotWithShape="1"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Cloud 79"/>
            <p:cNvSpPr/>
            <p:nvPr/>
          </p:nvSpPr>
          <p:spPr>
            <a:xfrm rot="18792996">
              <a:off x="4354067" y="1429565"/>
              <a:ext cx="895534" cy="712019"/>
            </a:xfrm>
            <a:prstGeom prst="cloud">
              <a:avLst/>
            </a:prstGeom>
            <a:blipFill dpi="0" rotWithShape="1"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Cloud 80"/>
            <p:cNvSpPr/>
            <p:nvPr/>
          </p:nvSpPr>
          <p:spPr>
            <a:xfrm>
              <a:off x="4606466" y="1883612"/>
              <a:ext cx="378746" cy="448019"/>
            </a:xfrm>
            <a:prstGeom prst="cloud">
              <a:avLst/>
            </a:prstGeom>
            <a:blipFill dpi="0" rotWithShape="1"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Cloud 81"/>
            <p:cNvSpPr/>
            <p:nvPr/>
          </p:nvSpPr>
          <p:spPr>
            <a:xfrm>
              <a:off x="4948239" y="1703036"/>
              <a:ext cx="466536" cy="448019"/>
            </a:xfrm>
            <a:prstGeom prst="cloud">
              <a:avLst/>
            </a:prstGeom>
            <a:blipFill dpi="0" rotWithShape="1"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Cloud 82"/>
            <p:cNvSpPr/>
            <p:nvPr/>
          </p:nvSpPr>
          <p:spPr>
            <a:xfrm>
              <a:off x="4795839" y="2168510"/>
              <a:ext cx="577613" cy="466200"/>
            </a:xfrm>
            <a:prstGeom prst="cloud">
              <a:avLst/>
            </a:prstGeom>
            <a:blipFill dpi="0" rotWithShape="1"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Cloud 83"/>
            <p:cNvSpPr/>
            <p:nvPr/>
          </p:nvSpPr>
          <p:spPr>
            <a:xfrm rot="18792996">
              <a:off x="3725171" y="1659603"/>
              <a:ext cx="693806" cy="448019"/>
            </a:xfrm>
            <a:prstGeom prst="cloud">
              <a:avLst/>
            </a:prstGeom>
            <a:blipFill dpi="0"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Cloud 84"/>
            <p:cNvSpPr/>
            <p:nvPr/>
          </p:nvSpPr>
          <p:spPr>
            <a:xfrm rot="18792996">
              <a:off x="3436912" y="2214031"/>
              <a:ext cx="318722" cy="448019"/>
            </a:xfrm>
            <a:prstGeom prst="cloud">
              <a:avLst/>
            </a:prstGeom>
            <a:blipFill dpi="0" rotWithShape="1"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Cloud 85"/>
            <p:cNvSpPr/>
            <p:nvPr/>
          </p:nvSpPr>
          <p:spPr>
            <a:xfrm rot="3427667">
              <a:off x="4401455" y="2181302"/>
              <a:ext cx="693806" cy="448019"/>
            </a:xfrm>
            <a:prstGeom prst="cloud">
              <a:avLst/>
            </a:prstGeom>
            <a:blipFill dpi="0"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164153" y="2832295"/>
            <a:ext cx="1619131" cy="2491286"/>
            <a:chOff x="3126914" y="1141143"/>
            <a:chExt cx="2287861" cy="4159120"/>
          </a:xfrm>
        </p:grpSpPr>
        <p:grpSp>
          <p:nvGrpSpPr>
            <p:cNvPr id="126" name="Group 125"/>
            <p:cNvGrpSpPr/>
            <p:nvPr/>
          </p:nvGrpSpPr>
          <p:grpSpPr>
            <a:xfrm>
              <a:off x="3126914" y="1293475"/>
              <a:ext cx="2240981" cy="4006788"/>
              <a:chOff x="885933" y="1293475"/>
              <a:chExt cx="2240981" cy="4006788"/>
            </a:xfrm>
          </p:grpSpPr>
          <p:pic>
            <p:nvPicPr>
              <p:cNvPr id="140" name="Picture 2" descr="See original imag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933" y="1293475"/>
                <a:ext cx="2240981" cy="2448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1" name="Freeform 140"/>
              <p:cNvSpPr/>
              <p:nvPr/>
            </p:nvSpPr>
            <p:spPr>
              <a:xfrm>
                <a:off x="1865235" y="3741747"/>
                <a:ext cx="334360" cy="1558516"/>
              </a:xfrm>
              <a:custGeom>
                <a:avLst/>
                <a:gdLst>
                  <a:gd name="connsiteX0" fmla="*/ 353419 w 914400"/>
                  <a:gd name="connsiteY0" fmla="*/ 5610 h 1570749"/>
                  <a:gd name="connsiteX1" fmla="*/ 347809 w 914400"/>
                  <a:gd name="connsiteY1" fmla="*/ 319760 h 1570749"/>
                  <a:gd name="connsiteX2" fmla="*/ 336589 w 914400"/>
                  <a:gd name="connsiteY2" fmla="*/ 751716 h 1570749"/>
                  <a:gd name="connsiteX3" fmla="*/ 325370 w 914400"/>
                  <a:gd name="connsiteY3" fmla="*/ 1015377 h 1570749"/>
                  <a:gd name="connsiteX4" fmla="*/ 224393 w 914400"/>
                  <a:gd name="connsiteY4" fmla="*/ 1256599 h 1570749"/>
                  <a:gd name="connsiteX5" fmla="*/ 72928 w 914400"/>
                  <a:gd name="connsiteY5" fmla="*/ 1475382 h 1570749"/>
                  <a:gd name="connsiteX6" fmla="*/ 0 w 914400"/>
                  <a:gd name="connsiteY6" fmla="*/ 1570749 h 1570749"/>
                  <a:gd name="connsiteX7" fmla="*/ 914400 w 914400"/>
                  <a:gd name="connsiteY7" fmla="*/ 1559529 h 1570749"/>
                  <a:gd name="connsiteX8" fmla="*/ 729276 w 914400"/>
                  <a:gd name="connsiteY8" fmla="*/ 1351966 h 1570749"/>
                  <a:gd name="connsiteX9" fmla="*/ 577811 w 914400"/>
                  <a:gd name="connsiteY9" fmla="*/ 1004157 h 1570749"/>
                  <a:gd name="connsiteX10" fmla="*/ 476835 w 914400"/>
                  <a:gd name="connsiteY10" fmla="*/ 532933 h 1570749"/>
                  <a:gd name="connsiteX11" fmla="*/ 443176 w 914400"/>
                  <a:gd name="connsiteY11" fmla="*/ 0 h 1570749"/>
                  <a:gd name="connsiteX12" fmla="*/ 353419 w 914400"/>
                  <a:gd name="connsiteY12" fmla="*/ 5610 h 1570749"/>
                  <a:gd name="connsiteX0" fmla="*/ 353419 w 914400"/>
                  <a:gd name="connsiteY0" fmla="*/ 5610 h 1570749"/>
                  <a:gd name="connsiteX1" fmla="*/ 347809 w 914400"/>
                  <a:gd name="connsiteY1" fmla="*/ 319760 h 1570749"/>
                  <a:gd name="connsiteX2" fmla="*/ 336589 w 914400"/>
                  <a:gd name="connsiteY2" fmla="*/ 751716 h 1570749"/>
                  <a:gd name="connsiteX3" fmla="*/ 325370 w 914400"/>
                  <a:gd name="connsiteY3" fmla="*/ 1015377 h 1570749"/>
                  <a:gd name="connsiteX4" fmla="*/ 224393 w 914400"/>
                  <a:gd name="connsiteY4" fmla="*/ 1256599 h 1570749"/>
                  <a:gd name="connsiteX5" fmla="*/ 72928 w 914400"/>
                  <a:gd name="connsiteY5" fmla="*/ 1475382 h 1570749"/>
                  <a:gd name="connsiteX6" fmla="*/ 0 w 914400"/>
                  <a:gd name="connsiteY6" fmla="*/ 1570749 h 1570749"/>
                  <a:gd name="connsiteX7" fmla="*/ 914400 w 914400"/>
                  <a:gd name="connsiteY7" fmla="*/ 1559529 h 1570749"/>
                  <a:gd name="connsiteX8" fmla="*/ 729276 w 914400"/>
                  <a:gd name="connsiteY8" fmla="*/ 1351966 h 1570749"/>
                  <a:gd name="connsiteX9" fmla="*/ 577811 w 914400"/>
                  <a:gd name="connsiteY9" fmla="*/ 1004157 h 1570749"/>
                  <a:gd name="connsiteX10" fmla="*/ 476835 w 914400"/>
                  <a:gd name="connsiteY10" fmla="*/ 532933 h 1570749"/>
                  <a:gd name="connsiteX11" fmla="*/ 448786 w 914400"/>
                  <a:gd name="connsiteY11" fmla="*/ 0 h 1570749"/>
                  <a:gd name="connsiteX12" fmla="*/ 353419 w 914400"/>
                  <a:gd name="connsiteY12" fmla="*/ 5610 h 1570749"/>
                  <a:gd name="connsiteX0" fmla="*/ 353419 w 914400"/>
                  <a:gd name="connsiteY0" fmla="*/ 5610 h 1570749"/>
                  <a:gd name="connsiteX1" fmla="*/ 347809 w 914400"/>
                  <a:gd name="connsiteY1" fmla="*/ 319760 h 1570749"/>
                  <a:gd name="connsiteX2" fmla="*/ 336589 w 914400"/>
                  <a:gd name="connsiteY2" fmla="*/ 751716 h 1570749"/>
                  <a:gd name="connsiteX3" fmla="*/ 302930 w 914400"/>
                  <a:gd name="connsiteY3" fmla="*/ 1015377 h 1570749"/>
                  <a:gd name="connsiteX4" fmla="*/ 224393 w 914400"/>
                  <a:gd name="connsiteY4" fmla="*/ 1256599 h 1570749"/>
                  <a:gd name="connsiteX5" fmla="*/ 72928 w 914400"/>
                  <a:gd name="connsiteY5" fmla="*/ 1475382 h 1570749"/>
                  <a:gd name="connsiteX6" fmla="*/ 0 w 914400"/>
                  <a:gd name="connsiteY6" fmla="*/ 1570749 h 1570749"/>
                  <a:gd name="connsiteX7" fmla="*/ 914400 w 914400"/>
                  <a:gd name="connsiteY7" fmla="*/ 1559529 h 1570749"/>
                  <a:gd name="connsiteX8" fmla="*/ 729276 w 914400"/>
                  <a:gd name="connsiteY8" fmla="*/ 1351966 h 1570749"/>
                  <a:gd name="connsiteX9" fmla="*/ 577811 w 914400"/>
                  <a:gd name="connsiteY9" fmla="*/ 1004157 h 1570749"/>
                  <a:gd name="connsiteX10" fmla="*/ 476835 w 914400"/>
                  <a:gd name="connsiteY10" fmla="*/ 532933 h 1570749"/>
                  <a:gd name="connsiteX11" fmla="*/ 448786 w 914400"/>
                  <a:gd name="connsiteY11" fmla="*/ 0 h 1570749"/>
                  <a:gd name="connsiteX12" fmla="*/ 353419 w 914400"/>
                  <a:gd name="connsiteY12" fmla="*/ 5610 h 1570749"/>
                  <a:gd name="connsiteX0" fmla="*/ 353419 w 914400"/>
                  <a:gd name="connsiteY0" fmla="*/ 5610 h 1570749"/>
                  <a:gd name="connsiteX1" fmla="*/ 347809 w 914400"/>
                  <a:gd name="connsiteY1" fmla="*/ 319760 h 1570749"/>
                  <a:gd name="connsiteX2" fmla="*/ 336589 w 914400"/>
                  <a:gd name="connsiteY2" fmla="*/ 751716 h 1570749"/>
                  <a:gd name="connsiteX3" fmla="*/ 302930 w 914400"/>
                  <a:gd name="connsiteY3" fmla="*/ 1015377 h 1570749"/>
                  <a:gd name="connsiteX4" fmla="*/ 224393 w 914400"/>
                  <a:gd name="connsiteY4" fmla="*/ 1256599 h 1570749"/>
                  <a:gd name="connsiteX5" fmla="*/ 72928 w 914400"/>
                  <a:gd name="connsiteY5" fmla="*/ 1475382 h 1570749"/>
                  <a:gd name="connsiteX6" fmla="*/ 0 w 914400"/>
                  <a:gd name="connsiteY6" fmla="*/ 1570749 h 1570749"/>
                  <a:gd name="connsiteX7" fmla="*/ 914400 w 914400"/>
                  <a:gd name="connsiteY7" fmla="*/ 1559529 h 1570749"/>
                  <a:gd name="connsiteX8" fmla="*/ 706836 w 914400"/>
                  <a:gd name="connsiteY8" fmla="*/ 1374405 h 1570749"/>
                  <a:gd name="connsiteX9" fmla="*/ 577811 w 914400"/>
                  <a:gd name="connsiteY9" fmla="*/ 1004157 h 1570749"/>
                  <a:gd name="connsiteX10" fmla="*/ 476835 w 914400"/>
                  <a:gd name="connsiteY10" fmla="*/ 532933 h 1570749"/>
                  <a:gd name="connsiteX11" fmla="*/ 448786 w 914400"/>
                  <a:gd name="connsiteY11" fmla="*/ 0 h 1570749"/>
                  <a:gd name="connsiteX12" fmla="*/ 353419 w 914400"/>
                  <a:gd name="connsiteY12" fmla="*/ 5610 h 1570749"/>
                  <a:gd name="connsiteX0" fmla="*/ 353419 w 914400"/>
                  <a:gd name="connsiteY0" fmla="*/ 1 h 1565140"/>
                  <a:gd name="connsiteX1" fmla="*/ 347809 w 914400"/>
                  <a:gd name="connsiteY1" fmla="*/ 314151 h 1565140"/>
                  <a:gd name="connsiteX2" fmla="*/ 336589 w 914400"/>
                  <a:gd name="connsiteY2" fmla="*/ 746107 h 1565140"/>
                  <a:gd name="connsiteX3" fmla="*/ 302930 w 914400"/>
                  <a:gd name="connsiteY3" fmla="*/ 1009768 h 1565140"/>
                  <a:gd name="connsiteX4" fmla="*/ 224393 w 914400"/>
                  <a:gd name="connsiteY4" fmla="*/ 1250990 h 1565140"/>
                  <a:gd name="connsiteX5" fmla="*/ 72928 w 914400"/>
                  <a:gd name="connsiteY5" fmla="*/ 1469773 h 1565140"/>
                  <a:gd name="connsiteX6" fmla="*/ 0 w 914400"/>
                  <a:gd name="connsiteY6" fmla="*/ 1565140 h 1565140"/>
                  <a:gd name="connsiteX7" fmla="*/ 914400 w 914400"/>
                  <a:gd name="connsiteY7" fmla="*/ 1553920 h 1565140"/>
                  <a:gd name="connsiteX8" fmla="*/ 706836 w 914400"/>
                  <a:gd name="connsiteY8" fmla="*/ 1368796 h 1565140"/>
                  <a:gd name="connsiteX9" fmla="*/ 577811 w 914400"/>
                  <a:gd name="connsiteY9" fmla="*/ 998548 h 1565140"/>
                  <a:gd name="connsiteX10" fmla="*/ 476835 w 914400"/>
                  <a:gd name="connsiteY10" fmla="*/ 527324 h 1565140"/>
                  <a:gd name="connsiteX11" fmla="*/ 460005 w 914400"/>
                  <a:gd name="connsiteY11" fmla="*/ 0 h 1565140"/>
                  <a:gd name="connsiteX12" fmla="*/ 353419 w 914400"/>
                  <a:gd name="connsiteY12" fmla="*/ 1 h 1565140"/>
                  <a:gd name="connsiteX0" fmla="*/ 353419 w 914400"/>
                  <a:gd name="connsiteY0" fmla="*/ 1 h 1565140"/>
                  <a:gd name="connsiteX1" fmla="*/ 347809 w 914400"/>
                  <a:gd name="connsiteY1" fmla="*/ 314151 h 1565140"/>
                  <a:gd name="connsiteX2" fmla="*/ 336589 w 914400"/>
                  <a:gd name="connsiteY2" fmla="*/ 746107 h 1565140"/>
                  <a:gd name="connsiteX3" fmla="*/ 302930 w 914400"/>
                  <a:gd name="connsiteY3" fmla="*/ 1009768 h 1565140"/>
                  <a:gd name="connsiteX4" fmla="*/ 224393 w 914400"/>
                  <a:gd name="connsiteY4" fmla="*/ 1250990 h 1565140"/>
                  <a:gd name="connsiteX5" fmla="*/ 72928 w 914400"/>
                  <a:gd name="connsiteY5" fmla="*/ 1469773 h 1565140"/>
                  <a:gd name="connsiteX6" fmla="*/ 0 w 914400"/>
                  <a:gd name="connsiteY6" fmla="*/ 1565140 h 1565140"/>
                  <a:gd name="connsiteX7" fmla="*/ 914400 w 914400"/>
                  <a:gd name="connsiteY7" fmla="*/ 1553920 h 1565140"/>
                  <a:gd name="connsiteX8" fmla="*/ 706836 w 914400"/>
                  <a:gd name="connsiteY8" fmla="*/ 1368796 h 1565140"/>
                  <a:gd name="connsiteX9" fmla="*/ 577811 w 914400"/>
                  <a:gd name="connsiteY9" fmla="*/ 998548 h 1565140"/>
                  <a:gd name="connsiteX10" fmla="*/ 476835 w 914400"/>
                  <a:gd name="connsiteY10" fmla="*/ 527324 h 1565140"/>
                  <a:gd name="connsiteX11" fmla="*/ 460005 w 914400"/>
                  <a:gd name="connsiteY11" fmla="*/ 0 h 1565140"/>
                  <a:gd name="connsiteX12" fmla="*/ 353419 w 914400"/>
                  <a:gd name="connsiteY12" fmla="*/ 1 h 1565140"/>
                  <a:gd name="connsiteX0" fmla="*/ 353419 w 914400"/>
                  <a:gd name="connsiteY0" fmla="*/ 1 h 1565140"/>
                  <a:gd name="connsiteX1" fmla="*/ 347809 w 914400"/>
                  <a:gd name="connsiteY1" fmla="*/ 314151 h 1565140"/>
                  <a:gd name="connsiteX2" fmla="*/ 349115 w 914400"/>
                  <a:gd name="connsiteY2" fmla="*/ 748613 h 1565140"/>
                  <a:gd name="connsiteX3" fmla="*/ 302930 w 914400"/>
                  <a:gd name="connsiteY3" fmla="*/ 1009768 h 1565140"/>
                  <a:gd name="connsiteX4" fmla="*/ 224393 w 914400"/>
                  <a:gd name="connsiteY4" fmla="*/ 1250990 h 1565140"/>
                  <a:gd name="connsiteX5" fmla="*/ 72928 w 914400"/>
                  <a:gd name="connsiteY5" fmla="*/ 1469773 h 1565140"/>
                  <a:gd name="connsiteX6" fmla="*/ 0 w 914400"/>
                  <a:gd name="connsiteY6" fmla="*/ 1565140 h 1565140"/>
                  <a:gd name="connsiteX7" fmla="*/ 914400 w 914400"/>
                  <a:gd name="connsiteY7" fmla="*/ 1553920 h 1565140"/>
                  <a:gd name="connsiteX8" fmla="*/ 706836 w 914400"/>
                  <a:gd name="connsiteY8" fmla="*/ 1368796 h 1565140"/>
                  <a:gd name="connsiteX9" fmla="*/ 577811 w 914400"/>
                  <a:gd name="connsiteY9" fmla="*/ 998548 h 1565140"/>
                  <a:gd name="connsiteX10" fmla="*/ 476835 w 914400"/>
                  <a:gd name="connsiteY10" fmla="*/ 527324 h 1565140"/>
                  <a:gd name="connsiteX11" fmla="*/ 460005 w 914400"/>
                  <a:gd name="connsiteY11" fmla="*/ 0 h 1565140"/>
                  <a:gd name="connsiteX12" fmla="*/ 353419 w 914400"/>
                  <a:gd name="connsiteY12" fmla="*/ 1 h 1565140"/>
                  <a:gd name="connsiteX0" fmla="*/ 353419 w 914400"/>
                  <a:gd name="connsiteY0" fmla="*/ 1 h 1565140"/>
                  <a:gd name="connsiteX1" fmla="*/ 347809 w 914400"/>
                  <a:gd name="connsiteY1" fmla="*/ 314151 h 1565140"/>
                  <a:gd name="connsiteX2" fmla="*/ 349115 w 914400"/>
                  <a:gd name="connsiteY2" fmla="*/ 748613 h 1565140"/>
                  <a:gd name="connsiteX3" fmla="*/ 302930 w 914400"/>
                  <a:gd name="connsiteY3" fmla="*/ 1009768 h 1565140"/>
                  <a:gd name="connsiteX4" fmla="*/ 224393 w 914400"/>
                  <a:gd name="connsiteY4" fmla="*/ 1250990 h 1565140"/>
                  <a:gd name="connsiteX5" fmla="*/ 72928 w 914400"/>
                  <a:gd name="connsiteY5" fmla="*/ 1469773 h 1565140"/>
                  <a:gd name="connsiteX6" fmla="*/ 0 w 914400"/>
                  <a:gd name="connsiteY6" fmla="*/ 1565140 h 1565140"/>
                  <a:gd name="connsiteX7" fmla="*/ 914400 w 914400"/>
                  <a:gd name="connsiteY7" fmla="*/ 1553920 h 1565140"/>
                  <a:gd name="connsiteX8" fmla="*/ 706836 w 914400"/>
                  <a:gd name="connsiteY8" fmla="*/ 1368796 h 1565140"/>
                  <a:gd name="connsiteX9" fmla="*/ 577811 w 914400"/>
                  <a:gd name="connsiteY9" fmla="*/ 998548 h 1565140"/>
                  <a:gd name="connsiteX10" fmla="*/ 476835 w 914400"/>
                  <a:gd name="connsiteY10" fmla="*/ 527324 h 1565140"/>
                  <a:gd name="connsiteX11" fmla="*/ 454994 w 914400"/>
                  <a:gd name="connsiteY11" fmla="*/ 0 h 1565140"/>
                  <a:gd name="connsiteX12" fmla="*/ 353419 w 914400"/>
                  <a:gd name="connsiteY12" fmla="*/ 1 h 1565140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02930 w 914400"/>
                  <a:gd name="connsiteY3" fmla="*/ 1009768 h 1575185"/>
                  <a:gd name="connsiteX4" fmla="*/ 224393 w 914400"/>
                  <a:gd name="connsiteY4" fmla="*/ 1250990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77811 w 914400"/>
                  <a:gd name="connsiteY9" fmla="*/ 998548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24393 w 914400"/>
                  <a:gd name="connsiteY4" fmla="*/ 1250990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77811 w 914400"/>
                  <a:gd name="connsiteY9" fmla="*/ 998548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24393 w 914400"/>
                  <a:gd name="connsiteY4" fmla="*/ 1250990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24648 w 914400"/>
                  <a:gd name="connsiteY9" fmla="*/ 1104874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24393 w 914400"/>
                  <a:gd name="connsiteY4" fmla="*/ 1250990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24648 w 914400"/>
                  <a:gd name="connsiteY9" fmla="*/ 1104874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78530 w 914400"/>
                  <a:gd name="connsiteY4" fmla="*/ 1359344 h 1575185"/>
                  <a:gd name="connsiteX5" fmla="*/ 72928 w 914400"/>
                  <a:gd name="connsiteY5" fmla="*/ 1469773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24648 w 914400"/>
                  <a:gd name="connsiteY9" fmla="*/ 1104874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353419 w 914400"/>
                  <a:gd name="connsiteY0" fmla="*/ 1 h 1575185"/>
                  <a:gd name="connsiteX1" fmla="*/ 347809 w 914400"/>
                  <a:gd name="connsiteY1" fmla="*/ 314151 h 1575185"/>
                  <a:gd name="connsiteX2" fmla="*/ 349115 w 914400"/>
                  <a:gd name="connsiteY2" fmla="*/ 748613 h 1575185"/>
                  <a:gd name="connsiteX3" fmla="*/ 345460 w 914400"/>
                  <a:gd name="connsiteY3" fmla="*/ 1137359 h 1575185"/>
                  <a:gd name="connsiteX4" fmla="*/ 278530 w 914400"/>
                  <a:gd name="connsiteY4" fmla="*/ 1359344 h 1575185"/>
                  <a:gd name="connsiteX5" fmla="*/ 266275 w 914400"/>
                  <a:gd name="connsiteY5" fmla="*/ 1511445 h 1575185"/>
                  <a:gd name="connsiteX6" fmla="*/ 0 w 914400"/>
                  <a:gd name="connsiteY6" fmla="*/ 1565140 h 1575185"/>
                  <a:gd name="connsiteX7" fmla="*/ 914400 w 914400"/>
                  <a:gd name="connsiteY7" fmla="*/ 1575185 h 1575185"/>
                  <a:gd name="connsiteX8" fmla="*/ 706836 w 914400"/>
                  <a:gd name="connsiteY8" fmla="*/ 1368796 h 1575185"/>
                  <a:gd name="connsiteX9" fmla="*/ 524648 w 914400"/>
                  <a:gd name="connsiteY9" fmla="*/ 1104874 h 1575185"/>
                  <a:gd name="connsiteX10" fmla="*/ 476835 w 914400"/>
                  <a:gd name="connsiteY10" fmla="*/ 527324 h 1575185"/>
                  <a:gd name="connsiteX11" fmla="*/ 454994 w 914400"/>
                  <a:gd name="connsiteY11" fmla="*/ 0 h 1575185"/>
                  <a:gd name="connsiteX12" fmla="*/ 353419 w 914400"/>
                  <a:gd name="connsiteY12" fmla="*/ 1 h 1575185"/>
                  <a:gd name="connsiteX0" fmla="*/ 144605 w 705586"/>
                  <a:gd name="connsiteY0" fmla="*/ 1 h 1575185"/>
                  <a:gd name="connsiteX1" fmla="*/ 138995 w 705586"/>
                  <a:gd name="connsiteY1" fmla="*/ 314151 h 1575185"/>
                  <a:gd name="connsiteX2" fmla="*/ 140301 w 705586"/>
                  <a:gd name="connsiteY2" fmla="*/ 748613 h 1575185"/>
                  <a:gd name="connsiteX3" fmla="*/ 136646 w 705586"/>
                  <a:gd name="connsiteY3" fmla="*/ 1137359 h 1575185"/>
                  <a:gd name="connsiteX4" fmla="*/ 69716 w 705586"/>
                  <a:gd name="connsiteY4" fmla="*/ 1359344 h 1575185"/>
                  <a:gd name="connsiteX5" fmla="*/ 57461 w 705586"/>
                  <a:gd name="connsiteY5" fmla="*/ 1511445 h 1575185"/>
                  <a:gd name="connsiteX6" fmla="*/ 0 w 705586"/>
                  <a:gd name="connsiteY6" fmla="*/ 1556806 h 1575185"/>
                  <a:gd name="connsiteX7" fmla="*/ 705586 w 705586"/>
                  <a:gd name="connsiteY7" fmla="*/ 1575185 h 1575185"/>
                  <a:gd name="connsiteX8" fmla="*/ 498022 w 705586"/>
                  <a:gd name="connsiteY8" fmla="*/ 1368796 h 1575185"/>
                  <a:gd name="connsiteX9" fmla="*/ 315834 w 705586"/>
                  <a:gd name="connsiteY9" fmla="*/ 1104874 h 1575185"/>
                  <a:gd name="connsiteX10" fmla="*/ 268021 w 705586"/>
                  <a:gd name="connsiteY10" fmla="*/ 527324 h 1575185"/>
                  <a:gd name="connsiteX11" fmla="*/ 246180 w 705586"/>
                  <a:gd name="connsiteY11" fmla="*/ 0 h 1575185"/>
                  <a:gd name="connsiteX12" fmla="*/ 144605 w 705586"/>
                  <a:gd name="connsiteY12" fmla="*/ 1 h 1575185"/>
                  <a:gd name="connsiteX0" fmla="*/ 98201 w 659182"/>
                  <a:gd name="connsiteY0" fmla="*/ 1 h 1575185"/>
                  <a:gd name="connsiteX1" fmla="*/ 92591 w 659182"/>
                  <a:gd name="connsiteY1" fmla="*/ 314151 h 1575185"/>
                  <a:gd name="connsiteX2" fmla="*/ 93897 w 659182"/>
                  <a:gd name="connsiteY2" fmla="*/ 748613 h 1575185"/>
                  <a:gd name="connsiteX3" fmla="*/ 90242 w 659182"/>
                  <a:gd name="connsiteY3" fmla="*/ 1137359 h 1575185"/>
                  <a:gd name="connsiteX4" fmla="*/ 23312 w 659182"/>
                  <a:gd name="connsiteY4" fmla="*/ 1359344 h 1575185"/>
                  <a:gd name="connsiteX5" fmla="*/ 11057 w 659182"/>
                  <a:gd name="connsiteY5" fmla="*/ 1511445 h 1575185"/>
                  <a:gd name="connsiteX6" fmla="*/ 0 w 659182"/>
                  <a:gd name="connsiteY6" fmla="*/ 1556806 h 1575185"/>
                  <a:gd name="connsiteX7" fmla="*/ 659182 w 659182"/>
                  <a:gd name="connsiteY7" fmla="*/ 1575185 h 1575185"/>
                  <a:gd name="connsiteX8" fmla="*/ 451618 w 659182"/>
                  <a:gd name="connsiteY8" fmla="*/ 1368796 h 1575185"/>
                  <a:gd name="connsiteX9" fmla="*/ 269430 w 659182"/>
                  <a:gd name="connsiteY9" fmla="*/ 1104874 h 1575185"/>
                  <a:gd name="connsiteX10" fmla="*/ 221617 w 659182"/>
                  <a:gd name="connsiteY10" fmla="*/ 527324 h 1575185"/>
                  <a:gd name="connsiteX11" fmla="*/ 199776 w 659182"/>
                  <a:gd name="connsiteY11" fmla="*/ 0 h 1575185"/>
                  <a:gd name="connsiteX12" fmla="*/ 98201 w 659182"/>
                  <a:gd name="connsiteY12" fmla="*/ 1 h 1575185"/>
                  <a:gd name="connsiteX0" fmla="*/ 98201 w 659182"/>
                  <a:gd name="connsiteY0" fmla="*/ 1 h 1575185"/>
                  <a:gd name="connsiteX1" fmla="*/ 92591 w 659182"/>
                  <a:gd name="connsiteY1" fmla="*/ 314151 h 1575185"/>
                  <a:gd name="connsiteX2" fmla="*/ 93897 w 659182"/>
                  <a:gd name="connsiteY2" fmla="*/ 748613 h 1575185"/>
                  <a:gd name="connsiteX3" fmla="*/ 90242 w 659182"/>
                  <a:gd name="connsiteY3" fmla="*/ 1137359 h 1575185"/>
                  <a:gd name="connsiteX4" fmla="*/ 23312 w 659182"/>
                  <a:gd name="connsiteY4" fmla="*/ 1359344 h 1575185"/>
                  <a:gd name="connsiteX5" fmla="*/ 11057 w 659182"/>
                  <a:gd name="connsiteY5" fmla="*/ 1511445 h 1575185"/>
                  <a:gd name="connsiteX6" fmla="*/ 0 w 659182"/>
                  <a:gd name="connsiteY6" fmla="*/ 1556806 h 1575185"/>
                  <a:gd name="connsiteX7" fmla="*/ 659182 w 659182"/>
                  <a:gd name="connsiteY7" fmla="*/ 1575185 h 1575185"/>
                  <a:gd name="connsiteX8" fmla="*/ 304675 w 659182"/>
                  <a:gd name="connsiteY8" fmla="*/ 1393801 h 1575185"/>
                  <a:gd name="connsiteX9" fmla="*/ 269430 w 659182"/>
                  <a:gd name="connsiteY9" fmla="*/ 1104874 h 1575185"/>
                  <a:gd name="connsiteX10" fmla="*/ 221617 w 659182"/>
                  <a:gd name="connsiteY10" fmla="*/ 527324 h 1575185"/>
                  <a:gd name="connsiteX11" fmla="*/ 199776 w 659182"/>
                  <a:gd name="connsiteY11" fmla="*/ 0 h 1575185"/>
                  <a:gd name="connsiteX12" fmla="*/ 98201 w 659182"/>
                  <a:gd name="connsiteY12" fmla="*/ 1 h 1575185"/>
                  <a:gd name="connsiteX0" fmla="*/ 98201 w 334360"/>
                  <a:gd name="connsiteY0" fmla="*/ 1 h 1558516"/>
                  <a:gd name="connsiteX1" fmla="*/ 92591 w 334360"/>
                  <a:gd name="connsiteY1" fmla="*/ 314151 h 1558516"/>
                  <a:gd name="connsiteX2" fmla="*/ 93897 w 334360"/>
                  <a:gd name="connsiteY2" fmla="*/ 748613 h 1558516"/>
                  <a:gd name="connsiteX3" fmla="*/ 90242 w 334360"/>
                  <a:gd name="connsiteY3" fmla="*/ 1137359 h 1558516"/>
                  <a:gd name="connsiteX4" fmla="*/ 23312 w 334360"/>
                  <a:gd name="connsiteY4" fmla="*/ 1359344 h 1558516"/>
                  <a:gd name="connsiteX5" fmla="*/ 11057 w 334360"/>
                  <a:gd name="connsiteY5" fmla="*/ 1511445 h 1558516"/>
                  <a:gd name="connsiteX6" fmla="*/ 0 w 334360"/>
                  <a:gd name="connsiteY6" fmla="*/ 1556806 h 1558516"/>
                  <a:gd name="connsiteX7" fmla="*/ 334360 w 334360"/>
                  <a:gd name="connsiteY7" fmla="*/ 1558516 h 1558516"/>
                  <a:gd name="connsiteX8" fmla="*/ 304675 w 334360"/>
                  <a:gd name="connsiteY8" fmla="*/ 1393801 h 1558516"/>
                  <a:gd name="connsiteX9" fmla="*/ 269430 w 334360"/>
                  <a:gd name="connsiteY9" fmla="*/ 1104874 h 1558516"/>
                  <a:gd name="connsiteX10" fmla="*/ 221617 w 334360"/>
                  <a:gd name="connsiteY10" fmla="*/ 527324 h 1558516"/>
                  <a:gd name="connsiteX11" fmla="*/ 199776 w 334360"/>
                  <a:gd name="connsiteY11" fmla="*/ 0 h 1558516"/>
                  <a:gd name="connsiteX12" fmla="*/ 98201 w 334360"/>
                  <a:gd name="connsiteY12" fmla="*/ 1 h 155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4360" h="1558516">
                    <a:moveTo>
                      <a:pt x="98201" y="1"/>
                    </a:moveTo>
                    <a:lnTo>
                      <a:pt x="92591" y="314151"/>
                    </a:lnTo>
                    <a:cubicBezTo>
                      <a:pt x="93026" y="458972"/>
                      <a:pt x="93462" y="603792"/>
                      <a:pt x="93897" y="748613"/>
                    </a:cubicBezTo>
                    <a:cubicBezTo>
                      <a:pt x="92679" y="878195"/>
                      <a:pt x="91460" y="1007777"/>
                      <a:pt x="90242" y="1137359"/>
                    </a:cubicBezTo>
                    <a:lnTo>
                      <a:pt x="23312" y="1359344"/>
                    </a:lnTo>
                    <a:lnTo>
                      <a:pt x="11057" y="1511445"/>
                    </a:lnTo>
                    <a:lnTo>
                      <a:pt x="0" y="1556806"/>
                    </a:lnTo>
                    <a:lnTo>
                      <a:pt x="334360" y="1558516"/>
                    </a:lnTo>
                    <a:lnTo>
                      <a:pt x="304675" y="1393801"/>
                    </a:lnTo>
                    <a:lnTo>
                      <a:pt x="269430" y="1104874"/>
                    </a:lnTo>
                    <a:cubicBezTo>
                      <a:pt x="226303" y="960937"/>
                      <a:pt x="255276" y="684399"/>
                      <a:pt x="221617" y="527324"/>
                    </a:cubicBezTo>
                    <a:lnTo>
                      <a:pt x="199776" y="0"/>
                    </a:lnTo>
                    <a:lnTo>
                      <a:pt x="98201" y="1"/>
                    </a:lnTo>
                    <a:close/>
                  </a:path>
                </a:pathLst>
              </a:custGeom>
              <a:solidFill>
                <a:srgbClr val="38383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7" name="Cloud 126"/>
            <p:cNvSpPr/>
            <p:nvPr/>
          </p:nvSpPr>
          <p:spPr>
            <a:xfrm rot="18792996">
              <a:off x="3133739" y="1751827"/>
              <a:ext cx="693806" cy="448019"/>
            </a:xfrm>
            <a:prstGeom prst="cloud">
              <a:avLst/>
            </a:prstGeom>
            <a:blipFill dpi="0" rotWithShape="1"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Cloud 127"/>
            <p:cNvSpPr/>
            <p:nvPr/>
          </p:nvSpPr>
          <p:spPr>
            <a:xfrm rot="21338580">
              <a:off x="3608000" y="2082371"/>
              <a:ext cx="454724" cy="250511"/>
            </a:xfrm>
            <a:prstGeom prst="cloud">
              <a:avLst/>
            </a:pr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Cloud 128"/>
            <p:cNvSpPr/>
            <p:nvPr/>
          </p:nvSpPr>
          <p:spPr>
            <a:xfrm rot="769257">
              <a:off x="3580431" y="1451905"/>
              <a:ext cx="408795" cy="448019"/>
            </a:xfrm>
            <a:prstGeom prst="cloud">
              <a:avLst/>
            </a:prstGeom>
            <a:blipFill dpi="0" rotWithShape="1"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Cloud 129"/>
            <p:cNvSpPr/>
            <p:nvPr/>
          </p:nvSpPr>
          <p:spPr>
            <a:xfrm rot="18792996">
              <a:off x="4436358" y="2541936"/>
              <a:ext cx="346903" cy="448019"/>
            </a:xfrm>
            <a:prstGeom prst="cloud">
              <a:avLst/>
            </a:prstGeom>
            <a:blipFill dpi="0" rotWithShape="1"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Cloud 130"/>
            <p:cNvSpPr/>
            <p:nvPr/>
          </p:nvSpPr>
          <p:spPr>
            <a:xfrm rot="18792996">
              <a:off x="3802463" y="1319518"/>
              <a:ext cx="482222" cy="448019"/>
            </a:xfrm>
            <a:prstGeom prst="cloud">
              <a:avLst/>
            </a:prstGeom>
            <a:blipFill dpi="0" rotWithShape="1"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Cloud 131"/>
            <p:cNvSpPr/>
            <p:nvPr/>
          </p:nvSpPr>
          <p:spPr>
            <a:xfrm rot="18792996">
              <a:off x="4132850" y="1192528"/>
              <a:ext cx="659973" cy="557203"/>
            </a:xfrm>
            <a:prstGeom prst="cloud">
              <a:avLst/>
            </a:prstGeom>
            <a:blipFill dpi="0" rotWithShape="1"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Cloud 132"/>
            <p:cNvSpPr/>
            <p:nvPr/>
          </p:nvSpPr>
          <p:spPr>
            <a:xfrm rot="18792996">
              <a:off x="4354067" y="1429565"/>
              <a:ext cx="895534" cy="712019"/>
            </a:xfrm>
            <a:prstGeom prst="cloud">
              <a:avLst/>
            </a:prstGeom>
            <a:blipFill dpi="0" rotWithShape="1"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Cloud 133"/>
            <p:cNvSpPr/>
            <p:nvPr/>
          </p:nvSpPr>
          <p:spPr>
            <a:xfrm>
              <a:off x="4606466" y="1883612"/>
              <a:ext cx="378746" cy="448019"/>
            </a:xfrm>
            <a:prstGeom prst="cloud">
              <a:avLst/>
            </a:prstGeom>
            <a:blipFill dpi="0"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Cloud 134"/>
            <p:cNvSpPr/>
            <p:nvPr/>
          </p:nvSpPr>
          <p:spPr>
            <a:xfrm>
              <a:off x="4948239" y="1703036"/>
              <a:ext cx="466536" cy="448019"/>
            </a:xfrm>
            <a:prstGeom prst="cloud">
              <a:avLst/>
            </a:prstGeom>
            <a:blipFill dpi="0" rotWithShape="1"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Cloud 135"/>
            <p:cNvSpPr/>
            <p:nvPr/>
          </p:nvSpPr>
          <p:spPr>
            <a:xfrm>
              <a:off x="4795839" y="2168510"/>
              <a:ext cx="577613" cy="466200"/>
            </a:xfrm>
            <a:prstGeom prst="cloud">
              <a:avLst/>
            </a:prstGeom>
            <a:blipFill dpi="0" rotWithShape="1"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Cloud 136"/>
            <p:cNvSpPr/>
            <p:nvPr/>
          </p:nvSpPr>
          <p:spPr>
            <a:xfrm rot="18792996">
              <a:off x="3725171" y="1659603"/>
              <a:ext cx="693806" cy="448019"/>
            </a:xfrm>
            <a:prstGeom prst="cloud">
              <a:avLst/>
            </a:prstGeom>
            <a:blipFill dpi="0" rotWithShape="1"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Cloud 137"/>
            <p:cNvSpPr/>
            <p:nvPr/>
          </p:nvSpPr>
          <p:spPr>
            <a:xfrm rot="18792996">
              <a:off x="3436912" y="2214031"/>
              <a:ext cx="318722" cy="448019"/>
            </a:xfrm>
            <a:prstGeom prst="cloud">
              <a:avLst/>
            </a:prstGeom>
            <a:blipFill dpi="0" rotWithShape="1"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Cloud 138"/>
            <p:cNvSpPr/>
            <p:nvPr/>
          </p:nvSpPr>
          <p:spPr>
            <a:xfrm rot="3427667">
              <a:off x="4401455" y="2181302"/>
              <a:ext cx="693806" cy="448019"/>
            </a:xfrm>
            <a:prstGeom prst="cloud">
              <a:avLst/>
            </a:prstGeom>
            <a:blipFill dpi="0" rotWithShape="1"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AutoShape 13" descr="See original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8" name="AutoShape 17" descr="See original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5" name="Picture 21" descr="See original ima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38" y="4143283"/>
            <a:ext cx="668566" cy="115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1" descr="See original imag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7883" y="4446714"/>
            <a:ext cx="420612" cy="84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See original image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29" y="5132702"/>
            <a:ext cx="372741" cy="21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7" descr="See original image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93" y="5133671"/>
            <a:ext cx="372741" cy="21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7" descr="See original image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80" y="5144896"/>
            <a:ext cx="372741" cy="21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7" descr="See original image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78" y="5144896"/>
            <a:ext cx="372741" cy="21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7" descr="See original image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17" y="5089539"/>
            <a:ext cx="372741" cy="21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7" descr="See original image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37" y="5116133"/>
            <a:ext cx="372741" cy="21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7" descr="See original image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143" y="5177274"/>
            <a:ext cx="372741" cy="21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7" descr="See original image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573" y="5144896"/>
            <a:ext cx="372741" cy="21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9" name="Group 2078"/>
          <p:cNvGrpSpPr/>
          <p:nvPr/>
        </p:nvGrpSpPr>
        <p:grpSpPr>
          <a:xfrm>
            <a:off x="2737319" y="2415654"/>
            <a:ext cx="2580464" cy="2906973"/>
            <a:chOff x="2737319" y="2415654"/>
            <a:chExt cx="2580464" cy="2906973"/>
          </a:xfrm>
        </p:grpSpPr>
        <p:sp>
          <p:nvSpPr>
            <p:cNvPr id="2051" name="Freeform 2050"/>
            <p:cNvSpPr/>
            <p:nvPr/>
          </p:nvSpPr>
          <p:spPr>
            <a:xfrm>
              <a:off x="2737319" y="2415654"/>
              <a:ext cx="682388" cy="589101"/>
            </a:xfrm>
            <a:custGeom>
              <a:avLst/>
              <a:gdLst>
                <a:gd name="connsiteX0" fmla="*/ 0 w 682388"/>
                <a:gd name="connsiteY0" fmla="*/ 272955 h 589101"/>
                <a:gd name="connsiteX1" fmla="*/ 218364 w 682388"/>
                <a:gd name="connsiteY1" fmla="*/ 286603 h 589101"/>
                <a:gd name="connsiteX2" fmla="*/ 395785 w 682388"/>
                <a:gd name="connsiteY2" fmla="*/ 559558 h 589101"/>
                <a:gd name="connsiteX3" fmla="*/ 559558 w 682388"/>
                <a:gd name="connsiteY3" fmla="*/ 518615 h 589101"/>
                <a:gd name="connsiteX4" fmla="*/ 682388 w 682388"/>
                <a:gd name="connsiteY4" fmla="*/ 0 h 58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388" h="589101">
                  <a:moveTo>
                    <a:pt x="0" y="272955"/>
                  </a:moveTo>
                  <a:cubicBezTo>
                    <a:pt x="76200" y="255895"/>
                    <a:pt x="152400" y="238836"/>
                    <a:pt x="218364" y="286603"/>
                  </a:cubicBezTo>
                  <a:cubicBezTo>
                    <a:pt x="284328" y="334370"/>
                    <a:pt x="338919" y="520889"/>
                    <a:pt x="395785" y="559558"/>
                  </a:cubicBezTo>
                  <a:cubicBezTo>
                    <a:pt x="452651" y="598227"/>
                    <a:pt x="511791" y="611875"/>
                    <a:pt x="559558" y="518615"/>
                  </a:cubicBezTo>
                  <a:cubicBezTo>
                    <a:pt x="607325" y="425355"/>
                    <a:pt x="682388" y="0"/>
                    <a:pt x="682388" y="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2" name="Freeform 2051"/>
            <p:cNvSpPr/>
            <p:nvPr/>
          </p:nvSpPr>
          <p:spPr>
            <a:xfrm>
              <a:off x="3856436" y="3630304"/>
              <a:ext cx="354841" cy="587409"/>
            </a:xfrm>
            <a:custGeom>
              <a:avLst/>
              <a:gdLst>
                <a:gd name="connsiteX0" fmla="*/ 0 w 354841"/>
                <a:gd name="connsiteY0" fmla="*/ 95535 h 587409"/>
                <a:gd name="connsiteX1" fmla="*/ 204716 w 354841"/>
                <a:gd name="connsiteY1" fmla="*/ 409433 h 587409"/>
                <a:gd name="connsiteX2" fmla="*/ 245659 w 354841"/>
                <a:gd name="connsiteY2" fmla="*/ 586854 h 587409"/>
                <a:gd name="connsiteX3" fmla="*/ 300250 w 354841"/>
                <a:gd name="connsiteY3" fmla="*/ 354842 h 587409"/>
                <a:gd name="connsiteX4" fmla="*/ 245659 w 354841"/>
                <a:gd name="connsiteY4" fmla="*/ 81887 h 587409"/>
                <a:gd name="connsiteX5" fmla="*/ 354841 w 354841"/>
                <a:gd name="connsiteY5" fmla="*/ 0 h 58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4841" h="587409">
                  <a:moveTo>
                    <a:pt x="0" y="95535"/>
                  </a:moveTo>
                  <a:cubicBezTo>
                    <a:pt x="81886" y="211541"/>
                    <a:pt x="163773" y="327547"/>
                    <a:pt x="204716" y="409433"/>
                  </a:cubicBezTo>
                  <a:cubicBezTo>
                    <a:pt x="245659" y="491320"/>
                    <a:pt x="229737" y="595953"/>
                    <a:pt x="245659" y="586854"/>
                  </a:cubicBezTo>
                  <a:cubicBezTo>
                    <a:pt x="261581" y="577756"/>
                    <a:pt x="300250" y="439003"/>
                    <a:pt x="300250" y="354842"/>
                  </a:cubicBezTo>
                  <a:cubicBezTo>
                    <a:pt x="300250" y="270681"/>
                    <a:pt x="236561" y="141027"/>
                    <a:pt x="245659" y="81887"/>
                  </a:cubicBezTo>
                  <a:cubicBezTo>
                    <a:pt x="254757" y="22747"/>
                    <a:pt x="304799" y="11373"/>
                    <a:pt x="354841" y="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3" name="Freeform 2052"/>
            <p:cNvSpPr/>
            <p:nvPr/>
          </p:nvSpPr>
          <p:spPr>
            <a:xfrm>
              <a:off x="4757188" y="3152633"/>
              <a:ext cx="354842" cy="2169994"/>
            </a:xfrm>
            <a:custGeom>
              <a:avLst/>
              <a:gdLst>
                <a:gd name="connsiteX0" fmla="*/ 354842 w 354842"/>
                <a:gd name="connsiteY0" fmla="*/ 0 h 2169994"/>
                <a:gd name="connsiteX1" fmla="*/ 163773 w 354842"/>
                <a:gd name="connsiteY1" fmla="*/ 518615 h 2169994"/>
                <a:gd name="connsiteX2" fmla="*/ 109182 w 354842"/>
                <a:gd name="connsiteY2" fmla="*/ 1310185 h 2169994"/>
                <a:gd name="connsiteX3" fmla="*/ 95534 w 354842"/>
                <a:gd name="connsiteY3" fmla="*/ 1637731 h 2169994"/>
                <a:gd name="connsiteX4" fmla="*/ 0 w 354842"/>
                <a:gd name="connsiteY4" fmla="*/ 2169994 h 216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842" h="2169994">
                  <a:moveTo>
                    <a:pt x="354842" y="0"/>
                  </a:moveTo>
                  <a:cubicBezTo>
                    <a:pt x="279779" y="150125"/>
                    <a:pt x="204716" y="300251"/>
                    <a:pt x="163773" y="518615"/>
                  </a:cubicBezTo>
                  <a:cubicBezTo>
                    <a:pt x="122830" y="736979"/>
                    <a:pt x="120555" y="1123666"/>
                    <a:pt x="109182" y="1310185"/>
                  </a:cubicBezTo>
                  <a:cubicBezTo>
                    <a:pt x="97809" y="1496704"/>
                    <a:pt x="113731" y="1494430"/>
                    <a:pt x="95534" y="1637731"/>
                  </a:cubicBezTo>
                  <a:cubicBezTo>
                    <a:pt x="77337" y="1781033"/>
                    <a:pt x="38668" y="1975513"/>
                    <a:pt x="0" y="216999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4" name="Freeform 2053"/>
            <p:cNvSpPr/>
            <p:nvPr/>
          </p:nvSpPr>
          <p:spPr>
            <a:xfrm>
              <a:off x="5166621" y="2866030"/>
              <a:ext cx="151162" cy="1173707"/>
            </a:xfrm>
            <a:custGeom>
              <a:avLst/>
              <a:gdLst>
                <a:gd name="connsiteX0" fmla="*/ 54591 w 151162"/>
                <a:gd name="connsiteY0" fmla="*/ 0 h 1173707"/>
                <a:gd name="connsiteX1" fmla="*/ 150125 w 151162"/>
                <a:gd name="connsiteY1" fmla="*/ 914400 h 1173707"/>
                <a:gd name="connsiteX2" fmla="*/ 0 w 151162"/>
                <a:gd name="connsiteY2" fmla="*/ 1173707 h 117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162" h="1173707">
                  <a:moveTo>
                    <a:pt x="54591" y="0"/>
                  </a:moveTo>
                  <a:cubicBezTo>
                    <a:pt x="106907" y="359391"/>
                    <a:pt x="159223" y="718782"/>
                    <a:pt x="150125" y="914400"/>
                  </a:cubicBezTo>
                  <a:cubicBezTo>
                    <a:pt x="141027" y="1110018"/>
                    <a:pt x="70513" y="1141862"/>
                    <a:pt x="0" y="1173707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5" name="Freeform 2054"/>
            <p:cNvSpPr/>
            <p:nvPr/>
          </p:nvSpPr>
          <p:spPr>
            <a:xfrm>
              <a:off x="5057439" y="4203510"/>
              <a:ext cx="122830" cy="109183"/>
            </a:xfrm>
            <a:custGeom>
              <a:avLst/>
              <a:gdLst>
                <a:gd name="connsiteX0" fmla="*/ 0 w 122830"/>
                <a:gd name="connsiteY0" fmla="*/ 0 h 109183"/>
                <a:gd name="connsiteX1" fmla="*/ 122830 w 122830"/>
                <a:gd name="connsiteY1" fmla="*/ 109183 h 109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830" h="109183">
                  <a:moveTo>
                    <a:pt x="0" y="0"/>
                  </a:moveTo>
                  <a:lnTo>
                    <a:pt x="122830" y="109183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6" name="Freeform 2055"/>
            <p:cNvSpPr/>
            <p:nvPr/>
          </p:nvSpPr>
          <p:spPr>
            <a:xfrm>
              <a:off x="5071086" y="4531057"/>
              <a:ext cx="122830" cy="122830"/>
            </a:xfrm>
            <a:custGeom>
              <a:avLst/>
              <a:gdLst>
                <a:gd name="connsiteX0" fmla="*/ 0 w 122830"/>
                <a:gd name="connsiteY0" fmla="*/ 0 h 122830"/>
                <a:gd name="connsiteX1" fmla="*/ 122830 w 122830"/>
                <a:gd name="connsiteY1" fmla="*/ 122830 h 12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830" h="122830">
                  <a:moveTo>
                    <a:pt x="0" y="0"/>
                  </a:moveTo>
                  <a:lnTo>
                    <a:pt x="122830" y="122830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57" name="TextBox 2056"/>
          <p:cNvSpPr txBox="1"/>
          <p:nvPr/>
        </p:nvSpPr>
        <p:spPr>
          <a:xfrm>
            <a:off x="2014354" y="-80352"/>
            <a:ext cx="462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The Structure of a Rainforest</a:t>
            </a:r>
            <a:endParaRPr lang="en-GB" sz="28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1140992" y="1340768"/>
            <a:ext cx="5541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45</a:t>
            </a:r>
          </a:p>
          <a:p>
            <a:pPr algn="r">
              <a:lnSpc>
                <a:spcPct val="150000"/>
              </a:lnSpc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40</a:t>
            </a:r>
          </a:p>
          <a:p>
            <a:pPr algn="r">
              <a:lnSpc>
                <a:spcPct val="150000"/>
              </a:lnSpc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35</a:t>
            </a:r>
          </a:p>
          <a:p>
            <a:pPr algn="r">
              <a:lnSpc>
                <a:spcPct val="150000"/>
              </a:lnSpc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30</a:t>
            </a:r>
          </a:p>
          <a:p>
            <a:pPr algn="r">
              <a:lnSpc>
                <a:spcPct val="150000"/>
              </a:lnSpc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25</a:t>
            </a:r>
          </a:p>
          <a:p>
            <a:pPr algn="r">
              <a:lnSpc>
                <a:spcPct val="150000"/>
              </a:lnSpc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20</a:t>
            </a:r>
          </a:p>
          <a:p>
            <a:pPr algn="r">
              <a:lnSpc>
                <a:spcPct val="150000"/>
              </a:lnSpc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15</a:t>
            </a:r>
          </a:p>
          <a:p>
            <a:pPr algn="r">
              <a:lnSpc>
                <a:spcPct val="150000"/>
              </a:lnSpc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  <a:p>
            <a:pPr algn="r">
              <a:lnSpc>
                <a:spcPct val="150000"/>
              </a:lnSpc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  <a:p>
            <a:pPr algn="r">
              <a:lnSpc>
                <a:spcPct val="150000"/>
              </a:lnSpc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0</a:t>
            </a:r>
          </a:p>
        </p:txBody>
      </p:sp>
      <p:cxnSp>
        <p:nvCxnSpPr>
          <p:cNvPr id="2065" name="Straight Arrow Connector 2064"/>
          <p:cNvCxnSpPr/>
          <p:nvPr/>
        </p:nvCxnSpPr>
        <p:spPr>
          <a:xfrm flipH="1">
            <a:off x="6516216" y="5297668"/>
            <a:ext cx="2322" cy="698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74" name="Left Brace 2073"/>
          <p:cNvSpPr/>
          <p:nvPr/>
        </p:nvSpPr>
        <p:spPr>
          <a:xfrm>
            <a:off x="1547664" y="5322627"/>
            <a:ext cx="230314" cy="67370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5" name="TextBox 2074"/>
          <p:cNvSpPr txBox="1"/>
          <p:nvPr/>
        </p:nvSpPr>
        <p:spPr>
          <a:xfrm>
            <a:off x="578340" y="6086483"/>
            <a:ext cx="8312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TASK – </a:t>
            </a:r>
            <a:r>
              <a:rPr lang="en-GB" dirty="0" smtClean="0"/>
              <a:t>using the next slide, add </a:t>
            </a: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 smtClean="0"/>
              <a:t>names </a:t>
            </a:r>
            <a:r>
              <a:rPr lang="en-GB" dirty="0" smtClean="0"/>
              <a:t>and information of </a:t>
            </a:r>
            <a:r>
              <a:rPr lang="en-GB" dirty="0" smtClean="0"/>
              <a:t>the layers of the </a:t>
            </a:r>
            <a:r>
              <a:rPr lang="en-GB" dirty="0" smtClean="0"/>
              <a:t>forest</a:t>
            </a:r>
            <a:r>
              <a:rPr lang="en-GB" dirty="0"/>
              <a:t> </a:t>
            </a:r>
            <a:r>
              <a:rPr lang="en-GB" dirty="0" smtClean="0"/>
              <a:t>to your diagram.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7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240" y="1916383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err="1" smtClean="0"/>
              <a:t>Emergents</a:t>
            </a:r>
            <a:endParaRPr lang="en-GB" sz="2000" u="sng" dirty="0" smtClean="0"/>
          </a:p>
          <a:p>
            <a:r>
              <a:rPr lang="en-GB" sz="2000" dirty="0" smtClean="0"/>
              <a:t>Very tall trees with buttress roots to hold them up.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97351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/>
              <a:t>Canopy</a:t>
            </a:r>
          </a:p>
          <a:p>
            <a:r>
              <a:rPr lang="en-GB" sz="2000" dirty="0" smtClean="0"/>
              <a:t>The main layer of the rainforest where most of the plants and animals live. 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4199" y="4077466"/>
            <a:ext cx="7776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 smtClean="0"/>
              <a:t>Under Canopy</a:t>
            </a:r>
          </a:p>
          <a:p>
            <a:r>
              <a:rPr lang="en-GB" sz="2000" dirty="0" smtClean="0"/>
              <a:t>The layer where trees wait to join the canopy once one of the trees dies. 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17240" y="2859254"/>
            <a:ext cx="8403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/>
              <a:t>Shrub layer</a:t>
            </a:r>
          </a:p>
          <a:p>
            <a:r>
              <a:rPr lang="en-GB" sz="2000" dirty="0" smtClean="0"/>
              <a:t>The very dark layer next to the ground where very few plants grows as only a small amount of sunlight reaches it.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10572"/>
            <a:ext cx="7327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/>
              <a:t>Read and then add these labels to the Rainforest Diagram</a:t>
            </a: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4114078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119</Words>
  <Application>Microsoft Office PowerPoint</Application>
  <PresentationFormat>On-screen Show (4:3)</PresentationFormat>
  <Paragraphs>22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 Mary's</dc:creator>
  <cp:lastModifiedBy>Cosgrove, Richard</cp:lastModifiedBy>
  <cp:revision>5</cp:revision>
  <dcterms:created xsi:type="dcterms:W3CDTF">2016-03-31T09:25:48Z</dcterms:created>
  <dcterms:modified xsi:type="dcterms:W3CDTF">2019-06-04T13:47:19Z</dcterms:modified>
</cp:coreProperties>
</file>