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9" r:id="rId2"/>
    <p:sldId id="282" r:id="rId3"/>
    <p:sldId id="280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0A3C5-0DCD-4693-A49E-8A4F15416EF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52581-7FF1-47F8-A122-34088497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66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40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08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58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1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3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16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21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26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45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86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55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FA13-1F18-484B-8A0D-C01776F8A17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501C-0165-430C-A062-AEBA6F8A6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65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"/>
            <a:ext cx="8784976" cy="126876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+mn-lt"/>
              </a:rPr>
              <a:t>To access lessons that have been shared with you, you need to type the following web address into your web browser </a:t>
            </a:r>
            <a:r>
              <a:rPr lang="en-GB" sz="1300" dirty="0">
                <a:latin typeface="+mn-lt"/>
              </a:rPr>
              <a:t>(e.g. Safari, Internet Explorer, Chrome etc.)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7790" y="1273345"/>
            <a:ext cx="7380820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/>
              <a:t>https://login.microsoftonline.com/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88024" y="2713504"/>
            <a:ext cx="4104456" cy="3883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You then need to type in your school email address: </a:t>
            </a:r>
            <a:r>
              <a:rPr lang="en-GB" sz="2400" b="1" dirty="0">
                <a:solidFill>
                  <a:schemeClr val="tx2"/>
                </a:solidFill>
                <a:latin typeface="+mn-lt"/>
              </a:rPr>
              <a:t>forename.surname@st-marys.newcastle.sch.uk</a:t>
            </a:r>
            <a:r>
              <a:rPr lang="en-GB" sz="2400" dirty="0">
                <a:latin typeface="+mn-lt"/>
              </a:rPr>
              <a:t> </a:t>
            </a:r>
            <a:r>
              <a:rPr lang="en-GB" sz="2400" i="1" dirty="0">
                <a:latin typeface="+mn-lt"/>
              </a:rPr>
              <a:t>(for example: john.brown@st-marys.newcastle.sch.uk) </a:t>
            </a:r>
          </a:p>
          <a:p>
            <a:pPr algn="l"/>
            <a:endParaRPr lang="en-GB" sz="2400" dirty="0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259F49-1616-4D10-A6EC-11A5554B01F8}"/>
              </a:ext>
            </a:extLst>
          </p:cNvPr>
          <p:cNvSpPr/>
          <p:nvPr/>
        </p:nvSpPr>
        <p:spPr>
          <a:xfrm>
            <a:off x="107504" y="2060848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This will take you to a screen which looks like this:</a:t>
            </a:r>
          </a:p>
        </p:txBody>
      </p:sp>
      <p:pic>
        <p:nvPicPr>
          <p:cNvPr id="7" name="Picture 6" descr="A picture containing large, white, plane, airplane&#10;&#10;Description automatically generated">
            <a:extLst>
              <a:ext uri="{FF2B5EF4-FFF2-40B4-BE49-F238E27FC236}">
                <a16:creationId xmlns:a16="http://schemas.microsoft.com/office/drawing/2014/main" id="{255CD1C0-9FD7-4AAD-B66A-32BCD9E902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58" y="2731192"/>
            <a:ext cx="4499992" cy="311220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04ECDF5-0AF3-49F3-9C31-A3B839F1E578}"/>
              </a:ext>
            </a:extLst>
          </p:cNvPr>
          <p:cNvCxnSpPr/>
          <p:nvPr/>
        </p:nvCxnSpPr>
        <p:spPr>
          <a:xfrm flipH="1">
            <a:off x="3563888" y="4077072"/>
            <a:ext cx="165618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71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D3FF899-EAC3-4FFA-B76D-B592839C6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16" y="188640"/>
            <a:ext cx="7884368" cy="376897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7AD763-6BAC-423E-8B1C-46AB840CC76A}"/>
              </a:ext>
            </a:extLst>
          </p:cNvPr>
          <p:cNvSpPr/>
          <p:nvPr/>
        </p:nvSpPr>
        <p:spPr>
          <a:xfrm>
            <a:off x="1187624" y="105273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/>
              <a:t>Your password is the usual password that you use to login into the school network at St Mary’s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9F84F5-3389-4BD7-8EF1-82BD98273A0B}"/>
              </a:ext>
            </a:extLst>
          </p:cNvPr>
          <p:cNvCxnSpPr/>
          <p:nvPr/>
        </p:nvCxnSpPr>
        <p:spPr>
          <a:xfrm flipV="1">
            <a:off x="4932040" y="2204864"/>
            <a:ext cx="1872208" cy="1251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94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60648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a typeface="+mj-ea"/>
                <a:cs typeface="+mj-cs"/>
              </a:rPr>
              <a:t>When you login your screen will look like this: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a typeface="+mj-ea"/>
                <a:cs typeface="+mj-cs"/>
              </a:rPr>
              <a:t>You now need to click on Outlook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a typeface="+mj-ea"/>
                <a:cs typeface="+mj-cs"/>
              </a:rPr>
              <a:t>You will have received an email about accessing any shared folders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a typeface="+mj-ea"/>
                <a:cs typeface="+mj-cs"/>
              </a:rPr>
              <a:t>Click on this to access the resources for the first time 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30"/>
          <a:stretch/>
        </p:blipFill>
        <p:spPr>
          <a:xfrm>
            <a:off x="248187" y="836712"/>
            <a:ext cx="8593378" cy="2880320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FB00D24-58AF-4595-A582-E79B50841843}"/>
              </a:ext>
            </a:extLst>
          </p:cNvPr>
          <p:cNvCxnSpPr>
            <a:cxnSpLocks/>
          </p:cNvCxnSpPr>
          <p:nvPr/>
        </p:nvCxnSpPr>
        <p:spPr>
          <a:xfrm flipH="1" flipV="1">
            <a:off x="3635896" y="3140968"/>
            <a:ext cx="432048" cy="11521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00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332656"/>
            <a:ext cx="89236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a typeface="+mj-ea"/>
                <a:cs typeface="+mj-cs"/>
              </a:rPr>
              <a:t>Next time you access your work, click on “OneDrive” which contains all of your documents and those that are shared with you</a:t>
            </a:r>
          </a:p>
          <a:p>
            <a:r>
              <a:rPr lang="en-GB" sz="2400" dirty="0">
                <a:ea typeface="+mj-ea"/>
                <a:cs typeface="+mj-cs"/>
              </a:rPr>
              <a:t> </a:t>
            </a:r>
          </a:p>
          <a:p>
            <a:endParaRPr lang="en-GB" sz="2400" dirty="0">
              <a:ea typeface="+mj-ea"/>
              <a:cs typeface="+mj-cs"/>
            </a:endParaRPr>
          </a:p>
          <a:p>
            <a:endParaRPr lang="en-GB" sz="2400" dirty="0">
              <a:ea typeface="+mj-ea"/>
              <a:cs typeface="+mj-cs"/>
            </a:endParaRPr>
          </a:p>
          <a:p>
            <a:endParaRPr lang="en-GB" sz="2400" dirty="0">
              <a:ea typeface="+mj-ea"/>
              <a:cs typeface="+mj-cs"/>
            </a:endParaRPr>
          </a:p>
          <a:p>
            <a:endParaRPr lang="en-GB" sz="2400" dirty="0">
              <a:ea typeface="+mj-ea"/>
              <a:cs typeface="+mj-cs"/>
            </a:endParaRPr>
          </a:p>
          <a:p>
            <a:endParaRPr lang="en-GB" sz="2400" dirty="0"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a typeface="+mj-ea"/>
                <a:cs typeface="+mj-cs"/>
              </a:rPr>
              <a:t>On the left hand side, you should see an option for “Shared”, click on this and you will now be able to access any folders and work shared with you</a:t>
            </a:r>
          </a:p>
        </p:txBody>
      </p:sp>
      <p:pic>
        <p:nvPicPr>
          <p:cNvPr id="7" name="Picture 6" descr="Screen Clipping">
            <a:extLst>
              <a:ext uri="{FF2B5EF4-FFF2-40B4-BE49-F238E27FC236}">
                <a16:creationId xmlns:a16="http://schemas.microsoft.com/office/drawing/2014/main" id="{C9E30A48-8856-412E-8370-00785BA9B4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" r="30430" b="12673"/>
          <a:stretch/>
        </p:blipFill>
        <p:spPr>
          <a:xfrm>
            <a:off x="323528" y="1196752"/>
            <a:ext cx="6781048" cy="1944216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198159E-C799-407A-8984-972D626C0408}"/>
              </a:ext>
            </a:extLst>
          </p:cNvPr>
          <p:cNvCxnSpPr/>
          <p:nvPr/>
        </p:nvCxnSpPr>
        <p:spPr>
          <a:xfrm flipH="1">
            <a:off x="3779912" y="692696"/>
            <a:ext cx="2160240" cy="1800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AB16ADD6-2B4C-4E36-919D-1C95A5F466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317" y="4254118"/>
            <a:ext cx="5189670" cy="1813717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8FB25F-92A7-4EE0-8E8A-B2C9EE011B1A}"/>
              </a:ext>
            </a:extLst>
          </p:cNvPr>
          <p:cNvCxnSpPr>
            <a:cxnSpLocks/>
          </p:cNvCxnSpPr>
          <p:nvPr/>
        </p:nvCxnSpPr>
        <p:spPr>
          <a:xfrm flipH="1">
            <a:off x="4283968" y="3645024"/>
            <a:ext cx="2736304" cy="15159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7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209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To access lessons that have been shared with you, you need to type the following web address into your web browser (e.g. Safari, Internet Explorer, Chrome etc.)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 Mary's</dc:creator>
  <cp:lastModifiedBy>Clare Rossi</cp:lastModifiedBy>
  <cp:revision>44</cp:revision>
  <dcterms:created xsi:type="dcterms:W3CDTF">2014-09-28T15:21:14Z</dcterms:created>
  <dcterms:modified xsi:type="dcterms:W3CDTF">2020-03-18T11:48:24Z</dcterms:modified>
</cp:coreProperties>
</file>