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3"/>
  </p:notesMasterIdLst>
  <p:sldIdLst>
    <p:sldId id="256" r:id="rId2"/>
    <p:sldId id="271" r:id="rId3"/>
    <p:sldId id="257" r:id="rId4"/>
    <p:sldId id="259" r:id="rId5"/>
    <p:sldId id="274" r:id="rId6"/>
    <p:sldId id="275" r:id="rId7"/>
    <p:sldId id="276" r:id="rId8"/>
    <p:sldId id="277" r:id="rId9"/>
    <p:sldId id="278" r:id="rId10"/>
    <p:sldId id="262" r:id="rId11"/>
    <p:sldId id="282" r:id="rId12"/>
    <p:sldId id="283" r:id="rId13"/>
    <p:sldId id="286" r:id="rId14"/>
    <p:sldId id="263" r:id="rId15"/>
    <p:sldId id="284" r:id="rId16"/>
    <p:sldId id="285" r:id="rId17"/>
    <p:sldId id="279" r:id="rId18"/>
    <p:sldId id="260" r:id="rId19"/>
    <p:sldId id="280" r:id="rId20"/>
    <p:sldId id="281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29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D36A-53DB-4A80-9D1A-5650F5D2F77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3FB1-670F-465B-857E-350B743B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3FB1-670F-465B-857E-350B743B371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3FB1-670F-465B-857E-350B743B371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3FB1-670F-465B-857E-350B743B371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6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CB09-D122-405B-BD9B-B2DC3D1AE3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1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1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9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1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7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5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4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2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hysicaleducator.com/game_category/coopera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ed.com/career-advice/resumes-cover-letters/problem-solving-skil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9379-1AC8-453D-A208-7D005FA16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OAA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7934-F11E-4BFE-88F1-D1E05657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9144000" cy="238759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Task list: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how you have used each key skill in your lessons and why they are important to be able to complete a task successfully.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your own problem solving challenges (3) that could be done within a PE setting. Think about the equipment you would need, how many people could carry it out and what space you would need.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your own ‘map challenge’ of your local area. Use google maps to take a ‘street view’ screen shot and plot out your map challenge.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8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Task 2:</a:t>
            </a:r>
            <a:r>
              <a:rPr lang="en-GB" dirty="0"/>
              <a:t> Create your own problem solving challenges (3) that could be done within a PE setting. Think about the equipment you would need, how many people could carry it out and what space you would need.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CHALLENGE: How could you make your challenge harder? </a:t>
            </a:r>
            <a:endParaRPr lang="en-GB" dirty="0"/>
          </a:p>
          <a:p>
            <a:endParaRPr lang="en-GB" dirty="0"/>
          </a:p>
          <a:p>
            <a:r>
              <a:rPr lang="en-GB" dirty="0"/>
              <a:t>SUPPORT: </a:t>
            </a:r>
            <a:r>
              <a:rPr lang="en-GB" dirty="0">
                <a:hlinkClick r:id="rId2"/>
              </a:rPr>
              <a:t>https://thephysicaleducator.com/game_category/cooperation/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8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DEA3E-15D0-4AEF-9682-75EE013EA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1" t="18421" r="18165" b="14737"/>
          <a:stretch/>
        </p:blipFill>
        <p:spPr>
          <a:xfrm>
            <a:off x="1096879" y="1320888"/>
            <a:ext cx="9998241" cy="53085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446179-EB2A-4A94-9C52-05227AFA4B8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Example problem solving task</a:t>
            </a:r>
          </a:p>
        </p:txBody>
      </p:sp>
    </p:spTree>
    <p:extLst>
      <p:ext uri="{BB962C8B-B14F-4D97-AF65-F5344CB8AC3E}">
        <p14:creationId xmlns:p14="http://schemas.microsoft.com/office/powerpoint/2010/main" val="97754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446179-EB2A-4A94-9C52-05227AFA4B8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Example problem solving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E0386-4ACB-4C9D-BACB-A11DD4C03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3" t="19123" r="19043" b="13509"/>
          <a:stretch/>
        </p:blipFill>
        <p:spPr>
          <a:xfrm>
            <a:off x="2141166" y="1323474"/>
            <a:ext cx="7892715" cy="51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446179-EB2A-4A94-9C52-05227AFA4B8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Example problem solving task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6F0CB-8708-49F0-860B-1BDEA2192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4" t="19473" r="23976" b="15614"/>
          <a:stretch/>
        </p:blipFill>
        <p:spPr>
          <a:xfrm>
            <a:off x="2191752" y="1323472"/>
            <a:ext cx="7808495" cy="53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task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8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task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2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task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7E7B-A337-4396-9B78-C299D80A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4F2F06-DDD9-4032-A129-15B7FB56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Task 3:</a:t>
            </a:r>
            <a:r>
              <a:rPr lang="en-GB" dirty="0"/>
              <a:t> Create your own ‘map challenge’ of your local area. Use google maps to take a ‘street view’ screen shot and plot out your map challenge. </a:t>
            </a:r>
          </a:p>
          <a:p>
            <a:endParaRPr lang="en-GB" dirty="0"/>
          </a:p>
          <a:p>
            <a:r>
              <a:rPr lang="en-GB" dirty="0"/>
              <a:t>Consider what resources you would give to the person completing  your map challenge. What are they going to ‘collect’ at each point of your map challenge.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CHALLENGE: Could you use clues that would direct them to the next clue?! Be creative!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72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5F452-FCDE-42F4-B009-51FFB79BD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5" t="11650" r="27476" b="6149"/>
          <a:stretch/>
        </p:blipFill>
        <p:spPr>
          <a:xfrm>
            <a:off x="557561" y="552847"/>
            <a:ext cx="11296185" cy="6080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39D27-5072-4425-A460-116E84959D82}"/>
              </a:ext>
            </a:extLst>
          </p:cNvPr>
          <p:cNvSpPr txBox="1"/>
          <p:nvPr/>
        </p:nvSpPr>
        <p:spPr>
          <a:xfrm rot="19715058">
            <a:off x="9814610" y="4166774"/>
            <a:ext cx="855622" cy="6001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OUT OF BOUNDS – NEW BUILD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C5DC5-2552-4EB1-BFD0-8AD71C92E7B3}"/>
              </a:ext>
            </a:extLst>
          </p:cNvPr>
          <p:cNvSpPr txBox="1"/>
          <p:nvPr/>
        </p:nvSpPr>
        <p:spPr>
          <a:xfrm rot="20190401">
            <a:off x="8667355" y="4499660"/>
            <a:ext cx="139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Sports Hall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3E1C1-78FF-4E16-B567-3384B849DBAF}"/>
              </a:ext>
            </a:extLst>
          </p:cNvPr>
          <p:cNvSpPr txBox="1"/>
          <p:nvPr/>
        </p:nvSpPr>
        <p:spPr>
          <a:xfrm rot="20190401">
            <a:off x="6568386" y="5305024"/>
            <a:ext cx="139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Sixth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770FC-13FF-4664-9366-50E6AD5EAD5A}"/>
              </a:ext>
            </a:extLst>
          </p:cNvPr>
          <p:cNvSpPr txBox="1"/>
          <p:nvPr/>
        </p:nvSpPr>
        <p:spPr>
          <a:xfrm rot="20190401">
            <a:off x="6872199" y="4133649"/>
            <a:ext cx="139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MUGA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1C690-8F79-4702-8631-204A1EDE3DCF}"/>
              </a:ext>
            </a:extLst>
          </p:cNvPr>
          <p:cNvSpPr txBox="1"/>
          <p:nvPr/>
        </p:nvSpPr>
        <p:spPr>
          <a:xfrm rot="20190401">
            <a:off x="6568386" y="2752825"/>
            <a:ext cx="139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PITCH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B84FB-F763-40B2-9F2D-51657180BD98}"/>
              </a:ext>
            </a:extLst>
          </p:cNvPr>
          <p:cNvSpPr txBox="1"/>
          <p:nvPr/>
        </p:nvSpPr>
        <p:spPr>
          <a:xfrm rot="20190401">
            <a:off x="5645914" y="1926908"/>
            <a:ext cx="139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PITCH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42D44-948E-4DF6-A125-AD97A64020D8}"/>
              </a:ext>
            </a:extLst>
          </p:cNvPr>
          <p:cNvSpPr txBox="1"/>
          <p:nvPr/>
        </p:nvSpPr>
        <p:spPr>
          <a:xfrm>
            <a:off x="3693403" y="3859117"/>
            <a:ext cx="139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PITCH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B1FF9-1520-48A8-8DF7-11338D1AE8A5}"/>
              </a:ext>
            </a:extLst>
          </p:cNvPr>
          <p:cNvSpPr txBox="1"/>
          <p:nvPr/>
        </p:nvSpPr>
        <p:spPr>
          <a:xfrm rot="20082791">
            <a:off x="6098947" y="3905284"/>
            <a:ext cx="9439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C1095-40C2-4833-A567-43D138327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77" t="54393" r="60110" b="37293"/>
          <a:stretch/>
        </p:blipFill>
        <p:spPr>
          <a:xfrm rot="20167958">
            <a:off x="6227080" y="3501089"/>
            <a:ext cx="1571760" cy="300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679F64-8C05-4FAF-BF63-1D3E6B4A21D3}"/>
              </a:ext>
            </a:extLst>
          </p:cNvPr>
          <p:cNvSpPr txBox="1"/>
          <p:nvPr/>
        </p:nvSpPr>
        <p:spPr>
          <a:xfrm>
            <a:off x="2986481" y="117446"/>
            <a:ext cx="651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OAA </a:t>
            </a:r>
            <a:r>
              <a:rPr lang="en-GB" b="1" u="sng" dirty="0"/>
              <a:t>map challenge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5632" y="2574758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28932" y="417103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88469" y="530406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26150" y="3681368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0301" y="4083069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3190" y="53557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77367" y="5176870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6104" y="262967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94909" y="3753310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1201" y="5038692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87197" y="1183448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28950" y="5443523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65283" y="2363764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77385" y="4471108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10931" y="3728802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80497" y="2798118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76654" y="5190719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59642" y="5443523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87654" y="4414799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36100" y="172744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83841" y="377425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38032" y="4727691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763293" y="1835816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52665" y="5143449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60317" y="4999519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14517" y="1807567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372034" y="4233328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43653" y="799105"/>
            <a:ext cx="351565" cy="22336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92238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53" t="18796" r="17719" b="9158"/>
          <a:stretch/>
        </p:blipFill>
        <p:spPr>
          <a:xfrm>
            <a:off x="0" y="681789"/>
            <a:ext cx="12192000" cy="6176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679F64-8C05-4FAF-BF63-1D3E6B4A21D3}"/>
              </a:ext>
            </a:extLst>
          </p:cNvPr>
          <p:cNvSpPr txBox="1"/>
          <p:nvPr/>
        </p:nvSpPr>
        <p:spPr>
          <a:xfrm>
            <a:off x="2986481" y="117446"/>
            <a:ext cx="651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OAA </a:t>
            </a:r>
            <a:r>
              <a:rPr lang="en-GB" b="1" u="sng" dirty="0"/>
              <a:t>map challenge – student answer sheet</a:t>
            </a:r>
          </a:p>
        </p:txBody>
      </p:sp>
    </p:spTree>
    <p:extLst>
      <p:ext uri="{BB962C8B-B14F-4D97-AF65-F5344CB8AC3E}">
        <p14:creationId xmlns:p14="http://schemas.microsoft.com/office/powerpoint/2010/main" val="20414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BC5-9E8F-4E4C-8323-141DFCB7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299823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OAA/Problem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5170-79EE-0842-8442-46AA2DE6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GB" sz="4400" dirty="0"/>
              <a:t>Team work</a:t>
            </a:r>
          </a:p>
          <a:p>
            <a:pPr algn="ctr"/>
            <a:r>
              <a:rPr lang="en-GB" sz="4400" dirty="0"/>
              <a:t>Communication (verbal and non-verbal)</a:t>
            </a:r>
          </a:p>
          <a:p>
            <a:pPr algn="ctr"/>
            <a:r>
              <a:rPr lang="en-GB" sz="4400" dirty="0"/>
              <a:t>Listening</a:t>
            </a:r>
          </a:p>
          <a:p>
            <a:pPr algn="ctr"/>
            <a:r>
              <a:rPr lang="en-GB" sz="4400" dirty="0"/>
              <a:t>Problem solving</a:t>
            </a:r>
          </a:p>
          <a:p>
            <a:pPr algn="ctr"/>
            <a:r>
              <a:rPr lang="en-GB" sz="4400" dirty="0"/>
              <a:t>Resilience</a:t>
            </a:r>
          </a:p>
          <a:p>
            <a:pPr algn="ctr"/>
            <a:r>
              <a:rPr lang="en-GB" sz="4400" dirty="0"/>
              <a:t>Map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41429-556D-7847-95BD-6748FDD3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6" y="230188"/>
            <a:ext cx="1816100" cy="111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3F196-A9A1-4E40-9A10-116F1430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714" y="230188"/>
            <a:ext cx="1816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D02DCC-4729-4A2C-B476-B3099409B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4" t="23780" r="5337" b="12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FFF0-D801-4709-9DA1-E48B4E90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3: My map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2EB0-EFA1-43A1-A41B-48689354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4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E2A-E554-4E3E-A750-21044A79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3D39-28C4-4956-8ABE-F864C8A4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7366" cy="4885764"/>
          </a:xfrm>
        </p:spPr>
        <p:txBody>
          <a:bodyPr/>
          <a:lstStyle/>
          <a:p>
            <a:r>
              <a:rPr lang="en-GB" sz="2400" dirty="0"/>
              <a:t>Describe how you have used each key skill in your lessons and why they are important to be able to complete a task successfully.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i="1" dirty="0"/>
              <a:t>CHALLENGE</a:t>
            </a:r>
            <a:r>
              <a:rPr lang="en-GB" sz="2400" i="1" dirty="0"/>
              <a:t>: Rank order the key skills within OAA. Which is most important to be able to be successful in completing a task. Justify your response.</a:t>
            </a:r>
          </a:p>
          <a:p>
            <a:endParaRPr lang="en-GB" sz="2400" i="1" dirty="0"/>
          </a:p>
          <a:p>
            <a:r>
              <a:rPr lang="en-GB" sz="2400" dirty="0">
                <a:hlinkClick r:id="rId2"/>
              </a:rPr>
              <a:t>https://www.indeed.com/career-advice/resumes-cover-letters/problem-solving-skills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4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(verbal and non-verbal)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5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2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9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428</Words>
  <Application>Microsoft Office PowerPoint</Application>
  <PresentationFormat>Widescreen</PresentationFormat>
  <Paragraphs>87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OAA  </vt:lpstr>
      <vt:lpstr>OAA/Problem solving</vt:lpstr>
      <vt:lpstr>TASK 1</vt:lpstr>
      <vt:lpstr>Team work</vt:lpstr>
      <vt:lpstr>Communication (verbal and non-verbal)</vt:lpstr>
      <vt:lpstr>Listening</vt:lpstr>
      <vt:lpstr>Problem solving</vt:lpstr>
      <vt:lpstr>Resilience</vt:lpstr>
      <vt:lpstr>Map reading</vt:lpstr>
      <vt:lpstr>Task 2</vt:lpstr>
      <vt:lpstr>PowerPoint Presentation</vt:lpstr>
      <vt:lpstr>PowerPoint Presentation</vt:lpstr>
      <vt:lpstr>PowerPoint Presentation</vt:lpstr>
      <vt:lpstr>Problem solving task 1:</vt:lpstr>
      <vt:lpstr>Problem solving task 2:</vt:lpstr>
      <vt:lpstr>Problem solving task 3:</vt:lpstr>
      <vt:lpstr>Task 3</vt:lpstr>
      <vt:lpstr>PowerPoint Presentation</vt:lpstr>
      <vt:lpstr>PowerPoint Presentation</vt:lpstr>
      <vt:lpstr>PowerPoint Presentation</vt:lpstr>
      <vt:lpstr>Task 3: My map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Trotter</dc:creator>
  <cp:lastModifiedBy>Bone, John</cp:lastModifiedBy>
  <cp:revision>24</cp:revision>
  <dcterms:created xsi:type="dcterms:W3CDTF">2020-03-12T09:17:54Z</dcterms:created>
  <dcterms:modified xsi:type="dcterms:W3CDTF">2020-03-19T09:49:34Z</dcterms:modified>
</cp:coreProperties>
</file>