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95" r:id="rId2"/>
    <p:sldId id="294" r:id="rId3"/>
    <p:sldId id="258" r:id="rId4"/>
    <p:sldId id="262" r:id="rId5"/>
    <p:sldId id="256" r:id="rId6"/>
    <p:sldId id="260" r:id="rId7"/>
    <p:sldId id="261" r:id="rId8"/>
    <p:sldId id="296" r:id="rId9"/>
    <p:sldId id="263" r:id="rId10"/>
    <p:sldId id="293" r:id="rId11"/>
    <p:sldId id="267" r:id="rId12"/>
    <p:sldId id="269" r:id="rId13"/>
    <p:sldId id="270" r:id="rId14"/>
  </p:sldIdLst>
  <p:sldSz cx="12192000" cy="6858000"/>
  <p:notesSz cx="6834188" cy="9979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rrey, Kerry" initials="CK" lastIdx="1" clrIdx="0">
    <p:extLst>
      <p:ext uri="{19B8F6BF-5375-455C-9EA6-DF929625EA0E}">
        <p15:presenceInfo xmlns:p15="http://schemas.microsoft.com/office/powerpoint/2012/main" userId="S-1-5-21-3234017329-2938558657-2957000930-2627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957E5-F32F-4E70-9580-C84F1807E009}" type="doc">
      <dgm:prSet loTypeId="urn:microsoft.com/office/officeart/2005/8/layout/chart3" loCatId="cycle" qsTypeId="urn:microsoft.com/office/officeart/2005/8/quickstyle/simple1" qsCatId="simple" csTypeId="urn:microsoft.com/office/officeart/2005/8/colors/colorful4" csCatId="colorful" phldr="1"/>
      <dgm:spPr/>
    </dgm:pt>
    <dgm:pt modelId="{243B9B86-30AC-49A7-981C-BEAA2984709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Describes how people develop their identity and cope with their feelings</a:t>
          </a:r>
          <a:endParaRPr lang="en-US" dirty="0">
            <a:solidFill>
              <a:schemeClr val="tx1"/>
            </a:solidFill>
          </a:endParaRPr>
        </a:p>
      </dgm:t>
    </dgm:pt>
    <dgm:pt modelId="{FD9175C9-D5FA-4CFF-A708-1E1904874B22}" type="parTrans" cxnId="{3977B01C-5775-41A8-8892-C29DEA68DE92}">
      <dgm:prSet/>
      <dgm:spPr/>
      <dgm:t>
        <a:bodyPr/>
        <a:lstStyle/>
        <a:p>
          <a:endParaRPr lang="en-US"/>
        </a:p>
      </dgm:t>
    </dgm:pt>
    <dgm:pt modelId="{845AF99B-2647-4421-8FC9-84286A2F582F}" type="sibTrans" cxnId="{3977B01C-5775-41A8-8892-C29DEA68DE92}">
      <dgm:prSet/>
      <dgm:spPr/>
      <dgm:t>
        <a:bodyPr/>
        <a:lstStyle/>
        <a:p>
          <a:endParaRPr lang="en-US"/>
        </a:p>
      </dgm:t>
    </dgm:pt>
    <dgm:pt modelId="{7E1E13F9-8FB0-42B6-BD8F-BD504AB4A707}">
      <dgm:prSet phldrT="[Text]"/>
      <dgm:spPr/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Describes growth patterns and changes in mobility of the large and small muscles.</a:t>
          </a:r>
          <a:endParaRPr lang="en-US" b="0" dirty="0">
            <a:solidFill>
              <a:schemeClr val="tx1"/>
            </a:solidFill>
          </a:endParaRPr>
        </a:p>
      </dgm:t>
    </dgm:pt>
    <dgm:pt modelId="{7B3673BE-B67F-4A86-85E0-27943D4FEF0D}" type="parTrans" cxnId="{34E8F061-4F62-4C66-9110-FEDACBA22BD9}">
      <dgm:prSet/>
      <dgm:spPr/>
      <dgm:t>
        <a:bodyPr/>
        <a:lstStyle/>
        <a:p>
          <a:endParaRPr lang="en-US"/>
        </a:p>
      </dgm:t>
    </dgm:pt>
    <dgm:pt modelId="{0E4CFEC5-29AB-4226-A41A-251A4B7FE8EE}" type="sibTrans" cxnId="{34E8F061-4F62-4C66-9110-FEDACBA22BD9}">
      <dgm:prSet/>
      <dgm:spPr/>
      <dgm:t>
        <a:bodyPr/>
        <a:lstStyle/>
        <a:p>
          <a:endParaRPr lang="en-US"/>
        </a:p>
      </dgm:t>
    </dgm:pt>
    <dgm:pt modelId="{F8A21569-5D05-48A6-892C-321DE93B873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Describes how people develop friendships and relationships</a:t>
          </a:r>
          <a:endParaRPr lang="en-US" dirty="0">
            <a:solidFill>
              <a:schemeClr val="tx1"/>
            </a:solidFill>
          </a:endParaRPr>
        </a:p>
      </dgm:t>
    </dgm:pt>
    <dgm:pt modelId="{21CFBE95-FE92-4C07-AD4A-D28202568436}" type="parTrans" cxnId="{206361F3-24BF-4A6E-81B8-55E8F9634236}">
      <dgm:prSet/>
      <dgm:spPr/>
      <dgm:t>
        <a:bodyPr/>
        <a:lstStyle/>
        <a:p>
          <a:endParaRPr lang="en-US"/>
        </a:p>
      </dgm:t>
    </dgm:pt>
    <dgm:pt modelId="{0351A8CD-B022-4198-9CD7-C8357019152A}" type="sibTrans" cxnId="{206361F3-24BF-4A6E-81B8-55E8F9634236}">
      <dgm:prSet/>
      <dgm:spPr/>
      <dgm:t>
        <a:bodyPr/>
        <a:lstStyle/>
        <a:p>
          <a:endParaRPr lang="en-US"/>
        </a:p>
      </dgm:t>
    </dgm:pt>
    <dgm:pt modelId="{C9382C09-7DA3-4B66-8598-D151590DE9F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Describes how people develop their thinking skills, memory and language</a:t>
          </a:r>
          <a:endParaRPr lang="en-US" dirty="0">
            <a:solidFill>
              <a:schemeClr val="tx1"/>
            </a:solidFill>
          </a:endParaRPr>
        </a:p>
      </dgm:t>
    </dgm:pt>
    <dgm:pt modelId="{6E85566B-3A56-4D2D-BB37-0866553ED3B3}" type="parTrans" cxnId="{6F03B6D1-D40B-4723-8FD6-939554D1880B}">
      <dgm:prSet/>
      <dgm:spPr/>
      <dgm:t>
        <a:bodyPr/>
        <a:lstStyle/>
        <a:p>
          <a:endParaRPr lang="en-US"/>
        </a:p>
      </dgm:t>
    </dgm:pt>
    <dgm:pt modelId="{E8EDC3BC-FC67-4600-B808-E839EFA3A862}" type="sibTrans" cxnId="{6F03B6D1-D40B-4723-8FD6-939554D1880B}">
      <dgm:prSet/>
      <dgm:spPr/>
      <dgm:t>
        <a:bodyPr/>
        <a:lstStyle/>
        <a:p>
          <a:endParaRPr lang="en-US"/>
        </a:p>
      </dgm:t>
    </dgm:pt>
    <dgm:pt modelId="{BFAE239F-DF18-4EC1-86D8-0BFC4D0D51B0}" type="pres">
      <dgm:prSet presAssocID="{C84957E5-F32F-4E70-9580-C84F1807E009}" presName="compositeShape" presStyleCnt="0">
        <dgm:presLayoutVars>
          <dgm:chMax val="7"/>
          <dgm:dir/>
          <dgm:resizeHandles val="exact"/>
        </dgm:presLayoutVars>
      </dgm:prSet>
      <dgm:spPr/>
    </dgm:pt>
    <dgm:pt modelId="{62039815-542A-4354-8294-4274E79E1091}" type="pres">
      <dgm:prSet presAssocID="{C84957E5-F32F-4E70-9580-C84F1807E009}" presName="wedge1" presStyleLbl="node1" presStyleIdx="0" presStyleCnt="4" custLinFactNeighborX="-3584" custLinFactNeighborY="4209"/>
      <dgm:spPr/>
      <dgm:t>
        <a:bodyPr/>
        <a:lstStyle/>
        <a:p>
          <a:endParaRPr lang="en-US"/>
        </a:p>
      </dgm:t>
    </dgm:pt>
    <dgm:pt modelId="{4197C80E-DE4E-4608-99A1-0A2443A33300}" type="pres">
      <dgm:prSet presAssocID="{C84957E5-F32F-4E70-9580-C84F1807E00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490B4D-6963-4D4B-984A-085C30B27E89}" type="pres">
      <dgm:prSet presAssocID="{C84957E5-F32F-4E70-9580-C84F1807E009}" presName="wedge2" presStyleLbl="node1" presStyleIdx="1" presStyleCnt="4" custLinFactNeighborX="268" custLinFactNeighborY="1355"/>
      <dgm:spPr/>
      <dgm:t>
        <a:bodyPr/>
        <a:lstStyle/>
        <a:p>
          <a:endParaRPr lang="en-US"/>
        </a:p>
      </dgm:t>
    </dgm:pt>
    <dgm:pt modelId="{C7C1CE70-C703-4468-A0CF-D9F43B3A946A}" type="pres">
      <dgm:prSet presAssocID="{C84957E5-F32F-4E70-9580-C84F1807E00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9594FE-0403-4C0A-9497-B85548EACD71}" type="pres">
      <dgm:prSet presAssocID="{C84957E5-F32F-4E70-9580-C84F1807E009}" presName="wedge3" presStyleLbl="node1" presStyleIdx="2" presStyleCnt="4" custLinFactNeighborX="-1190" custLinFactNeighborY="1488"/>
      <dgm:spPr/>
      <dgm:t>
        <a:bodyPr/>
        <a:lstStyle/>
        <a:p>
          <a:endParaRPr lang="en-US"/>
        </a:p>
      </dgm:t>
    </dgm:pt>
    <dgm:pt modelId="{CAA9895D-7184-4784-8C12-BB29C502787A}" type="pres">
      <dgm:prSet presAssocID="{C84957E5-F32F-4E70-9580-C84F1807E00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B8884-9884-44D4-A606-64B0DA617B4D}" type="pres">
      <dgm:prSet presAssocID="{C84957E5-F32F-4E70-9580-C84F1807E009}" presName="wedge4" presStyleLbl="node1" presStyleIdx="3" presStyleCnt="4" custLinFactNeighborX="-1190" custLinFactNeighborY="595"/>
      <dgm:spPr/>
      <dgm:t>
        <a:bodyPr/>
        <a:lstStyle/>
        <a:p>
          <a:endParaRPr lang="en-US"/>
        </a:p>
      </dgm:t>
    </dgm:pt>
    <dgm:pt modelId="{4D300312-2BED-4435-8396-D8EB7AD113CA}" type="pres">
      <dgm:prSet presAssocID="{C84957E5-F32F-4E70-9580-C84F1807E00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6361F3-24BF-4A6E-81B8-55E8F9634236}" srcId="{C84957E5-F32F-4E70-9580-C84F1807E009}" destId="{F8A21569-5D05-48A6-892C-321DE93B8737}" srcOrd="2" destOrd="0" parTransId="{21CFBE95-FE92-4C07-AD4A-D28202568436}" sibTransId="{0351A8CD-B022-4198-9CD7-C8357019152A}"/>
    <dgm:cxn modelId="{093B3231-37D8-4B0F-AE26-000A747B65D8}" type="presOf" srcId="{7E1E13F9-8FB0-42B6-BD8F-BD504AB4A707}" destId="{C7C1CE70-C703-4468-A0CF-D9F43B3A946A}" srcOrd="1" destOrd="0" presId="urn:microsoft.com/office/officeart/2005/8/layout/chart3"/>
    <dgm:cxn modelId="{00989740-17C6-4884-9D19-2F648F098737}" type="presOf" srcId="{243B9B86-30AC-49A7-981C-BEAA29847093}" destId="{62039815-542A-4354-8294-4274E79E1091}" srcOrd="0" destOrd="0" presId="urn:microsoft.com/office/officeart/2005/8/layout/chart3"/>
    <dgm:cxn modelId="{14FDFBDE-8770-4130-9A18-F21007CEBBB0}" type="presOf" srcId="{F8A21569-5D05-48A6-892C-321DE93B8737}" destId="{CAA9895D-7184-4784-8C12-BB29C502787A}" srcOrd="1" destOrd="0" presId="urn:microsoft.com/office/officeart/2005/8/layout/chart3"/>
    <dgm:cxn modelId="{80C6CA44-9E31-44AD-9495-3D2F250B9A05}" type="presOf" srcId="{243B9B86-30AC-49A7-981C-BEAA29847093}" destId="{4197C80E-DE4E-4608-99A1-0A2443A33300}" srcOrd="1" destOrd="0" presId="urn:microsoft.com/office/officeart/2005/8/layout/chart3"/>
    <dgm:cxn modelId="{FF0E45BB-7813-4752-8B95-D8E3522E91D5}" type="presOf" srcId="{C9382C09-7DA3-4B66-8598-D151590DE9FF}" destId="{4D300312-2BED-4435-8396-D8EB7AD113CA}" srcOrd="1" destOrd="0" presId="urn:microsoft.com/office/officeart/2005/8/layout/chart3"/>
    <dgm:cxn modelId="{3977B01C-5775-41A8-8892-C29DEA68DE92}" srcId="{C84957E5-F32F-4E70-9580-C84F1807E009}" destId="{243B9B86-30AC-49A7-981C-BEAA29847093}" srcOrd="0" destOrd="0" parTransId="{FD9175C9-D5FA-4CFF-A708-1E1904874B22}" sibTransId="{845AF99B-2647-4421-8FC9-84286A2F582F}"/>
    <dgm:cxn modelId="{2539769A-C9C2-4049-8BEF-0236EF637498}" type="presOf" srcId="{7E1E13F9-8FB0-42B6-BD8F-BD504AB4A707}" destId="{74490B4D-6963-4D4B-984A-085C30B27E89}" srcOrd="0" destOrd="0" presId="urn:microsoft.com/office/officeart/2005/8/layout/chart3"/>
    <dgm:cxn modelId="{5C9C0805-6A9A-4582-93F2-FE54C8FA1598}" type="presOf" srcId="{C84957E5-F32F-4E70-9580-C84F1807E009}" destId="{BFAE239F-DF18-4EC1-86D8-0BFC4D0D51B0}" srcOrd="0" destOrd="0" presId="urn:microsoft.com/office/officeart/2005/8/layout/chart3"/>
    <dgm:cxn modelId="{BFECBD96-05F5-4FD7-94DD-09CBA47491D3}" type="presOf" srcId="{C9382C09-7DA3-4B66-8598-D151590DE9FF}" destId="{297B8884-9884-44D4-A606-64B0DA617B4D}" srcOrd="0" destOrd="0" presId="urn:microsoft.com/office/officeart/2005/8/layout/chart3"/>
    <dgm:cxn modelId="{CC2FDCD9-ABB3-45FF-8E43-AA7CA453003A}" type="presOf" srcId="{F8A21569-5D05-48A6-892C-321DE93B8737}" destId="{A19594FE-0403-4C0A-9497-B85548EACD71}" srcOrd="0" destOrd="0" presId="urn:microsoft.com/office/officeart/2005/8/layout/chart3"/>
    <dgm:cxn modelId="{34E8F061-4F62-4C66-9110-FEDACBA22BD9}" srcId="{C84957E5-F32F-4E70-9580-C84F1807E009}" destId="{7E1E13F9-8FB0-42B6-BD8F-BD504AB4A707}" srcOrd="1" destOrd="0" parTransId="{7B3673BE-B67F-4A86-85E0-27943D4FEF0D}" sibTransId="{0E4CFEC5-29AB-4226-A41A-251A4B7FE8EE}"/>
    <dgm:cxn modelId="{6F03B6D1-D40B-4723-8FD6-939554D1880B}" srcId="{C84957E5-F32F-4E70-9580-C84F1807E009}" destId="{C9382C09-7DA3-4B66-8598-D151590DE9FF}" srcOrd="3" destOrd="0" parTransId="{6E85566B-3A56-4D2D-BB37-0866553ED3B3}" sibTransId="{E8EDC3BC-FC67-4600-B808-E839EFA3A862}"/>
    <dgm:cxn modelId="{A6DC4C7F-A973-41C7-8381-1D54BE211D16}" type="presParOf" srcId="{BFAE239F-DF18-4EC1-86D8-0BFC4D0D51B0}" destId="{62039815-542A-4354-8294-4274E79E1091}" srcOrd="0" destOrd="0" presId="urn:microsoft.com/office/officeart/2005/8/layout/chart3"/>
    <dgm:cxn modelId="{96C523C8-7C8D-49E2-AC08-5C94D1E5EDD6}" type="presParOf" srcId="{BFAE239F-DF18-4EC1-86D8-0BFC4D0D51B0}" destId="{4197C80E-DE4E-4608-99A1-0A2443A33300}" srcOrd="1" destOrd="0" presId="urn:microsoft.com/office/officeart/2005/8/layout/chart3"/>
    <dgm:cxn modelId="{6D85D1D1-3512-4957-82A1-C73B8B8B0932}" type="presParOf" srcId="{BFAE239F-DF18-4EC1-86D8-0BFC4D0D51B0}" destId="{74490B4D-6963-4D4B-984A-085C30B27E89}" srcOrd="2" destOrd="0" presId="urn:microsoft.com/office/officeart/2005/8/layout/chart3"/>
    <dgm:cxn modelId="{75FE6937-10E2-4F8D-A6E8-B2FFC77ADD69}" type="presParOf" srcId="{BFAE239F-DF18-4EC1-86D8-0BFC4D0D51B0}" destId="{C7C1CE70-C703-4468-A0CF-D9F43B3A946A}" srcOrd="3" destOrd="0" presId="urn:microsoft.com/office/officeart/2005/8/layout/chart3"/>
    <dgm:cxn modelId="{E06E229E-D7DE-4133-B283-AE0734B9A0FB}" type="presParOf" srcId="{BFAE239F-DF18-4EC1-86D8-0BFC4D0D51B0}" destId="{A19594FE-0403-4C0A-9497-B85548EACD71}" srcOrd="4" destOrd="0" presId="urn:microsoft.com/office/officeart/2005/8/layout/chart3"/>
    <dgm:cxn modelId="{5FA7F9CB-4C9E-432A-8D77-40887DD2667F}" type="presParOf" srcId="{BFAE239F-DF18-4EC1-86D8-0BFC4D0D51B0}" destId="{CAA9895D-7184-4784-8C12-BB29C502787A}" srcOrd="5" destOrd="0" presId="urn:microsoft.com/office/officeart/2005/8/layout/chart3"/>
    <dgm:cxn modelId="{0CB2DCA8-8F47-429E-8F15-976DC100E165}" type="presParOf" srcId="{BFAE239F-DF18-4EC1-86D8-0BFC4D0D51B0}" destId="{297B8884-9884-44D4-A606-64B0DA617B4D}" srcOrd="6" destOrd="0" presId="urn:microsoft.com/office/officeart/2005/8/layout/chart3"/>
    <dgm:cxn modelId="{4A7ABAED-F989-44A0-A210-A2DE3BF6A3D7}" type="presParOf" srcId="{BFAE239F-DF18-4EC1-86D8-0BFC4D0D51B0}" destId="{4D300312-2BED-4435-8396-D8EB7AD113C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DC4854-7192-426A-A5A4-78B8F63431F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6FC46-CD33-4F2F-A9A7-51C61ED45010}">
      <dgm:prSet phldrT="[Text]" custT="1"/>
      <dgm:spPr/>
      <dgm:t>
        <a:bodyPr/>
        <a:lstStyle/>
        <a:p>
          <a:r>
            <a:rPr lang="en-US" sz="2400" dirty="0" smtClean="0"/>
            <a:t>Top to Toe</a:t>
          </a:r>
          <a:endParaRPr lang="en-US" sz="2400" dirty="0"/>
        </a:p>
      </dgm:t>
    </dgm:pt>
    <dgm:pt modelId="{C9B8708B-9D45-4B7F-9D6A-268EFC8B02E5}" type="parTrans" cxnId="{C6A545B2-815D-4618-ACB1-DF93A392358E}">
      <dgm:prSet/>
      <dgm:spPr/>
      <dgm:t>
        <a:bodyPr/>
        <a:lstStyle/>
        <a:p>
          <a:endParaRPr lang="en-US"/>
        </a:p>
      </dgm:t>
    </dgm:pt>
    <dgm:pt modelId="{94B20737-601C-4627-A4E6-8ACE11AD0B85}" type="sibTrans" cxnId="{C6A545B2-815D-4618-ACB1-DF93A392358E}">
      <dgm:prSet/>
      <dgm:spPr/>
      <dgm:t>
        <a:bodyPr/>
        <a:lstStyle/>
        <a:p>
          <a:endParaRPr lang="en-US"/>
        </a:p>
      </dgm:t>
    </dgm:pt>
    <dgm:pt modelId="{BD85F048-774D-4F92-954D-3507E07B1535}">
      <dgm:prSet phldrT="[Text]"/>
      <dgm:spPr/>
      <dgm:t>
        <a:bodyPr/>
        <a:lstStyle/>
        <a:p>
          <a:r>
            <a:rPr lang="en-US" dirty="0" smtClean="0"/>
            <a:t>Development starts from the head down. Infants gain control of their heads, before their back, muscles and head</a:t>
          </a:r>
          <a:endParaRPr lang="en-US" dirty="0"/>
        </a:p>
      </dgm:t>
    </dgm:pt>
    <dgm:pt modelId="{E11249BA-CF6D-4968-8F0D-AF8AB0263D6A}" type="parTrans" cxnId="{9605421A-AF2E-4A1E-87F9-6959992E5054}">
      <dgm:prSet/>
      <dgm:spPr/>
      <dgm:t>
        <a:bodyPr/>
        <a:lstStyle/>
        <a:p>
          <a:endParaRPr lang="en-US"/>
        </a:p>
      </dgm:t>
    </dgm:pt>
    <dgm:pt modelId="{3432BF8F-7C83-4F5E-98E7-48CD30268F44}" type="sibTrans" cxnId="{9605421A-AF2E-4A1E-87F9-6959992E5054}">
      <dgm:prSet/>
      <dgm:spPr/>
      <dgm:t>
        <a:bodyPr/>
        <a:lstStyle/>
        <a:p>
          <a:endParaRPr lang="en-US"/>
        </a:p>
      </dgm:t>
    </dgm:pt>
    <dgm:pt modelId="{9787E33C-2F77-4F2A-BF82-342F5DE65E31}">
      <dgm:prSet phldrT="[Text]" custT="1"/>
      <dgm:spPr/>
      <dgm:t>
        <a:bodyPr/>
        <a:lstStyle/>
        <a:p>
          <a:r>
            <a:rPr lang="en-US" sz="2400" dirty="0" smtClean="0"/>
            <a:t>Inner to Outer</a:t>
          </a:r>
          <a:endParaRPr lang="en-US" sz="2400" dirty="0"/>
        </a:p>
      </dgm:t>
    </dgm:pt>
    <dgm:pt modelId="{A3203ACF-0DEC-42E1-B9ED-86C46BB43B9C}" type="parTrans" cxnId="{2621BB16-1969-41EC-9519-A431B62D563A}">
      <dgm:prSet/>
      <dgm:spPr/>
      <dgm:t>
        <a:bodyPr/>
        <a:lstStyle/>
        <a:p>
          <a:endParaRPr lang="en-US"/>
        </a:p>
      </dgm:t>
    </dgm:pt>
    <dgm:pt modelId="{41E540CA-EAC7-4F7D-9885-45098EA91ED0}" type="sibTrans" cxnId="{2621BB16-1969-41EC-9519-A431B62D563A}">
      <dgm:prSet/>
      <dgm:spPr/>
      <dgm:t>
        <a:bodyPr/>
        <a:lstStyle/>
        <a:p>
          <a:endParaRPr lang="en-US"/>
        </a:p>
      </dgm:t>
    </dgm:pt>
    <dgm:pt modelId="{7308FAF1-38E4-4E71-A331-BA5F02348BD0}">
      <dgm:prSet phldrT="[Text]"/>
      <dgm:spPr/>
      <dgm:t>
        <a:bodyPr/>
        <a:lstStyle/>
        <a:p>
          <a:r>
            <a:rPr lang="en-US" dirty="0" smtClean="0"/>
            <a:t>Control starts form the body and moves out to the limbs, toes and fingers.</a:t>
          </a:r>
          <a:endParaRPr lang="en-US" dirty="0"/>
        </a:p>
      </dgm:t>
    </dgm:pt>
    <dgm:pt modelId="{43462DBA-80AE-4B84-9E3C-5F56C815C753}" type="parTrans" cxnId="{0E350D5E-4830-4E19-BD54-08D7DB4D8D94}">
      <dgm:prSet/>
      <dgm:spPr/>
      <dgm:t>
        <a:bodyPr/>
        <a:lstStyle/>
        <a:p>
          <a:endParaRPr lang="en-US"/>
        </a:p>
      </dgm:t>
    </dgm:pt>
    <dgm:pt modelId="{334EE4A0-BF22-4DDC-903E-6DC1C573C81F}" type="sibTrans" cxnId="{0E350D5E-4830-4E19-BD54-08D7DB4D8D94}">
      <dgm:prSet/>
      <dgm:spPr/>
      <dgm:t>
        <a:bodyPr/>
        <a:lstStyle/>
        <a:p>
          <a:endParaRPr lang="en-US"/>
        </a:p>
      </dgm:t>
    </dgm:pt>
    <dgm:pt modelId="{AF448C96-940B-44E5-AC6F-71305BFF6CAC}">
      <dgm:prSet phldrT="[Text]" custT="1"/>
      <dgm:spPr/>
      <dgm:t>
        <a:bodyPr/>
        <a:lstStyle/>
        <a:p>
          <a:endParaRPr lang="en-US" sz="1600" dirty="0" smtClean="0"/>
        </a:p>
        <a:p>
          <a:r>
            <a:rPr lang="en-US" sz="1600" dirty="0" smtClean="0"/>
            <a:t>Same Patterns at Different Rates</a:t>
          </a:r>
          <a:endParaRPr lang="en-US" sz="1600" dirty="0"/>
        </a:p>
      </dgm:t>
    </dgm:pt>
    <dgm:pt modelId="{96A4921C-8075-41D1-B226-5FEE95B2D2A5}" type="parTrans" cxnId="{D1067FDB-7E4C-4524-BEC8-7400624C8F7D}">
      <dgm:prSet/>
      <dgm:spPr/>
      <dgm:t>
        <a:bodyPr/>
        <a:lstStyle/>
        <a:p>
          <a:endParaRPr lang="en-US"/>
        </a:p>
      </dgm:t>
    </dgm:pt>
    <dgm:pt modelId="{BF4A9CF9-A821-4311-A195-436437813242}" type="sibTrans" cxnId="{D1067FDB-7E4C-4524-BEC8-7400624C8F7D}">
      <dgm:prSet/>
      <dgm:spPr/>
      <dgm:t>
        <a:bodyPr/>
        <a:lstStyle/>
        <a:p>
          <a:endParaRPr lang="en-US"/>
        </a:p>
      </dgm:t>
    </dgm:pt>
    <dgm:pt modelId="{2552AB0E-6A75-48AD-AFB4-B87D995A3E9E}">
      <dgm:prSet phldrT="[Text]"/>
      <dgm:spPr/>
      <dgm:t>
        <a:bodyPr/>
        <a:lstStyle/>
        <a:p>
          <a:r>
            <a:rPr lang="en-US" dirty="0" smtClean="0"/>
            <a:t>Infants pass through the same stages but may do so at different ages.</a:t>
          </a:r>
          <a:endParaRPr lang="en-US" dirty="0"/>
        </a:p>
      </dgm:t>
    </dgm:pt>
    <dgm:pt modelId="{49F21C7C-1EE4-4FCB-AD76-772D227A80DE}" type="parTrans" cxnId="{70BF13DD-ACEF-4648-A0C8-3779586F5A38}">
      <dgm:prSet/>
      <dgm:spPr/>
      <dgm:t>
        <a:bodyPr/>
        <a:lstStyle/>
        <a:p>
          <a:endParaRPr lang="en-US"/>
        </a:p>
      </dgm:t>
    </dgm:pt>
    <dgm:pt modelId="{5988D2E7-D86E-4BDC-873E-4A03D82A799A}" type="sibTrans" cxnId="{70BF13DD-ACEF-4648-A0C8-3779586F5A38}">
      <dgm:prSet/>
      <dgm:spPr/>
      <dgm:t>
        <a:bodyPr/>
        <a:lstStyle/>
        <a:p>
          <a:endParaRPr lang="en-US"/>
        </a:p>
      </dgm:t>
    </dgm:pt>
    <dgm:pt modelId="{7D4638CF-68CF-4044-9FDF-24C1137E8B43}" type="pres">
      <dgm:prSet presAssocID="{67DC4854-7192-426A-A5A4-78B8F63431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A295E7-CE1A-46C6-A627-8D11F3F7FF28}" type="pres">
      <dgm:prSet presAssocID="{05D6FC46-CD33-4F2F-A9A7-51C61ED45010}" presName="composite" presStyleCnt="0"/>
      <dgm:spPr/>
    </dgm:pt>
    <dgm:pt modelId="{745181BD-FCFB-458E-A456-17D2DBE506F7}" type="pres">
      <dgm:prSet presAssocID="{05D6FC46-CD33-4F2F-A9A7-51C61ED45010}" presName="parentText" presStyleLbl="alignNode1" presStyleIdx="0" presStyleCnt="3" custLinFactNeighborX="-20655" custLinFactNeighborY="-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DB339-C377-4EBE-8ED1-A5045D3065E0}" type="pres">
      <dgm:prSet presAssocID="{05D6FC46-CD33-4F2F-A9A7-51C61ED4501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61E82-E429-4138-AFF1-350D992A6745}" type="pres">
      <dgm:prSet presAssocID="{94B20737-601C-4627-A4E6-8ACE11AD0B85}" presName="sp" presStyleCnt="0"/>
      <dgm:spPr/>
    </dgm:pt>
    <dgm:pt modelId="{78146F22-0234-4A22-A1A0-2D9168E6F09F}" type="pres">
      <dgm:prSet presAssocID="{9787E33C-2F77-4F2A-BF82-342F5DE65E31}" presName="composite" presStyleCnt="0"/>
      <dgm:spPr/>
    </dgm:pt>
    <dgm:pt modelId="{B7F0581F-15B1-4C26-9416-7238C3C5E38A}" type="pres">
      <dgm:prSet presAssocID="{9787E33C-2F77-4F2A-BF82-342F5DE65E3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1CCA7-79CD-41F4-BAEA-BFD04092367F}" type="pres">
      <dgm:prSet presAssocID="{9787E33C-2F77-4F2A-BF82-342F5DE65E3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FEC5D-C700-4194-B48F-0C2530A5C2BA}" type="pres">
      <dgm:prSet presAssocID="{41E540CA-EAC7-4F7D-9885-45098EA91ED0}" presName="sp" presStyleCnt="0"/>
      <dgm:spPr/>
    </dgm:pt>
    <dgm:pt modelId="{F242286B-828D-45B0-B287-D21EA35B6520}" type="pres">
      <dgm:prSet presAssocID="{AF448C96-940B-44E5-AC6F-71305BFF6CAC}" presName="composite" presStyleCnt="0"/>
      <dgm:spPr/>
    </dgm:pt>
    <dgm:pt modelId="{78182877-5F13-426B-88B6-C4BC988B9F33}" type="pres">
      <dgm:prSet presAssocID="{AF448C96-940B-44E5-AC6F-71305BFF6CA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D74F5-7A3B-461F-A1EE-5752B8A2E9F0}" type="pres">
      <dgm:prSet presAssocID="{AF448C96-940B-44E5-AC6F-71305BFF6CAC}" presName="descendantText" presStyleLbl="alignAcc1" presStyleIdx="2" presStyleCnt="3" custLinFactNeighborX="-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05421A-AF2E-4A1E-87F9-6959992E5054}" srcId="{05D6FC46-CD33-4F2F-A9A7-51C61ED45010}" destId="{BD85F048-774D-4F92-954D-3507E07B1535}" srcOrd="0" destOrd="0" parTransId="{E11249BA-CF6D-4968-8F0D-AF8AB0263D6A}" sibTransId="{3432BF8F-7C83-4F5E-98E7-48CD30268F44}"/>
    <dgm:cxn modelId="{9A4C4985-AA2F-409D-A89F-0248B7259162}" type="presOf" srcId="{7308FAF1-38E4-4E71-A331-BA5F02348BD0}" destId="{84A1CCA7-79CD-41F4-BAEA-BFD04092367F}" srcOrd="0" destOrd="0" presId="urn:microsoft.com/office/officeart/2005/8/layout/chevron2"/>
    <dgm:cxn modelId="{70BF13DD-ACEF-4648-A0C8-3779586F5A38}" srcId="{AF448C96-940B-44E5-AC6F-71305BFF6CAC}" destId="{2552AB0E-6A75-48AD-AFB4-B87D995A3E9E}" srcOrd="0" destOrd="0" parTransId="{49F21C7C-1EE4-4FCB-AD76-772D227A80DE}" sibTransId="{5988D2E7-D86E-4BDC-873E-4A03D82A799A}"/>
    <dgm:cxn modelId="{CAC39419-FA14-4E65-9DE9-3919D6748F27}" type="presOf" srcId="{AF448C96-940B-44E5-AC6F-71305BFF6CAC}" destId="{78182877-5F13-426B-88B6-C4BC988B9F33}" srcOrd="0" destOrd="0" presId="urn:microsoft.com/office/officeart/2005/8/layout/chevron2"/>
    <dgm:cxn modelId="{C6A545B2-815D-4618-ACB1-DF93A392358E}" srcId="{67DC4854-7192-426A-A5A4-78B8F63431F1}" destId="{05D6FC46-CD33-4F2F-A9A7-51C61ED45010}" srcOrd="0" destOrd="0" parTransId="{C9B8708B-9D45-4B7F-9D6A-268EFC8B02E5}" sibTransId="{94B20737-601C-4627-A4E6-8ACE11AD0B85}"/>
    <dgm:cxn modelId="{5669ACF6-8326-49BE-B0B9-014943B97F9C}" type="presOf" srcId="{2552AB0E-6A75-48AD-AFB4-B87D995A3E9E}" destId="{ACAD74F5-7A3B-461F-A1EE-5752B8A2E9F0}" srcOrd="0" destOrd="0" presId="urn:microsoft.com/office/officeart/2005/8/layout/chevron2"/>
    <dgm:cxn modelId="{11B55C60-7236-44BC-B67E-B72A84839992}" type="presOf" srcId="{05D6FC46-CD33-4F2F-A9A7-51C61ED45010}" destId="{745181BD-FCFB-458E-A456-17D2DBE506F7}" srcOrd="0" destOrd="0" presId="urn:microsoft.com/office/officeart/2005/8/layout/chevron2"/>
    <dgm:cxn modelId="{892B408B-D788-49E4-B0AC-B97FA34CA88B}" type="presOf" srcId="{9787E33C-2F77-4F2A-BF82-342F5DE65E31}" destId="{B7F0581F-15B1-4C26-9416-7238C3C5E38A}" srcOrd="0" destOrd="0" presId="urn:microsoft.com/office/officeart/2005/8/layout/chevron2"/>
    <dgm:cxn modelId="{2621BB16-1969-41EC-9519-A431B62D563A}" srcId="{67DC4854-7192-426A-A5A4-78B8F63431F1}" destId="{9787E33C-2F77-4F2A-BF82-342F5DE65E31}" srcOrd="1" destOrd="0" parTransId="{A3203ACF-0DEC-42E1-B9ED-86C46BB43B9C}" sibTransId="{41E540CA-EAC7-4F7D-9885-45098EA91ED0}"/>
    <dgm:cxn modelId="{B210AB3D-6281-4A34-9D35-6BF066A668D0}" type="presOf" srcId="{BD85F048-774D-4F92-954D-3507E07B1535}" destId="{8A7DB339-C377-4EBE-8ED1-A5045D3065E0}" srcOrd="0" destOrd="0" presId="urn:microsoft.com/office/officeart/2005/8/layout/chevron2"/>
    <dgm:cxn modelId="{D1067FDB-7E4C-4524-BEC8-7400624C8F7D}" srcId="{67DC4854-7192-426A-A5A4-78B8F63431F1}" destId="{AF448C96-940B-44E5-AC6F-71305BFF6CAC}" srcOrd="2" destOrd="0" parTransId="{96A4921C-8075-41D1-B226-5FEE95B2D2A5}" sibTransId="{BF4A9CF9-A821-4311-A195-436437813242}"/>
    <dgm:cxn modelId="{0E350D5E-4830-4E19-BD54-08D7DB4D8D94}" srcId="{9787E33C-2F77-4F2A-BF82-342F5DE65E31}" destId="{7308FAF1-38E4-4E71-A331-BA5F02348BD0}" srcOrd="0" destOrd="0" parTransId="{43462DBA-80AE-4B84-9E3C-5F56C815C753}" sibTransId="{334EE4A0-BF22-4DDC-903E-6DC1C573C81F}"/>
    <dgm:cxn modelId="{97AF200A-03FC-493D-9C11-AA8FE07D4E7A}" type="presOf" srcId="{67DC4854-7192-426A-A5A4-78B8F63431F1}" destId="{7D4638CF-68CF-4044-9FDF-24C1137E8B43}" srcOrd="0" destOrd="0" presId="urn:microsoft.com/office/officeart/2005/8/layout/chevron2"/>
    <dgm:cxn modelId="{0862D26C-4468-49D3-922E-C79796FDFE02}" type="presParOf" srcId="{7D4638CF-68CF-4044-9FDF-24C1137E8B43}" destId="{C8A295E7-CE1A-46C6-A627-8D11F3F7FF28}" srcOrd="0" destOrd="0" presId="urn:microsoft.com/office/officeart/2005/8/layout/chevron2"/>
    <dgm:cxn modelId="{9975E40A-59F6-47D1-835F-F2C782A0984B}" type="presParOf" srcId="{C8A295E7-CE1A-46C6-A627-8D11F3F7FF28}" destId="{745181BD-FCFB-458E-A456-17D2DBE506F7}" srcOrd="0" destOrd="0" presId="urn:microsoft.com/office/officeart/2005/8/layout/chevron2"/>
    <dgm:cxn modelId="{D24D3DF1-A9C0-49DD-9602-4818BE4EC6FB}" type="presParOf" srcId="{C8A295E7-CE1A-46C6-A627-8D11F3F7FF28}" destId="{8A7DB339-C377-4EBE-8ED1-A5045D3065E0}" srcOrd="1" destOrd="0" presId="urn:microsoft.com/office/officeart/2005/8/layout/chevron2"/>
    <dgm:cxn modelId="{396AA947-6E50-47BA-8EE7-E256490CBCB2}" type="presParOf" srcId="{7D4638CF-68CF-4044-9FDF-24C1137E8B43}" destId="{A6761E82-E429-4138-AFF1-350D992A6745}" srcOrd="1" destOrd="0" presId="urn:microsoft.com/office/officeart/2005/8/layout/chevron2"/>
    <dgm:cxn modelId="{9B582FF2-C33D-4C11-BAE5-707F1C649A9D}" type="presParOf" srcId="{7D4638CF-68CF-4044-9FDF-24C1137E8B43}" destId="{78146F22-0234-4A22-A1A0-2D9168E6F09F}" srcOrd="2" destOrd="0" presId="urn:microsoft.com/office/officeart/2005/8/layout/chevron2"/>
    <dgm:cxn modelId="{0AC30B4C-61D9-4132-90E8-D341B9C8E4B0}" type="presParOf" srcId="{78146F22-0234-4A22-A1A0-2D9168E6F09F}" destId="{B7F0581F-15B1-4C26-9416-7238C3C5E38A}" srcOrd="0" destOrd="0" presId="urn:microsoft.com/office/officeart/2005/8/layout/chevron2"/>
    <dgm:cxn modelId="{1DB92669-E6CC-4891-A6FD-6F469814420C}" type="presParOf" srcId="{78146F22-0234-4A22-A1A0-2D9168E6F09F}" destId="{84A1CCA7-79CD-41F4-BAEA-BFD04092367F}" srcOrd="1" destOrd="0" presId="urn:microsoft.com/office/officeart/2005/8/layout/chevron2"/>
    <dgm:cxn modelId="{80F48B53-987E-43BD-BABA-39DD915BCD36}" type="presParOf" srcId="{7D4638CF-68CF-4044-9FDF-24C1137E8B43}" destId="{F29FEC5D-C700-4194-B48F-0C2530A5C2BA}" srcOrd="3" destOrd="0" presId="urn:microsoft.com/office/officeart/2005/8/layout/chevron2"/>
    <dgm:cxn modelId="{D6D9206A-8359-4A37-BD9E-9DB262E1B861}" type="presParOf" srcId="{7D4638CF-68CF-4044-9FDF-24C1137E8B43}" destId="{F242286B-828D-45B0-B287-D21EA35B6520}" srcOrd="4" destOrd="0" presId="urn:microsoft.com/office/officeart/2005/8/layout/chevron2"/>
    <dgm:cxn modelId="{07E7D15A-8B60-42FB-91CC-847136142379}" type="presParOf" srcId="{F242286B-828D-45B0-B287-D21EA35B6520}" destId="{78182877-5F13-426B-88B6-C4BC988B9F33}" srcOrd="0" destOrd="0" presId="urn:microsoft.com/office/officeart/2005/8/layout/chevron2"/>
    <dgm:cxn modelId="{C9CAE485-1B89-444E-944D-BCD9213013AE}" type="presParOf" srcId="{F242286B-828D-45B0-B287-D21EA35B6520}" destId="{ACAD74F5-7A3B-461F-A1EE-5752B8A2E9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39815-542A-4354-8294-4274E79E1091}">
      <dsp:nvSpPr>
        <dsp:cNvPr id="0" name=""/>
        <dsp:cNvSpPr/>
      </dsp:nvSpPr>
      <dsp:spPr>
        <a:xfrm>
          <a:off x="1600794" y="615836"/>
          <a:ext cx="5297213" cy="5297213"/>
        </a:xfrm>
        <a:prstGeom prst="pie">
          <a:avLst>
            <a:gd name="adj1" fmla="val 162000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Describes how people develop their identity and cope with their feelings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309941" y="1595820"/>
        <a:ext cx="1954924" cy="1576551"/>
      </dsp:txXfrm>
    </dsp:sp>
    <dsp:sp modelId="{74490B4D-6963-4D4B-984A-085C30B27E89}">
      <dsp:nvSpPr>
        <dsp:cNvPr id="0" name=""/>
        <dsp:cNvSpPr/>
      </dsp:nvSpPr>
      <dsp:spPr>
        <a:xfrm>
          <a:off x="1581603" y="687893"/>
          <a:ext cx="5297213" cy="5297213"/>
        </a:xfrm>
        <a:prstGeom prst="pie">
          <a:avLst>
            <a:gd name="adj1" fmla="val 0"/>
            <a:gd name="adj2" fmla="val 540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chemeClr val="tx1"/>
              </a:solidFill>
            </a:rPr>
            <a:t>Describes growth patterns and changes in mobility of the large and small muscles.</a:t>
          </a:r>
          <a:endParaRPr lang="en-US" sz="1900" b="0" kern="1200" dirty="0">
            <a:solidFill>
              <a:schemeClr val="tx1"/>
            </a:solidFill>
          </a:endParaRPr>
        </a:p>
      </dsp:txBody>
      <dsp:txXfrm>
        <a:off x="4324803" y="3431093"/>
        <a:ext cx="1954924" cy="1576551"/>
      </dsp:txXfrm>
    </dsp:sp>
    <dsp:sp modelId="{A19594FE-0403-4C0A-9497-B85548EACD71}">
      <dsp:nvSpPr>
        <dsp:cNvPr id="0" name=""/>
        <dsp:cNvSpPr/>
      </dsp:nvSpPr>
      <dsp:spPr>
        <a:xfrm>
          <a:off x="1504370" y="694938"/>
          <a:ext cx="5297213" cy="5297213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Describes how people develop friendships and relationships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103460" y="3438139"/>
        <a:ext cx="1954924" cy="1576551"/>
      </dsp:txXfrm>
    </dsp:sp>
    <dsp:sp modelId="{297B8884-9884-44D4-A606-64B0DA617B4D}">
      <dsp:nvSpPr>
        <dsp:cNvPr id="0" name=""/>
        <dsp:cNvSpPr/>
      </dsp:nvSpPr>
      <dsp:spPr>
        <a:xfrm>
          <a:off x="1504370" y="647634"/>
          <a:ext cx="5297213" cy="5297213"/>
        </a:xfrm>
        <a:prstGeom prst="pie">
          <a:avLst>
            <a:gd name="adj1" fmla="val 108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Describes how people develop their thinking skills, memory and language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103460" y="1625096"/>
        <a:ext cx="1954924" cy="15765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181BD-FCFB-458E-A456-17D2DBE506F7}">
      <dsp:nvSpPr>
        <dsp:cNvPr id="0" name=""/>
        <dsp:cNvSpPr/>
      </dsp:nvSpPr>
      <dsp:spPr>
        <a:xfrm rot="5400000">
          <a:off x="-267725" y="270163"/>
          <a:ext cx="1784838" cy="12493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Top to Toe</a:t>
          </a:r>
          <a:endParaRPr lang="en-US" sz="2400" kern="1200" dirty="0"/>
        </a:p>
      </dsp:txBody>
      <dsp:txXfrm rot="-5400000">
        <a:off x="1" y="627132"/>
        <a:ext cx="1249387" cy="535451"/>
      </dsp:txXfrm>
    </dsp:sp>
    <dsp:sp modelId="{8A7DB339-C377-4EBE-8ED1-A5045D3065E0}">
      <dsp:nvSpPr>
        <dsp:cNvPr id="0" name=""/>
        <dsp:cNvSpPr/>
      </dsp:nvSpPr>
      <dsp:spPr>
        <a:xfrm rot="5400000">
          <a:off x="5626184" y="-4372932"/>
          <a:ext cx="1160755" cy="9914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Development starts from the head down. Infants gain control of their heads, before their back, muscles and head</a:t>
          </a:r>
          <a:endParaRPr lang="en-US" sz="3000" kern="1200" dirty="0"/>
        </a:p>
      </dsp:txBody>
      <dsp:txXfrm rot="-5400000">
        <a:off x="1249387" y="60528"/>
        <a:ext cx="9857687" cy="1047429"/>
      </dsp:txXfrm>
    </dsp:sp>
    <dsp:sp modelId="{B7F0581F-15B1-4C26-9416-7238C3C5E38A}">
      <dsp:nvSpPr>
        <dsp:cNvPr id="0" name=""/>
        <dsp:cNvSpPr/>
      </dsp:nvSpPr>
      <dsp:spPr>
        <a:xfrm rot="5400000">
          <a:off x="-267725" y="1864369"/>
          <a:ext cx="1784838" cy="12493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Inner to Outer</a:t>
          </a:r>
          <a:endParaRPr lang="en-US" sz="2400" kern="1200" dirty="0"/>
        </a:p>
      </dsp:txBody>
      <dsp:txXfrm rot="-5400000">
        <a:off x="1" y="2221338"/>
        <a:ext cx="1249387" cy="535451"/>
      </dsp:txXfrm>
    </dsp:sp>
    <dsp:sp modelId="{84A1CCA7-79CD-41F4-BAEA-BFD04092367F}">
      <dsp:nvSpPr>
        <dsp:cNvPr id="0" name=""/>
        <dsp:cNvSpPr/>
      </dsp:nvSpPr>
      <dsp:spPr>
        <a:xfrm rot="5400000">
          <a:off x="5626489" y="-2780459"/>
          <a:ext cx="1160145" cy="9914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Control starts form the body and moves out to the limbs, toes and fingers.</a:t>
          </a:r>
          <a:endParaRPr lang="en-US" sz="3000" kern="1200" dirty="0"/>
        </a:p>
      </dsp:txBody>
      <dsp:txXfrm rot="-5400000">
        <a:off x="1249387" y="1653277"/>
        <a:ext cx="9857716" cy="1046877"/>
      </dsp:txXfrm>
    </dsp:sp>
    <dsp:sp modelId="{78182877-5F13-426B-88B6-C4BC988B9F33}">
      <dsp:nvSpPr>
        <dsp:cNvPr id="0" name=""/>
        <dsp:cNvSpPr/>
      </dsp:nvSpPr>
      <dsp:spPr>
        <a:xfrm rot="5400000">
          <a:off x="-267725" y="3457147"/>
          <a:ext cx="1784838" cy="12493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Same Patterns at Different Rates</a:t>
          </a:r>
          <a:endParaRPr lang="en-US" sz="1600" kern="1200" dirty="0"/>
        </a:p>
      </dsp:txBody>
      <dsp:txXfrm rot="-5400000">
        <a:off x="1" y="3814116"/>
        <a:ext cx="1249387" cy="535451"/>
      </dsp:txXfrm>
    </dsp:sp>
    <dsp:sp modelId="{ACAD74F5-7A3B-461F-A1EE-5752B8A2E9F0}">
      <dsp:nvSpPr>
        <dsp:cNvPr id="0" name=""/>
        <dsp:cNvSpPr/>
      </dsp:nvSpPr>
      <dsp:spPr>
        <a:xfrm rot="5400000">
          <a:off x="5579198" y="-1187681"/>
          <a:ext cx="1160145" cy="9914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Infants pass through the same stages but may do so at different ages.</a:t>
          </a:r>
          <a:endParaRPr lang="en-US" sz="3000" kern="1200" dirty="0"/>
        </a:p>
      </dsp:txBody>
      <dsp:txXfrm rot="-5400000">
        <a:off x="1202096" y="3246055"/>
        <a:ext cx="9857716" cy="104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23E2C-1FB2-4C93-A316-C4F38FF3433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78342"/>
            <a:ext cx="2961481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F8FAF-B382-4B95-BEE4-6C7A323BC4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148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38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09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00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46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0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6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1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2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87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1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0E08-5417-41BE-A7C3-7C2EC0FC9BB5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18AF5-4556-4FB3-ABC2-9660D7AC7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Please use your exercise book to complete the following tasks.</a:t>
            </a:r>
          </a:p>
        </p:txBody>
      </p:sp>
    </p:spTree>
    <p:extLst>
      <p:ext uri="{BB962C8B-B14F-4D97-AF65-F5344CB8AC3E}">
        <p14:creationId xmlns:p14="http://schemas.microsoft.com/office/powerpoint/2010/main" val="12642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1260" cy="1690688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792883"/>
              </p:ext>
            </p:extLst>
          </p:nvPr>
        </p:nvGraphicFramePr>
        <p:xfrm>
          <a:off x="2811260" y="365127"/>
          <a:ext cx="9018789" cy="6264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6263">
                  <a:extLst>
                    <a:ext uri="{9D8B030D-6E8A-4147-A177-3AD203B41FA5}">
                      <a16:colId xmlns:a16="http://schemas.microsoft.com/office/drawing/2014/main" val="4009680274"/>
                    </a:ext>
                  </a:extLst>
                </a:gridCol>
                <a:gridCol w="3006263">
                  <a:extLst>
                    <a:ext uri="{9D8B030D-6E8A-4147-A177-3AD203B41FA5}">
                      <a16:colId xmlns:a16="http://schemas.microsoft.com/office/drawing/2014/main" val="3599530707"/>
                    </a:ext>
                  </a:extLst>
                </a:gridCol>
                <a:gridCol w="3006263">
                  <a:extLst>
                    <a:ext uri="{9D8B030D-6E8A-4147-A177-3AD203B41FA5}">
                      <a16:colId xmlns:a16="http://schemas.microsoft.com/office/drawing/2014/main" val="4027644823"/>
                    </a:ext>
                  </a:extLst>
                </a:gridCol>
              </a:tblGrid>
              <a:tr h="1073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Gross Motor Skills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Fine Motor Skills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4173256788"/>
                  </a:ext>
                </a:extLst>
              </a:tr>
              <a:tr h="10748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BIRTH UP TO 6 MONTHS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Lifts up head when lying on front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roll over from back onto stomach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Can hold a rattle for a few seconds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Will reach out and hold a toy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1498929999"/>
                  </a:ext>
                </a:extLst>
              </a:tr>
              <a:tr h="1254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 MONTHS TO 12 MONTHS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Sits without help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walk holding on to furniture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grasp and pass an object from one hand to another.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grasp things between finger and thumb.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1539509716"/>
                  </a:ext>
                </a:extLst>
              </a:tr>
              <a:tr h="1073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12 MONTHS TO 18 MONTHS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Walks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Climbs stairs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pick up small objects in finger and thumb and hold a crayon to scribble with.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1118658867"/>
                  </a:ext>
                </a:extLst>
              </a:tr>
              <a:tr h="893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 MONTHS TO 2 YEARS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kick and throw a large ball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propel a wheeled toy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Builds a tower with blocks.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feed self with a spoon.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4156781545"/>
                  </a:ext>
                </a:extLst>
              </a:tr>
              <a:tr h="893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 YEARS TO 3 YEARS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walk upstairs</a:t>
                      </a:r>
                      <a:endParaRPr lang="en-GB" sz="1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Can jump off a low step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Draw lines and circles with a crayon.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Can turn pages of a book.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79" marR="32679" marT="0" marB="0" anchor="ctr"/>
                </a:tc>
                <a:extLst>
                  <a:ext uri="{0D108BD9-81ED-4DB2-BD59-A6C34878D82A}">
                    <a16:rowId xmlns:a16="http://schemas.microsoft.com/office/drawing/2014/main" val="1756843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9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Milestones Motor Develop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1394" y="713559"/>
            <a:ext cx="8972731" cy="50471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27" y="1694996"/>
            <a:ext cx="1931126" cy="360852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6600" b="1" dirty="0" smtClean="0"/>
              <a:t>Watch the motor skills in action on this short video clip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40738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i="1" dirty="0" smtClean="0"/>
              <a:t>*Please copy into your books and fill in the blanks</a:t>
            </a:r>
            <a:r>
              <a:rPr lang="en-GB" dirty="0" smtClean="0"/>
              <a:t>!</a:t>
            </a:r>
            <a:br>
              <a:rPr lang="en-GB" dirty="0" smtClean="0"/>
            </a:br>
            <a:r>
              <a:rPr lang="en-GB" u="sng" dirty="0" smtClean="0">
                <a:latin typeface="+mn-lt"/>
              </a:rPr>
              <a:t>Children </a:t>
            </a:r>
            <a:r>
              <a:rPr lang="en-GB" u="sng" dirty="0" smtClean="0">
                <a:latin typeface="+mn-lt"/>
              </a:rPr>
              <a:t>3-8 </a:t>
            </a:r>
            <a:r>
              <a:rPr lang="en-GB" u="sng" dirty="0" smtClean="0">
                <a:latin typeface="+mn-lt"/>
              </a:rPr>
              <a:t>Years</a:t>
            </a:r>
            <a:endParaRPr lang="en-GB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753" y="1343890"/>
            <a:ext cx="11346873" cy="55141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By the age of five children will have developed the ___________skills for everyday_________.  Examples include dressing, ___________ and using a knife and fork. This helps them to become _______________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By the age of ______ children will have good _________, co-ordination and __________which helps them to take part in physical games and _________.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ACTIVITIES		SPORTS	PHYSICAL	WASHING	CONTROL			EIGHT		INDEPENDENT	BALANCE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4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latin typeface="+mn-lt"/>
              </a:rPr>
              <a:t>Plenary</a:t>
            </a:r>
            <a:endParaRPr lang="en-GB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dirty="0" smtClean="0"/>
              <a:t>Using the table provided choose two colours and shade in each box to represent either fine motor skill or gross motor skill.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36551"/>
            <a:ext cx="9144000" cy="238760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latin typeface="+mn-lt"/>
              </a:rPr>
              <a:t>Component 1: </a:t>
            </a:r>
            <a:br>
              <a:rPr lang="en-GB" sz="2400" b="1" dirty="0" smtClean="0">
                <a:latin typeface="+mn-lt"/>
              </a:rPr>
            </a:br>
            <a:r>
              <a:rPr lang="en-GB" sz="2400" b="1" dirty="0" smtClean="0">
                <a:latin typeface="+mn-lt"/>
              </a:rPr>
              <a:t>Human Lifespan Development</a:t>
            </a:r>
            <a:endParaRPr lang="en-GB" sz="2400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b="1" u="sng" dirty="0" smtClean="0"/>
              <a:t>Lesson 2</a:t>
            </a:r>
          </a:p>
          <a:p>
            <a:r>
              <a:rPr lang="en-GB" sz="4400" b="1" u="sng" dirty="0" smtClean="0"/>
              <a:t>Physical Development - Childhood</a:t>
            </a:r>
            <a:endParaRPr lang="en-GB" sz="4400" b="1" u="sng" dirty="0"/>
          </a:p>
        </p:txBody>
      </p:sp>
    </p:spTree>
    <p:extLst>
      <p:ext uri="{BB962C8B-B14F-4D97-AF65-F5344CB8AC3E}">
        <p14:creationId xmlns:p14="http://schemas.microsoft.com/office/powerpoint/2010/main" val="397502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5400" b="1" dirty="0" smtClean="0"/>
              <a:t>Last lesson we considered the acronym…PIES!</a:t>
            </a:r>
            <a:endParaRPr lang="en-US" sz="5400" b="1" dirty="0"/>
          </a:p>
        </p:txBody>
      </p:sp>
      <p:pic>
        <p:nvPicPr>
          <p:cNvPr id="13315" name="Picture 2" descr="http://popdose.com/wp-content/uploads/apple_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1625510"/>
            <a:ext cx="64008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9625" y="1792469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</a:t>
            </a:r>
            <a:r>
              <a:rPr lang="en-GB" sz="2800" b="1" dirty="0"/>
              <a:t>HYSICAL</a:t>
            </a:r>
            <a:endParaRPr lang="en-US" sz="2800" b="1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67825" y="162551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I</a:t>
            </a:r>
            <a:r>
              <a:rPr lang="en-GB" sz="2800" b="1" dirty="0"/>
              <a:t>NTELLECTUAL</a:t>
            </a:r>
            <a:endParaRPr lang="en-US" sz="28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7159" y="6031150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E</a:t>
            </a:r>
            <a:r>
              <a:rPr lang="en-GB" sz="2800" b="1" dirty="0"/>
              <a:t>MOTIONAL</a:t>
            </a:r>
            <a:endParaRPr lang="en-US" sz="28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539287" y="6040499"/>
            <a:ext cx="1785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b="1" dirty="0"/>
              <a:t>OCIAL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508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124052"/>
              </p:ext>
            </p:extLst>
          </p:nvPr>
        </p:nvGraphicFramePr>
        <p:xfrm>
          <a:off x="4272456" y="364850"/>
          <a:ext cx="8655268" cy="630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855" y="0"/>
            <a:ext cx="4157169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u="sng" dirty="0" smtClean="0"/>
              <a:t>Recap Activity: </a:t>
            </a:r>
            <a:r>
              <a:rPr lang="en-GB" sz="4800" u="sng" dirty="0" smtClean="0"/>
              <a:t>PIES</a:t>
            </a:r>
            <a:endParaRPr lang="en-GB" sz="4800" u="sng" dirty="0" smtClean="0"/>
          </a:p>
          <a:p>
            <a:endParaRPr lang="en-GB" sz="4800" dirty="0"/>
          </a:p>
          <a:p>
            <a:r>
              <a:rPr lang="en-GB" sz="2800" dirty="0" smtClean="0"/>
              <a:t>Create a key to show which part of is relevant to each area of PIES</a:t>
            </a:r>
          </a:p>
          <a:p>
            <a:endParaRPr lang="en-GB" sz="2800" dirty="0"/>
          </a:p>
          <a:p>
            <a:r>
              <a:rPr lang="en-GB" sz="2800" dirty="0" smtClean="0"/>
              <a:t>P</a:t>
            </a:r>
          </a:p>
          <a:p>
            <a:endParaRPr lang="en-GB" sz="2800" dirty="0"/>
          </a:p>
          <a:p>
            <a:r>
              <a:rPr lang="en-GB" sz="2800" dirty="0" smtClean="0"/>
              <a:t>I</a:t>
            </a:r>
          </a:p>
          <a:p>
            <a:endParaRPr lang="en-GB" sz="2800" dirty="0"/>
          </a:p>
          <a:p>
            <a:r>
              <a:rPr lang="en-GB" sz="2800" dirty="0" smtClean="0"/>
              <a:t>E</a:t>
            </a:r>
          </a:p>
          <a:p>
            <a:endParaRPr lang="en-GB" sz="2800" dirty="0"/>
          </a:p>
          <a:p>
            <a:r>
              <a:rPr lang="en-GB" sz="2800" dirty="0" smtClean="0"/>
              <a:t>S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056290" y="3657600"/>
            <a:ext cx="536027" cy="4729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032643" y="4447371"/>
            <a:ext cx="536027" cy="4729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024759" y="5237142"/>
            <a:ext cx="536027" cy="4729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1016877" y="6198091"/>
            <a:ext cx="536027" cy="4729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"/>
          <p:cNvSpPr txBox="1"/>
          <p:nvPr/>
        </p:nvSpPr>
        <p:spPr>
          <a:xfrm>
            <a:off x="2763302" y="4402680"/>
            <a:ext cx="2939482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Copy this into your book and using work from last lesson identify the PIES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25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308225"/>
            <a:ext cx="9144000" cy="2387600"/>
          </a:xfrm>
        </p:spPr>
        <p:txBody>
          <a:bodyPr/>
          <a:lstStyle/>
          <a:p>
            <a:r>
              <a:rPr lang="en-GB" u="sng" dirty="0" smtClean="0"/>
              <a:t>Physical Development through the Life stages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812" y="837407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i="1" dirty="0" smtClean="0"/>
              <a:t>Today we are going to focus on one of the physical aspect of development. 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2149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>
                <a:latin typeface="+mn-lt"/>
              </a:rPr>
              <a:t>Gross and Fine Motor Skills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838200" y="1827214"/>
            <a:ext cx="5905500" cy="1993093"/>
          </a:xfrm>
          <a:solidFill>
            <a:srgbClr val="FF0000"/>
          </a:solidFill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Gross Motor Skills: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	These are </a:t>
            </a:r>
            <a:r>
              <a:rPr lang="en-GB" altLang="en-US" sz="2400" dirty="0" smtClean="0">
                <a:solidFill>
                  <a:schemeClr val="bg1"/>
                </a:solidFill>
              </a:rPr>
              <a:t>using, controlling and co-ordinating </a:t>
            </a:r>
            <a:r>
              <a:rPr lang="en-GB" altLang="en-US" sz="2400" dirty="0">
                <a:solidFill>
                  <a:schemeClr val="bg1"/>
                </a:solidFill>
              </a:rPr>
              <a:t>the larger muscles in the body. EG: Walking, crawling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03838" y="4114800"/>
            <a:ext cx="6049962" cy="25540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chemeClr val="bg1"/>
                </a:solidFill>
              </a:rPr>
              <a:t>Fine Motor Skills: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400" dirty="0">
                <a:solidFill>
                  <a:schemeClr val="bg1"/>
                </a:solidFill>
              </a:rPr>
              <a:t>	These are </a:t>
            </a:r>
            <a:r>
              <a:rPr lang="en-GB" sz="2400" dirty="0" smtClean="0">
                <a:solidFill>
                  <a:schemeClr val="bg1"/>
                </a:solidFill>
              </a:rPr>
              <a:t>using, controlling and co-ordinating </a:t>
            </a:r>
            <a:r>
              <a:rPr lang="en-GB" sz="2400" dirty="0">
                <a:solidFill>
                  <a:schemeClr val="bg1"/>
                </a:solidFill>
              </a:rPr>
              <a:t>the smaller muscles in the body for more precise movements. EG: Pointing, holding a spoon.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15389" y="851010"/>
            <a:ext cx="2538412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smtClean="0"/>
              <a:t>Write down these </a:t>
            </a:r>
            <a:r>
              <a:rPr lang="en-GB" sz="2800" dirty="0" smtClean="0"/>
              <a:t>definitions in your book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331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u="sng" dirty="0" smtClean="0"/>
              <a:t>Gross or Fine</a:t>
            </a:r>
            <a:r>
              <a:rPr lang="en-GB" altLang="en-US" u="sng" dirty="0" smtClean="0"/>
              <a:t>?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In your book identify if the following skills are due to gross or fine motor skills.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600" dirty="0" smtClean="0"/>
              <a:t>Running</a:t>
            </a:r>
          </a:p>
          <a:p>
            <a:r>
              <a:rPr lang="en-GB" altLang="en-US" sz="3600" dirty="0" smtClean="0"/>
              <a:t>Holding a crayon or pencil</a:t>
            </a:r>
          </a:p>
          <a:p>
            <a:r>
              <a:rPr lang="en-GB" altLang="en-US" sz="3600" dirty="0" smtClean="0"/>
              <a:t>Pointing</a:t>
            </a:r>
          </a:p>
          <a:p>
            <a:r>
              <a:rPr lang="en-GB" altLang="en-US" sz="3600" dirty="0" smtClean="0"/>
              <a:t>Crawling</a:t>
            </a:r>
          </a:p>
          <a:p>
            <a:r>
              <a:rPr lang="en-GB" altLang="en-US" sz="3600" dirty="0" smtClean="0"/>
              <a:t>Jumping</a:t>
            </a:r>
          </a:p>
          <a:p>
            <a:r>
              <a:rPr lang="en-GB" altLang="en-US" sz="3600" dirty="0" smtClean="0"/>
              <a:t>Fastening a button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8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latin typeface="+mn-lt"/>
              </a:rPr>
              <a:t>Answers</a:t>
            </a:r>
            <a:endParaRPr lang="en-GB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Running - gross</a:t>
            </a:r>
            <a:endParaRPr lang="en-GB" dirty="0"/>
          </a:p>
          <a:p>
            <a:r>
              <a:rPr lang="en-GB" dirty="0"/>
              <a:t>Holding a crayon or </a:t>
            </a:r>
            <a:r>
              <a:rPr lang="en-GB" dirty="0" smtClean="0"/>
              <a:t>pencil - fine</a:t>
            </a:r>
            <a:endParaRPr lang="en-GB" dirty="0"/>
          </a:p>
          <a:p>
            <a:r>
              <a:rPr lang="en-GB" dirty="0" smtClean="0"/>
              <a:t>Pointing- fine</a:t>
            </a:r>
            <a:endParaRPr lang="en-GB" dirty="0"/>
          </a:p>
          <a:p>
            <a:r>
              <a:rPr lang="en-GB" dirty="0" smtClean="0"/>
              <a:t>Crawling - gross</a:t>
            </a:r>
            <a:endParaRPr lang="en-GB" dirty="0"/>
          </a:p>
          <a:p>
            <a:r>
              <a:rPr lang="en-GB" dirty="0" smtClean="0"/>
              <a:t>Jumping - gross</a:t>
            </a:r>
            <a:endParaRPr lang="en-GB" dirty="0"/>
          </a:p>
          <a:p>
            <a:r>
              <a:rPr lang="en-GB" dirty="0"/>
              <a:t>Fastening a </a:t>
            </a:r>
            <a:r>
              <a:rPr lang="en-GB" dirty="0" smtClean="0"/>
              <a:t>button - fine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54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+mn-lt"/>
              </a:rPr>
              <a:t>Physical Development in the Early Stages</a:t>
            </a:r>
            <a:endParaRPr lang="en-GB" b="1" dirty="0">
              <a:latin typeface="+mn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09105956"/>
              </p:ext>
            </p:extLst>
          </p:nvPr>
        </p:nvGraphicFramePr>
        <p:xfrm>
          <a:off x="190062" y="1469972"/>
          <a:ext cx="11163738" cy="4978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01313" y="157163"/>
            <a:ext cx="159543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Copy this table into your book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0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623</Words>
  <Application>Microsoft Office PowerPoint</Application>
  <PresentationFormat>Widescreen</PresentationFormat>
  <Paragraphs>97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Component 1:  Human Lifespan Development</vt:lpstr>
      <vt:lpstr>Last lesson we considered the acronym…PIES!</vt:lpstr>
      <vt:lpstr>PowerPoint Presentation</vt:lpstr>
      <vt:lpstr>Physical Development through the Life stages</vt:lpstr>
      <vt:lpstr>Gross and Fine Motor Skills</vt:lpstr>
      <vt:lpstr>Gross or Fine? In your book identify if the following skills are due to gross or fine motor skills.</vt:lpstr>
      <vt:lpstr>Answers</vt:lpstr>
      <vt:lpstr>Physical Development in the Early Stages</vt:lpstr>
      <vt:lpstr>PowerPoint Presentation</vt:lpstr>
      <vt:lpstr>PowerPoint Presentation</vt:lpstr>
      <vt:lpstr>*Please copy into your books and fill in the blanks! Children 3-8 Years</vt:lpstr>
      <vt:lpstr>Plenary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PIES</dc:title>
  <dc:creator>Currey, Kerry</dc:creator>
  <cp:lastModifiedBy>Rutherford, Sara</cp:lastModifiedBy>
  <cp:revision>33</cp:revision>
  <cp:lastPrinted>2017-09-22T11:48:47Z</cp:lastPrinted>
  <dcterms:created xsi:type="dcterms:W3CDTF">2017-09-11T10:42:48Z</dcterms:created>
  <dcterms:modified xsi:type="dcterms:W3CDTF">2020-03-20T14:41:15Z</dcterms:modified>
</cp:coreProperties>
</file>