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56" r:id="rId3"/>
    <p:sldId id="274" r:id="rId4"/>
    <p:sldId id="258" r:id="rId5"/>
    <p:sldId id="276" r:id="rId6"/>
    <p:sldId id="259" r:id="rId7"/>
    <p:sldId id="260" r:id="rId8"/>
    <p:sldId id="275" r:id="rId9"/>
    <p:sldId id="261" r:id="rId10"/>
    <p:sldId id="273" r:id="rId11"/>
    <p:sldId id="262" r:id="rId12"/>
    <p:sldId id="272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77" r:id="rId23"/>
    <p:sldId id="268" r:id="rId24"/>
    <p:sldId id="278" r:id="rId25"/>
    <p:sldId id="269" r:id="rId26"/>
    <p:sldId id="279" r:id="rId2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E86C8-7699-41FC-A042-307C4A14196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ECAC-CD42-493B-8800-88C08B4F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B87-9268-4B74-B573-E13A3589C2D5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5E13-935A-4C82-98C8-B98262DE4255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664B-2045-456E-9B07-5FBB9062F9F0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7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9B8D-001B-4971-911D-2216530E9CC9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C6DE-04C1-4D26-B480-F63F37433EA8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0A36-97E2-49C3-ADD1-7AC5F57484B6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989C-036D-4B5D-9129-8DE481DA2C32}" type="datetime1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9DF3-EDC9-48C8-9F8D-63A32547BCDB}" type="datetime1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0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E6D-1858-4AE5-A5DD-8CA5376D6C55}" type="datetime1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00E-A305-4A8E-BF28-868A1B57E934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1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02E-BA5B-409C-BB4B-3D80C073AA9F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E6AD-B046-4361-AB3D-C59D3FDC4747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-large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Language Paper 1: Question 5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Descriptive Writing Practice Homework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00" y="5069947"/>
            <a:ext cx="3801600" cy="380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6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10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39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6858000" cy="422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7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59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6858000" cy="4343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3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8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6858000" cy="4177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4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7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of a circus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629"/>
            <a:ext cx="6858000" cy="45230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6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60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85"/>
            <a:ext cx="6858000" cy="40433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6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787"/>
            <a:ext cx="6858000" cy="4570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of a </a:t>
            </a:r>
            <a:r>
              <a:rPr lang="en-GB" sz="1600" dirty="0" smtClean="0"/>
              <a:t>dark street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5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20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5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6" y="1757763"/>
            <a:ext cx="3542969" cy="44287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5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41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56" y="1888214"/>
            <a:ext cx="4167809" cy="4167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7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6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0" y="2044913"/>
            <a:ext cx="5276382" cy="35862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5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1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3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593"/>
            <a:ext cx="6858000" cy="428899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5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5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1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of a wood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638300"/>
            <a:ext cx="6867442" cy="415289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7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07"/>
            <a:ext cx="6858000" cy="45274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5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5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about destruction,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171"/>
            <a:ext cx="6858000" cy="409389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1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2292</Words>
  <Application>Microsoft Office PowerPoint</Application>
  <PresentationFormat>A4 Paper (210x297 mm)</PresentationFormat>
  <Paragraphs>298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Language Paper 1: Question 5  Descriptive Writing Practice Homework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Hale</dc:creator>
  <cp:lastModifiedBy>McRae, Emma</cp:lastModifiedBy>
  <cp:revision>9</cp:revision>
  <cp:lastPrinted>2017-12-11T11:32:52Z</cp:lastPrinted>
  <dcterms:created xsi:type="dcterms:W3CDTF">2017-03-10T20:36:00Z</dcterms:created>
  <dcterms:modified xsi:type="dcterms:W3CDTF">2019-12-16T14:48:46Z</dcterms:modified>
</cp:coreProperties>
</file>