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3" r:id="rId2"/>
    <p:sldId id="256" r:id="rId3"/>
    <p:sldId id="259" r:id="rId4"/>
    <p:sldId id="262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783DE-DB43-49E6-B5B1-9DB7C611595F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E6B983-02C2-48AF-BF4C-41CAAC2BD4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838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E6B983-02C2-48AF-BF4C-41CAAC2BD4D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550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E6B983-02C2-48AF-BF4C-41CAAC2BD4D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1146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97E7-B693-49ED-B586-394FD12A654B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C0EA1-69A7-4229-A235-CCF89E701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6846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97E7-B693-49ED-B586-394FD12A654B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C0EA1-69A7-4229-A235-CCF89E701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094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97E7-B693-49ED-B586-394FD12A654B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C0EA1-69A7-4229-A235-CCF89E701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27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97E7-B693-49ED-B586-394FD12A654B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C0EA1-69A7-4229-A235-CCF89E701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401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97E7-B693-49ED-B586-394FD12A654B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C0EA1-69A7-4229-A235-CCF89E701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863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97E7-B693-49ED-B586-394FD12A654B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C0EA1-69A7-4229-A235-CCF89E701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236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97E7-B693-49ED-B586-394FD12A654B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C0EA1-69A7-4229-A235-CCF89E701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374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97E7-B693-49ED-B586-394FD12A654B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C0EA1-69A7-4229-A235-CCF89E701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049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97E7-B693-49ED-B586-394FD12A654B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C0EA1-69A7-4229-A235-CCF89E701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6557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97E7-B693-49ED-B586-394FD12A654B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C0EA1-69A7-4229-A235-CCF89E701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744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97E7-B693-49ED-B586-394FD12A654B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C0EA1-69A7-4229-A235-CCF89E701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738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997E7-B693-49ED-B586-394FD12A654B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C0EA1-69A7-4229-A235-CCF89E701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798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Impossible places revision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84784"/>
            <a:ext cx="3851920" cy="216670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484784"/>
            <a:ext cx="4416491" cy="33123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041068"/>
            <a:ext cx="3851920" cy="240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30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Impossible places revision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What is an impossible place?</a:t>
            </a:r>
          </a:p>
          <a:p>
            <a:r>
              <a:rPr lang="en-GB" dirty="0" smtClean="0"/>
              <a:t>What is the distribution of world population like and why?</a:t>
            </a:r>
          </a:p>
          <a:p>
            <a:r>
              <a:rPr lang="en-GB" dirty="0" smtClean="0"/>
              <a:t>Why is the Arctic an impossible place?</a:t>
            </a:r>
          </a:p>
          <a:p>
            <a:r>
              <a:rPr lang="en-GB" dirty="0" smtClean="0"/>
              <a:t>What is xeriscaping?</a:t>
            </a:r>
          </a:p>
          <a:p>
            <a:r>
              <a:rPr lang="en-GB" dirty="0" smtClean="0"/>
              <a:t>How can we xeriscape gardens?</a:t>
            </a:r>
          </a:p>
          <a:p>
            <a:r>
              <a:rPr lang="en-GB" dirty="0" smtClean="0"/>
              <a:t>How do we plot climate graphs and what do they show?</a:t>
            </a:r>
          </a:p>
          <a:p>
            <a:r>
              <a:rPr lang="en-GB" dirty="0" smtClean="0"/>
              <a:t>Why does Las Vegas need xeriscaping?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2008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360" y="161603"/>
            <a:ext cx="5364063" cy="1143000"/>
          </a:xfrm>
        </p:spPr>
        <p:txBody>
          <a:bodyPr/>
          <a:lstStyle/>
          <a:p>
            <a:r>
              <a:rPr lang="en-GB" u="sng" dirty="0" smtClean="0"/>
              <a:t>The Arctic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543550" cy="4525963"/>
          </a:xfrm>
        </p:spPr>
        <p:txBody>
          <a:bodyPr/>
          <a:lstStyle/>
          <a:p>
            <a:r>
              <a:rPr lang="en-GB" dirty="0" smtClean="0"/>
              <a:t>Why is the Arctic an impossible place?</a:t>
            </a:r>
            <a:endParaRPr lang="en-GB" dirty="0"/>
          </a:p>
        </p:txBody>
      </p:sp>
      <p:pic>
        <p:nvPicPr>
          <p:cNvPr id="2050" name="Picture 2" descr="http://i.telegraph.co.uk/multimedia/archive/01206/arctic-warming_1206628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494" y="3110524"/>
            <a:ext cx="5301602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fvalk.com/images/Arctic/arctic-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110524"/>
            <a:ext cx="3152169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myp3indigenous.wikispaces.com/file/view/arctic.gif/129025351/arctic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015" y="-14777"/>
            <a:ext cx="3143250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493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Las Vegas and climate graphs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1"/>
            <a:ext cx="8363272" cy="1512168"/>
          </a:xfrm>
        </p:spPr>
        <p:txBody>
          <a:bodyPr>
            <a:noAutofit/>
          </a:bodyPr>
          <a:lstStyle/>
          <a:p>
            <a:r>
              <a:rPr lang="en-GB" sz="2400" dirty="0" smtClean="0"/>
              <a:t>How do you plot a climate graph? Come up with instructions you could give a year 7</a:t>
            </a:r>
          </a:p>
          <a:p>
            <a:r>
              <a:rPr lang="en-GB" sz="2400" dirty="0" smtClean="0"/>
              <a:t>Why does Las Vegas’ climate mean it needs xeriscaping?</a:t>
            </a:r>
            <a:endParaRPr lang="en-GB" sz="24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204864"/>
            <a:ext cx="7005464" cy="42865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484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4187"/>
          </a:xfrm>
        </p:spPr>
        <p:txBody>
          <a:bodyPr>
            <a:normAutofit fontScale="90000"/>
          </a:bodyPr>
          <a:lstStyle/>
          <a:p>
            <a:r>
              <a:rPr lang="en-GB" sz="4000" dirty="0" smtClean="0"/>
              <a:t>How do we xeriscape?</a:t>
            </a:r>
            <a:endParaRPr lang="en-GB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686713"/>
            <a:ext cx="9144000" cy="510039"/>
          </a:xfrm>
        </p:spPr>
        <p:txBody>
          <a:bodyPr>
            <a:normAutofit/>
          </a:bodyPr>
          <a:lstStyle/>
          <a:p>
            <a:r>
              <a:rPr lang="en-GB" sz="2400" dirty="0" smtClean="0"/>
              <a:t>Discuss how each of these concepts helps create a </a:t>
            </a:r>
            <a:r>
              <a:rPr lang="en-GB" sz="2400" dirty="0" err="1" smtClean="0"/>
              <a:t>xeriscaped</a:t>
            </a:r>
            <a:r>
              <a:rPr lang="en-GB" sz="2400" dirty="0" smtClean="0"/>
              <a:t> garden</a:t>
            </a:r>
            <a:endParaRPr lang="en-GB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552" y="2852936"/>
            <a:ext cx="6846887" cy="303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http://www.visionair.nl/wp-content/uploads/2011/11/xeriscaping-landscaping_1-7_arizona-landscapin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340768"/>
            <a:ext cx="2264133" cy="1650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47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122</Words>
  <Application>Microsoft Office PowerPoint</Application>
  <PresentationFormat>On-screen Show (4:3)</PresentationFormat>
  <Paragraphs>18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Impossible places revision</vt:lpstr>
      <vt:lpstr>Impossible places revision</vt:lpstr>
      <vt:lpstr>The Arctic</vt:lpstr>
      <vt:lpstr>Las Vegas and climate graphs</vt:lpstr>
      <vt:lpstr>How do we xeriscape?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 Mary's</dc:creator>
  <cp:lastModifiedBy>Cosgrove, Richard</cp:lastModifiedBy>
  <cp:revision>10</cp:revision>
  <dcterms:created xsi:type="dcterms:W3CDTF">2015-03-02T07:48:54Z</dcterms:created>
  <dcterms:modified xsi:type="dcterms:W3CDTF">2019-06-04T12:10:35Z</dcterms:modified>
</cp:coreProperties>
</file>