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1"/>
  </p:notes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8296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DD36A-53DB-4A80-9D1A-5650F5D2F77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3FB1-670F-465B-857E-350B743B3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7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lesofsport.com/sports/handball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https://www.rulesofsport.com/sports/handball.html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3FB1-670F-465B-857E-350B743B371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1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6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9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17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7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5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4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2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1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6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1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1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3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2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oJ9U36toI" TargetMode="External"/><Relationship Id="rId7" Type="http://schemas.openxmlformats.org/officeDocument/2006/relationships/image" Target="../media/image6.tiff"/><Relationship Id="rId2" Type="http://schemas.openxmlformats.org/officeDocument/2006/relationships/hyperlink" Target="https://www.youtube.com/watch?v=tMLu3zWV3S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-aHuBM-zI8" TargetMode="External"/><Relationship Id="rId5" Type="http://schemas.openxmlformats.org/officeDocument/2006/relationships/hyperlink" Target="https://www.youtube.com/watch?v=kI_a2_FfyEE" TargetMode="External"/><Relationship Id="rId4" Type="http://schemas.openxmlformats.org/officeDocument/2006/relationships/hyperlink" Target="https://www.youtube.com/watch?v=fpjIy0_KF0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lesofsport.com/sports/handbal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9379-1AC8-453D-A208-7D005FA16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Handball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27934-F11E-4BFE-88F1-D1E05657F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429000"/>
            <a:ext cx="9144000" cy="2387599"/>
          </a:xfrm>
        </p:spPr>
        <p:txBody>
          <a:bodyPr>
            <a:normAutofit/>
          </a:bodyPr>
          <a:lstStyle/>
          <a:p>
            <a:r>
              <a:rPr lang="en-GB" dirty="0"/>
              <a:t>Task list:</a:t>
            </a:r>
          </a:p>
          <a:p>
            <a:pPr marL="514350" indent="-514350">
              <a:buAutoNum type="arabicPeriod"/>
            </a:pPr>
            <a:r>
              <a:rPr lang="en-GB" dirty="0"/>
              <a:t>Students write down how to carry out at least 3 key skills within the sport/activity they are currently doing in Core PE. </a:t>
            </a:r>
          </a:p>
          <a:p>
            <a:pPr marL="514350" indent="-514350">
              <a:buAutoNum type="arabicPeriod"/>
            </a:pPr>
            <a:r>
              <a:rPr lang="en-GB" dirty="0"/>
              <a:t>Students create a poster which outlines the main rules and regulations of the sport/activity they are currently completing in Core PE.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38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1BC5-9E8F-4E4C-8323-141DFCB7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u="sng" dirty="0"/>
              <a:t>Handball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25170-79EE-0842-8442-46AA2DE6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31814" cy="444413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GB" sz="4400" dirty="0"/>
              <a:t>Passing - </a:t>
            </a:r>
            <a:r>
              <a:rPr lang="en-GB" sz="4400" dirty="0">
                <a:hlinkClick r:id="rId2"/>
              </a:rPr>
              <a:t>https://www.youtube.com/watch?v=tMLu3zWV3Sg</a:t>
            </a:r>
            <a:endParaRPr lang="en-GB" sz="4400" dirty="0"/>
          </a:p>
          <a:p>
            <a:pPr algn="ctr"/>
            <a:r>
              <a:rPr lang="en-GB" sz="4400" dirty="0"/>
              <a:t>Dribbling - </a:t>
            </a:r>
            <a:r>
              <a:rPr lang="en-GB" sz="4400" dirty="0">
                <a:hlinkClick r:id="rId3"/>
              </a:rPr>
              <a:t>https://www.youtube.com/watch?v=ycoJ9U36toI</a:t>
            </a:r>
            <a:endParaRPr lang="en-GB" sz="4400" dirty="0"/>
          </a:p>
          <a:p>
            <a:pPr algn="ctr"/>
            <a:r>
              <a:rPr lang="en-GB" sz="4400" dirty="0"/>
              <a:t>Defending - </a:t>
            </a:r>
            <a:r>
              <a:rPr lang="en-GB" sz="4400" dirty="0">
                <a:hlinkClick r:id="rId4"/>
              </a:rPr>
              <a:t>https://www.youtube.com/watch?v=fpjIy0_KF00</a:t>
            </a:r>
            <a:endParaRPr lang="en-GB" sz="4400" dirty="0"/>
          </a:p>
          <a:p>
            <a:pPr algn="ctr"/>
            <a:r>
              <a:rPr lang="en-GB" sz="4400" dirty="0"/>
              <a:t>Shooting - </a:t>
            </a:r>
            <a:r>
              <a:rPr lang="en-GB" sz="4400" dirty="0">
                <a:hlinkClick r:id="rId5"/>
              </a:rPr>
              <a:t>https://www.youtube.com/watch?v=kI_a2_FfyEE</a:t>
            </a:r>
            <a:endParaRPr lang="en-GB" sz="4400" dirty="0"/>
          </a:p>
          <a:p>
            <a:pPr algn="ctr"/>
            <a:r>
              <a:rPr lang="en-GB" sz="4400" dirty="0"/>
              <a:t>Tackling - </a:t>
            </a:r>
            <a:r>
              <a:rPr lang="en-GB" sz="4400" dirty="0">
                <a:hlinkClick r:id="rId6"/>
              </a:rPr>
              <a:t>https://www.youtube.com/watch?v=z-aHuBM-zI8</a:t>
            </a:r>
            <a:endParaRPr lang="en-GB" sz="4400" dirty="0"/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FCFF3-4189-6A44-AED5-68996443C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06" y="230188"/>
            <a:ext cx="190500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541628-4AC5-7D4D-A969-A7466A2FC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0294" y="133832"/>
            <a:ext cx="1905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5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3E2A-E554-4E3E-A750-21044A79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73D39-28C4-4956-8ABE-F864C8A41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97366" cy="4885764"/>
          </a:xfrm>
        </p:spPr>
        <p:txBody>
          <a:bodyPr/>
          <a:lstStyle/>
          <a:p>
            <a:r>
              <a:rPr lang="en-GB" sz="2400" dirty="0"/>
              <a:t>For the sport/activity that you are currently completing within your Core PE lessons. You must research HOW to carry out at least 3 key skills within this sport/activity. </a:t>
            </a:r>
          </a:p>
          <a:p>
            <a:endParaRPr lang="en-GB" sz="2400" dirty="0"/>
          </a:p>
          <a:p>
            <a:r>
              <a:rPr lang="en-GB" sz="2400" b="1" i="1" dirty="0"/>
              <a:t>CHALLENGE</a:t>
            </a:r>
            <a:r>
              <a:rPr lang="en-GB" sz="2400" i="1" dirty="0"/>
              <a:t>: Complete this task for the 3 most important skills/techniques within the sport/activity. You must justify WHY you have selected them as the 3 most important skills/techniques.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59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Skill/technique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4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Skill/technique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5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Skill/technique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Task 2:</a:t>
            </a:r>
            <a:r>
              <a:rPr lang="en-GB" dirty="0"/>
              <a:t> Create a poster which outlines the main rules and regulations of the sport/activity that you are currently completing within your Core PE lessons.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CHALLENGE: What are the 3 most important rules/regulations within this sport/activity? Justify your response.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48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4E7A-F5FE-4B8B-BD26-6A35478B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Handball</a:t>
            </a:r>
            <a:r>
              <a:rPr lang="en-GB" dirty="0"/>
              <a:t>– Rule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D20F2-A0C8-460F-89CE-9D81CF367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838876"/>
            <a:ext cx="7239896" cy="49014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/>
              <a:t>Basic rules:</a:t>
            </a:r>
          </a:p>
          <a:p>
            <a:r>
              <a:rPr lang="en-GB" b="1" dirty="0"/>
              <a:t>Double dribble </a:t>
            </a:r>
            <a:r>
              <a:rPr lang="en-GB" dirty="0"/>
              <a:t>– Dribble the ball, stop and then start to dribble again.</a:t>
            </a:r>
          </a:p>
          <a:p>
            <a:r>
              <a:rPr lang="en-GB" b="1" dirty="0"/>
              <a:t>Travelling</a:t>
            </a:r>
            <a:r>
              <a:rPr lang="en-GB" dirty="0"/>
              <a:t> – Taking more than 3 stops when holding the ball.</a:t>
            </a:r>
          </a:p>
          <a:p>
            <a:r>
              <a:rPr lang="en-GB" b="1" dirty="0"/>
              <a:t>Goal area </a:t>
            </a:r>
            <a:r>
              <a:rPr lang="en-GB" dirty="0"/>
              <a:t>– All players must remain outside of the goal area at all times, apart from the goal keeper.</a:t>
            </a:r>
          </a:p>
          <a:p>
            <a:r>
              <a:rPr lang="en-GB" b="1" dirty="0"/>
              <a:t>Holding the ball </a:t>
            </a:r>
            <a:r>
              <a:rPr lang="en-GB" dirty="0"/>
              <a:t>– The ball can’t be held for longer than 3 seconds.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Advanced rules:</a:t>
            </a:r>
          </a:p>
          <a:p>
            <a:r>
              <a:rPr lang="en-GB" b="1" dirty="0"/>
              <a:t>Jump shot– </a:t>
            </a:r>
            <a:r>
              <a:rPr lang="en-GB" dirty="0"/>
              <a:t>You can jump over the goal area line to have a shot, but the ball must be released before your feet land in the goal area.</a:t>
            </a:r>
          </a:p>
          <a:p>
            <a:r>
              <a:rPr lang="en-GB" b="1" dirty="0"/>
              <a:t>Throw back to the GK – </a:t>
            </a:r>
            <a:r>
              <a:rPr lang="en-GB" dirty="0"/>
              <a:t>The ball can’t be thrown back to your goalkeeper during play.</a:t>
            </a:r>
            <a:endParaRPr lang="en-GB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460865-C075-4C12-82CF-46D66B871C20}"/>
              </a:ext>
            </a:extLst>
          </p:cNvPr>
          <p:cNvSpPr/>
          <p:nvPr/>
        </p:nvSpPr>
        <p:spPr>
          <a:xfrm>
            <a:off x="7508725" y="1838877"/>
            <a:ext cx="4389120" cy="46539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The basics of the game:</a:t>
            </a:r>
          </a:p>
          <a:p>
            <a:pPr algn="ctr"/>
            <a:endParaRPr lang="en-GB" sz="2400" dirty="0"/>
          </a:p>
          <a:p>
            <a:pPr marL="285750" indent="-285750" algn="ctr">
              <a:buFontTx/>
              <a:buChar char="-"/>
            </a:pPr>
            <a:r>
              <a:rPr lang="en-GB" sz="2400" dirty="0"/>
              <a:t>A game is played 7v7 with one goal keeper and 6 outfield players</a:t>
            </a:r>
          </a:p>
          <a:p>
            <a:pPr marL="285750" indent="-285750" algn="ctr">
              <a:buFontTx/>
              <a:buChar char="-"/>
            </a:pPr>
            <a:r>
              <a:rPr lang="en-GB" sz="2400" dirty="0"/>
              <a:t>The game begins with a ‘throw off’</a:t>
            </a:r>
          </a:p>
          <a:p>
            <a:pPr marL="285750" indent="-285750" algn="ctr">
              <a:buFontTx/>
              <a:buChar char="-"/>
            </a:pPr>
            <a:r>
              <a:rPr lang="en-GB" sz="2400" dirty="0"/>
              <a:t>When a goal is scored, the opposing team takes a pass from the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6A00C-0C12-499F-94EB-1B30ADEB4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7" y="296307"/>
            <a:ext cx="1111387" cy="11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3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 - </a:t>
            </a:r>
            <a:r>
              <a:rPr lang="en-GB" sz="2400" dirty="0">
                <a:hlinkClick r:id="rId3"/>
              </a:rPr>
              <a:t>https://www.rulesofsport.com/sports/handball.html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81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367</Words>
  <Application>Microsoft Office PowerPoint</Application>
  <PresentationFormat>Widescreen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Handball  </vt:lpstr>
      <vt:lpstr>Handball</vt:lpstr>
      <vt:lpstr>TASK 1</vt:lpstr>
      <vt:lpstr>Skill/technique 1</vt:lpstr>
      <vt:lpstr>Skill/technique 2</vt:lpstr>
      <vt:lpstr>Skill/technique 3</vt:lpstr>
      <vt:lpstr>Task 2</vt:lpstr>
      <vt:lpstr>Handball– Rule card</vt:lpstr>
      <vt:lpstr>Poster - https://www.rulesofsport.com/sports/handball.html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Trotter</dc:creator>
  <cp:lastModifiedBy>Bone, John</cp:lastModifiedBy>
  <cp:revision>9</cp:revision>
  <dcterms:created xsi:type="dcterms:W3CDTF">2020-03-12T09:17:54Z</dcterms:created>
  <dcterms:modified xsi:type="dcterms:W3CDTF">2020-03-19T09:37:45Z</dcterms:modified>
</cp:coreProperties>
</file>