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20"/>
  </p:notesMasterIdLst>
  <p:sldIdLst>
    <p:sldId id="256" r:id="rId2"/>
    <p:sldId id="274" r:id="rId3"/>
    <p:sldId id="257" r:id="rId4"/>
    <p:sldId id="259" r:id="rId5"/>
    <p:sldId id="260" r:id="rId6"/>
    <p:sldId id="261" r:id="rId7"/>
    <p:sldId id="275" r:id="rId8"/>
    <p:sldId id="276" r:id="rId9"/>
    <p:sldId id="277" r:id="rId10"/>
    <p:sldId id="278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26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88296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DD36A-53DB-4A80-9D1A-5650F5D2F772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C3FB1-670F-465B-857E-350B743B3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7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C3FB1-670F-465B-857E-350B743B371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97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81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76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593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1174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77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753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842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428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2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01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34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4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11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6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31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21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92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ycE8YJeaE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1fbU_MkV7NE" TargetMode="External"/><Relationship Id="rId3" Type="http://schemas.openxmlformats.org/officeDocument/2006/relationships/hyperlink" Target="https://www.youtube.com/watch?v=QOVaHwm-Q6U" TargetMode="External"/><Relationship Id="rId7" Type="http://schemas.openxmlformats.org/officeDocument/2006/relationships/hyperlink" Target="https://www.youtube.com/watch?v=ASdvN_XEl_c" TargetMode="External"/><Relationship Id="rId2" Type="http://schemas.openxmlformats.org/officeDocument/2006/relationships/hyperlink" Target="https://www.youtube.com/watch?v=aclHkVaku9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JZQA08SlJnM" TargetMode="External"/><Relationship Id="rId5" Type="http://schemas.openxmlformats.org/officeDocument/2006/relationships/hyperlink" Target="https://www.youtube.com/watch?v=rjc0O7OXS3g" TargetMode="External"/><Relationship Id="rId4" Type="http://schemas.openxmlformats.org/officeDocument/2006/relationships/hyperlink" Target="https://www.youtube.com/watch?v=0326dy_-CzM" TargetMode="External"/><Relationship Id="rId9" Type="http://schemas.openxmlformats.org/officeDocument/2006/relationships/image" Target="../media/image6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C9379-1AC8-453D-A208-7D005FA16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Fitness</a:t>
            </a:r>
            <a:br>
              <a:rPr lang="en-GB" b="1" dirty="0"/>
            </a:br>
            <a:r>
              <a:rPr lang="en-GB" b="1" dirty="0"/>
              <a:t/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B27934-F11E-4BFE-88F1-D1E05657F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429000"/>
            <a:ext cx="9144000" cy="2387599"/>
          </a:xfrm>
        </p:spPr>
        <p:txBody>
          <a:bodyPr>
            <a:normAutofit/>
          </a:bodyPr>
          <a:lstStyle/>
          <a:p>
            <a:r>
              <a:rPr lang="en-GB" dirty="0"/>
              <a:t>Task list:</a:t>
            </a:r>
          </a:p>
          <a:p>
            <a:pPr marL="514350" indent="-514350">
              <a:buAutoNum type="arabicPeriod"/>
            </a:pPr>
            <a:r>
              <a:rPr lang="en-GB" dirty="0"/>
              <a:t>Students write down how to carry out at least 3 key skills within the sport/activity they are currently doing in Core PE.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Define/describe each of the components of fitness. – What are they? Apply each component of fitness to a sporting example – When is it used in a sport?</a:t>
            </a:r>
          </a:p>
          <a:p>
            <a:pPr marL="457200" indent="-457200">
              <a:buFont typeface="+mj-lt"/>
              <a:buAutoNum type="arabicPeriod"/>
            </a:pPr>
            <a:endParaRPr lang="en-US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38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Sit 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123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104" y="257341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dirty="0"/>
              <a:t>Task 2 - </a:t>
            </a:r>
            <a:r>
              <a:rPr lang="en-GB" sz="2700" dirty="0">
                <a:hlinkClick r:id="rId2"/>
              </a:rPr>
              <a:t>https://www.youtube.com/watch?v=KycE8YJeaEI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7783"/>
            <a:ext cx="8891337" cy="4248164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1.  Define/describe each of the components of fitness. – What are they?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2. Apply each component of fitness to a sporting example – When is it used in a sport?</a:t>
            </a: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  <a:p>
            <a:r>
              <a:rPr lang="en-US" sz="2400" i="1" dirty="0"/>
              <a:t>CHALLENGE: What is the fitness test for each component? Describe how to carry out the test.</a:t>
            </a:r>
          </a:p>
        </p:txBody>
      </p:sp>
    </p:spTree>
    <p:extLst>
      <p:ext uri="{BB962C8B-B14F-4D97-AF65-F5344CB8AC3E}">
        <p14:creationId xmlns:p14="http://schemas.microsoft.com/office/powerpoint/2010/main" val="610540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B5E6-859E-4EEF-A6CD-B45ACCE9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Aerobic endurance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173C1-8E83-452E-8475-A5BE08F1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Definition: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Sporting example:</a:t>
            </a:r>
          </a:p>
        </p:txBody>
      </p:sp>
    </p:spTree>
    <p:extLst>
      <p:ext uri="{BB962C8B-B14F-4D97-AF65-F5344CB8AC3E}">
        <p14:creationId xmlns:p14="http://schemas.microsoft.com/office/powerpoint/2010/main" val="2425184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B5E6-859E-4EEF-A6CD-B45ACCE9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Muscular endurance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173C1-8E83-452E-8475-A5BE08F1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Definition: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Sporting example:</a:t>
            </a:r>
          </a:p>
        </p:txBody>
      </p:sp>
    </p:spTree>
    <p:extLst>
      <p:ext uri="{BB962C8B-B14F-4D97-AF65-F5344CB8AC3E}">
        <p14:creationId xmlns:p14="http://schemas.microsoft.com/office/powerpoint/2010/main" val="3163408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B5E6-859E-4EEF-A6CD-B45ACCE9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173C1-8E83-452E-8475-A5BE08F1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Definition: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Sporting example:</a:t>
            </a:r>
          </a:p>
        </p:txBody>
      </p:sp>
    </p:spTree>
    <p:extLst>
      <p:ext uri="{BB962C8B-B14F-4D97-AF65-F5344CB8AC3E}">
        <p14:creationId xmlns:p14="http://schemas.microsoft.com/office/powerpoint/2010/main" val="4246879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B5E6-859E-4EEF-A6CD-B45ACCE9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Flexibility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173C1-8E83-452E-8475-A5BE08F1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Definition: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Sporting example:</a:t>
            </a:r>
          </a:p>
        </p:txBody>
      </p:sp>
    </p:spTree>
    <p:extLst>
      <p:ext uri="{BB962C8B-B14F-4D97-AF65-F5344CB8AC3E}">
        <p14:creationId xmlns:p14="http://schemas.microsoft.com/office/powerpoint/2010/main" val="2111045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B5E6-859E-4EEF-A6CD-B45ACCE9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Body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173C1-8E83-452E-8475-A5BE08F1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Definition: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Sporting example:</a:t>
            </a:r>
          </a:p>
        </p:txBody>
      </p:sp>
    </p:spTree>
    <p:extLst>
      <p:ext uri="{BB962C8B-B14F-4D97-AF65-F5344CB8AC3E}">
        <p14:creationId xmlns:p14="http://schemas.microsoft.com/office/powerpoint/2010/main" val="1594598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B5E6-859E-4EEF-A6CD-B45ACCE9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Muscular strength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173C1-8E83-452E-8475-A5BE08F1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Definition: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Sporting example:</a:t>
            </a:r>
          </a:p>
        </p:txBody>
      </p:sp>
    </p:spTree>
    <p:extLst>
      <p:ext uri="{BB962C8B-B14F-4D97-AF65-F5344CB8AC3E}">
        <p14:creationId xmlns:p14="http://schemas.microsoft.com/office/powerpoint/2010/main" val="1680110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3</a:t>
            </a:r>
            <a:r>
              <a:rPr lang="en-GB" sz="2400" dirty="0"/>
              <a:t/>
            </a:r>
            <a:br>
              <a:rPr lang="en-GB" sz="2400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Task 3: </a:t>
            </a:r>
            <a:r>
              <a:rPr lang="en-GB" dirty="0"/>
              <a:t>Using the basic fitness activities, create your own fitness circuit.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Things to consider:</a:t>
            </a:r>
          </a:p>
          <a:p>
            <a:pPr marL="457200" indent="-457200">
              <a:buAutoNum type="arabicPeriod"/>
            </a:pPr>
            <a:r>
              <a:rPr lang="en-GB" dirty="0"/>
              <a:t>How many stations will your circuit include?</a:t>
            </a:r>
          </a:p>
          <a:p>
            <a:pPr marL="457200" indent="-457200">
              <a:buAutoNum type="arabicPeriod"/>
            </a:pPr>
            <a:r>
              <a:rPr lang="en-GB" dirty="0"/>
              <a:t>How long will you work for?</a:t>
            </a:r>
          </a:p>
          <a:p>
            <a:pPr marL="457200" indent="-457200">
              <a:buAutoNum type="arabicPeriod"/>
            </a:pPr>
            <a:r>
              <a:rPr lang="en-GB" dirty="0"/>
              <a:t>How long will you rest for?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CHALLENGE: </a:t>
            </a:r>
            <a:r>
              <a:rPr lang="en-GB" dirty="0"/>
              <a:t>Apply your circuit to a sport which you are doing in your PE lessons. How can you make your circuit sport specific?  </a:t>
            </a:r>
          </a:p>
        </p:txBody>
      </p:sp>
    </p:spTree>
    <p:extLst>
      <p:ext uri="{BB962C8B-B14F-4D97-AF65-F5344CB8AC3E}">
        <p14:creationId xmlns:p14="http://schemas.microsoft.com/office/powerpoint/2010/main" val="3768781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C1BC5-9E8F-4E4C-8323-141DFCB7A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600" b="1" u="sng" dirty="0"/>
              <a:t>Fitness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25170-79EE-0842-8442-46AA2DE6E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768642"/>
            <a:ext cx="8946541" cy="5089358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GB" sz="4400" dirty="0"/>
              <a:t>Squats - </a:t>
            </a:r>
            <a:r>
              <a:rPr lang="en-GB" sz="4400" dirty="0">
                <a:hlinkClick r:id="rId2"/>
              </a:rPr>
              <a:t>https://www.youtube.com/watch?v=aclHkVaku9U</a:t>
            </a:r>
            <a:endParaRPr lang="en-GB" sz="4400" dirty="0"/>
          </a:p>
          <a:p>
            <a:pPr algn="ctr"/>
            <a:r>
              <a:rPr lang="en-GB" sz="4400" dirty="0"/>
              <a:t>Lunges - </a:t>
            </a:r>
            <a:r>
              <a:rPr lang="en-GB" sz="4400" dirty="0">
                <a:hlinkClick r:id="rId3"/>
              </a:rPr>
              <a:t>https://www.youtube.com/watch?v=QOVaHwm-Q6U</a:t>
            </a:r>
            <a:endParaRPr lang="en-GB" sz="4400" dirty="0"/>
          </a:p>
          <a:p>
            <a:pPr algn="ctr"/>
            <a:r>
              <a:rPr lang="en-GB" sz="4400" dirty="0" err="1"/>
              <a:t>Tricep</a:t>
            </a:r>
            <a:r>
              <a:rPr lang="en-GB" sz="4400" dirty="0"/>
              <a:t> dips - </a:t>
            </a:r>
            <a:r>
              <a:rPr lang="en-GB" sz="4400" dirty="0">
                <a:hlinkClick r:id="rId4"/>
              </a:rPr>
              <a:t>https://www.youtube.com/watch?v=0326dy_-CzM</a:t>
            </a:r>
            <a:endParaRPr lang="en-GB" sz="4400" dirty="0"/>
          </a:p>
          <a:p>
            <a:pPr algn="ctr"/>
            <a:r>
              <a:rPr lang="en-GB" sz="4400" dirty="0"/>
              <a:t>Press ups - </a:t>
            </a:r>
            <a:r>
              <a:rPr lang="en-GB" sz="4400" dirty="0">
                <a:hlinkClick r:id="rId5"/>
              </a:rPr>
              <a:t>https://www.youtube.com/watch?v=rjc0O7OXS3g</a:t>
            </a:r>
            <a:endParaRPr lang="en-GB" sz="4400" dirty="0"/>
          </a:p>
          <a:p>
            <a:pPr algn="ctr"/>
            <a:r>
              <a:rPr lang="en-GB" sz="4400" dirty="0"/>
              <a:t>Burpees - </a:t>
            </a:r>
            <a:r>
              <a:rPr lang="en-GB" sz="4400" dirty="0">
                <a:hlinkClick r:id="rId6"/>
              </a:rPr>
              <a:t>https://www.youtube.com/watch?v=JZQA08SlJnM</a:t>
            </a:r>
            <a:endParaRPr lang="en-GB" sz="4400" dirty="0"/>
          </a:p>
          <a:p>
            <a:pPr algn="ctr"/>
            <a:r>
              <a:rPr lang="en-GB" sz="4400" dirty="0"/>
              <a:t>Plank - </a:t>
            </a:r>
            <a:r>
              <a:rPr lang="en-GB" sz="4400" dirty="0">
                <a:hlinkClick r:id="rId7"/>
              </a:rPr>
              <a:t>https://www.youtube.com/watch?v=ASdvN_XEl_c</a:t>
            </a:r>
            <a:endParaRPr lang="en-GB" sz="4400" dirty="0"/>
          </a:p>
          <a:p>
            <a:pPr algn="ctr"/>
            <a:r>
              <a:rPr lang="en-GB" sz="4400" dirty="0"/>
              <a:t>Sit ups - </a:t>
            </a:r>
            <a:r>
              <a:rPr lang="en-GB" sz="4400" dirty="0">
                <a:hlinkClick r:id="rId8"/>
              </a:rPr>
              <a:t>https://www.youtube.com/watch?v=1fbU_MkV7NE</a:t>
            </a:r>
            <a:endParaRPr lang="en-GB" sz="4400" dirty="0"/>
          </a:p>
          <a:p>
            <a:pPr marL="0" indent="0" algn="ctr">
              <a:buNone/>
            </a:pPr>
            <a:endParaRPr lang="en-GB" sz="4400" dirty="0"/>
          </a:p>
          <a:p>
            <a:pPr marL="0" indent="0" algn="ctr">
              <a:buNone/>
            </a:pPr>
            <a:endParaRPr lang="en-GB" sz="4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03C34D-3E93-6D4B-9038-789AF07C15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6687" y="230188"/>
            <a:ext cx="1905000" cy="1066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2AE1D7-F482-C74F-8E2C-3C644DF8E9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00313" y="216265"/>
            <a:ext cx="1905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27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3E2A-E554-4E3E-A750-21044A79F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73D39-28C4-4956-8ABE-F864C8A41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697366" cy="4885764"/>
          </a:xfrm>
        </p:spPr>
        <p:txBody>
          <a:bodyPr/>
          <a:lstStyle/>
          <a:p>
            <a:r>
              <a:rPr lang="en-GB" sz="2400" dirty="0"/>
              <a:t>Describe HOW to carry out 7 basic fitness circuit activities. You should include a clear description and can use images to support your descriptions. </a:t>
            </a:r>
          </a:p>
          <a:p>
            <a:endParaRPr lang="en-GB" sz="2400" dirty="0"/>
          </a:p>
          <a:p>
            <a:r>
              <a:rPr lang="en-GB" sz="2400" b="1" i="1" dirty="0"/>
              <a:t>CHALLENGE</a:t>
            </a:r>
            <a:r>
              <a:rPr lang="en-GB" sz="2400" i="1" dirty="0"/>
              <a:t>: How can you make each of these activities harder. Include that within your descriptions.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59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Squats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49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Lunges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25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Tricep</a:t>
            </a:r>
            <a:r>
              <a:rPr lang="en-GB" dirty="0"/>
              <a:t> dips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15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Press 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776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Burpees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651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330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328</Words>
  <Application>Microsoft Office PowerPoint</Application>
  <PresentationFormat>Widescreen</PresentationFormat>
  <Paragraphs>76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Ion</vt:lpstr>
      <vt:lpstr>Fitness  </vt:lpstr>
      <vt:lpstr>Fitness</vt:lpstr>
      <vt:lpstr>TASK 1</vt:lpstr>
      <vt:lpstr>Squats</vt:lpstr>
      <vt:lpstr>Lunges</vt:lpstr>
      <vt:lpstr>Tricep dips</vt:lpstr>
      <vt:lpstr>Press ups</vt:lpstr>
      <vt:lpstr>Burpees</vt:lpstr>
      <vt:lpstr>Plank</vt:lpstr>
      <vt:lpstr>Sit ups</vt:lpstr>
      <vt:lpstr>Task 2 - https://www.youtube.com/watch?v=KycE8YJeaEI</vt:lpstr>
      <vt:lpstr>Aerobic endurance</vt:lpstr>
      <vt:lpstr>Muscular endurance</vt:lpstr>
      <vt:lpstr>Speed</vt:lpstr>
      <vt:lpstr>Flexibility</vt:lpstr>
      <vt:lpstr>Body composition</vt:lpstr>
      <vt:lpstr>Muscular strength</vt:lpstr>
      <vt:lpstr>Task 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Trotter</dc:creator>
  <cp:lastModifiedBy>Bone, John</cp:lastModifiedBy>
  <cp:revision>20</cp:revision>
  <dcterms:created xsi:type="dcterms:W3CDTF">2020-03-12T09:17:54Z</dcterms:created>
  <dcterms:modified xsi:type="dcterms:W3CDTF">2020-03-19T09:44:45Z</dcterms:modified>
</cp:coreProperties>
</file>