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1" r:id="rId7"/>
    <p:sldId id="260" r:id="rId8"/>
    <p:sldId id="264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11B-4756-46F7-818A-CF18F6CBD2D6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CBEA-B282-479D-AF1A-F9B9217BA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544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11B-4756-46F7-818A-CF18F6CBD2D6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CBEA-B282-479D-AF1A-F9B9217BA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286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11B-4756-46F7-818A-CF18F6CBD2D6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CBEA-B282-479D-AF1A-F9B9217BA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320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11B-4756-46F7-818A-CF18F6CBD2D6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CBEA-B282-479D-AF1A-F9B9217BA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038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11B-4756-46F7-818A-CF18F6CBD2D6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CBEA-B282-479D-AF1A-F9B9217BA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873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11B-4756-46F7-818A-CF18F6CBD2D6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CBEA-B282-479D-AF1A-F9B9217BA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42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11B-4756-46F7-818A-CF18F6CBD2D6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CBEA-B282-479D-AF1A-F9B9217BA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583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11B-4756-46F7-818A-CF18F6CBD2D6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CBEA-B282-479D-AF1A-F9B9217BA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796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11B-4756-46F7-818A-CF18F6CBD2D6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CBEA-B282-479D-AF1A-F9B9217BA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57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11B-4756-46F7-818A-CF18F6CBD2D6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CBEA-B282-479D-AF1A-F9B9217BA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82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11B-4756-46F7-818A-CF18F6CBD2D6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CBEA-B282-479D-AF1A-F9B9217BA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574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811B-4756-46F7-818A-CF18F6CBD2D6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9CBEA-B282-479D-AF1A-F9B9217BA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813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016831" y="852544"/>
            <a:ext cx="11351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Bauhaus 93" panose="04030905020B02020C02" pitchFamily="82" charset="0"/>
              </a:rPr>
              <a:t>STARTER</a:t>
            </a:r>
            <a:endParaRPr lang="en-GB" sz="4400" dirty="0">
              <a:latin typeface="Bauhaus 93" panose="04030905020B02020C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59" y="2199168"/>
            <a:ext cx="2586445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1. Which of these drawings would be the most useful to a </a:t>
            </a:r>
            <a:r>
              <a:rPr lang="en-GB" b="1" dirty="0" smtClean="0"/>
              <a:t>designer</a:t>
            </a:r>
            <a:r>
              <a:rPr lang="en-GB" dirty="0" smtClean="0"/>
              <a:t>? Why?</a:t>
            </a:r>
          </a:p>
          <a:p>
            <a:endParaRPr lang="en-GB" dirty="0"/>
          </a:p>
          <a:p>
            <a:r>
              <a:rPr lang="en-GB" dirty="0" smtClean="0"/>
              <a:t>2. Which of these drawings would be most useful to a</a:t>
            </a:r>
            <a:r>
              <a:rPr lang="en-GB" b="1" dirty="0" smtClean="0"/>
              <a:t> customer</a:t>
            </a:r>
            <a:r>
              <a:rPr lang="en-GB" dirty="0" smtClean="0"/>
              <a:t>? Why?</a:t>
            </a:r>
          </a:p>
          <a:p>
            <a:endParaRPr lang="en-GB" dirty="0"/>
          </a:p>
          <a:p>
            <a:r>
              <a:rPr lang="en-GB" dirty="0" smtClean="0"/>
              <a:t>3. Which of these drawings would be most useful to a </a:t>
            </a:r>
            <a:r>
              <a:rPr lang="en-GB" b="1" dirty="0" smtClean="0"/>
              <a:t>manufacturer</a:t>
            </a:r>
            <a:r>
              <a:rPr lang="en-GB" dirty="0" smtClean="0"/>
              <a:t>? Why?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201" y="1503945"/>
            <a:ext cx="2567182" cy="18643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094" y="4101320"/>
            <a:ext cx="1993292" cy="2756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156" y="923820"/>
            <a:ext cx="3496844" cy="27018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374" y="4364170"/>
            <a:ext cx="2840783" cy="20600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09094" y="923820"/>
            <a:ext cx="650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Bauhaus 93" panose="04030905020B02020C02" pitchFamily="82" charset="0"/>
              </a:rPr>
              <a:t>A</a:t>
            </a:r>
            <a:endParaRPr lang="en-GB" sz="3600" dirty="0">
              <a:latin typeface="Bauhaus 93" panose="04030905020B02020C02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11345" y="881651"/>
            <a:ext cx="650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Bauhaus 93" panose="04030905020B02020C02" pitchFamily="82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15890" y="861220"/>
            <a:ext cx="650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Bauhaus 93" panose="04030905020B02020C02" pitchFamily="82" charset="0"/>
              </a:rPr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48929" y="3723539"/>
            <a:ext cx="650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Bauhaus 93" panose="04030905020B02020C02" pitchFamily="82" charset="0"/>
              </a:rPr>
              <a:t>D</a:t>
            </a:r>
            <a:endParaRPr lang="en-GB" sz="3600" dirty="0">
              <a:latin typeface="Bauhaus 93" panose="04030905020B02020C02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4029" y="3739096"/>
            <a:ext cx="650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Bauhaus 93" panose="04030905020B02020C02" pitchFamily="82" charset="0"/>
              </a:rPr>
              <a:t>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80474" y="3861161"/>
            <a:ext cx="650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Bauhaus 93" panose="04030905020B02020C02" pitchFamily="82" charset="0"/>
              </a:rPr>
              <a:t>F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929" y="4277636"/>
            <a:ext cx="2776004" cy="199343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541" y="1199605"/>
            <a:ext cx="1935441" cy="22588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23542" y="99637"/>
            <a:ext cx="1221554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/>
              <a:t>Discuss different types of drawing styles used in product design. You should be able to identify the styles and explain how and when they are useful.</a:t>
            </a:r>
          </a:p>
        </p:txBody>
      </p:sp>
    </p:spTree>
    <p:extLst>
      <p:ext uri="{BB962C8B-B14F-4D97-AF65-F5344CB8AC3E}">
        <p14:creationId xmlns:p14="http://schemas.microsoft.com/office/powerpoint/2010/main" val="45445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2968"/>
            <a:ext cx="121920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Demonstrate an understanding of drawing techniques to interpret an isometric drawings and convert it into a 3</a:t>
            </a:r>
            <a:r>
              <a:rPr lang="en-GB" baseline="30000" dirty="0"/>
              <a:t>rd</a:t>
            </a:r>
            <a:r>
              <a:rPr lang="en-GB" dirty="0"/>
              <a:t> angle orthographic using set by set instructions or independently.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528151" y="1156999"/>
            <a:ext cx="5211566" cy="530459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Success Criteria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have drawn constructions lines very lightly so they can be removed.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ensured that the starting rectangle for the front elevation was pushed into the top right hand corner.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have used the dimensions on the 3D object to accurately draw each elevation.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have used a ruler to draw all lines accurately.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can use the projection method to construct the side and plan views.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have used a fine liner accurately to define the projections.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alt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I can independently construct a more complex 3rd angle orthographic.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20" y="1791180"/>
            <a:ext cx="1873045" cy="2399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555" y="1679821"/>
            <a:ext cx="4495361" cy="495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0550" y="895389"/>
            <a:ext cx="3147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 smtClean="0"/>
              <a:t>Challenge 3</a:t>
            </a:r>
            <a:endParaRPr lang="en-GB" sz="2800" b="1" u="sng" dirty="0"/>
          </a:p>
        </p:txBody>
      </p:sp>
    </p:spTree>
    <p:extLst>
      <p:ext uri="{BB962C8B-B14F-4D97-AF65-F5344CB8AC3E}">
        <p14:creationId xmlns:p14="http://schemas.microsoft.com/office/powerpoint/2010/main" val="257708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63285" y="5054971"/>
            <a:ext cx="12566468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-261257" y="3450877"/>
            <a:ext cx="12566468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-261257" y="2024743"/>
            <a:ext cx="12566468" cy="10842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20686" y="313509"/>
            <a:ext cx="7798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By the end of this series of lessons…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96389" y="1436915"/>
            <a:ext cx="1124712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Objectives:</a:t>
            </a:r>
          </a:p>
          <a:p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D</a:t>
            </a:r>
            <a:r>
              <a:rPr lang="en-GB" sz="2400" dirty="0" smtClean="0"/>
              <a:t>iscuss different types of drawing styles used in product design. You should be able to identify the styles and explain how and when they are useful.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Demonstrate an understanding of drawing techniques to interpret an isometric drawings and convert it into a 3</a:t>
            </a:r>
            <a:r>
              <a:rPr lang="en-GB" sz="2400" baseline="30000" dirty="0" smtClean="0"/>
              <a:t>rd</a:t>
            </a:r>
            <a:r>
              <a:rPr lang="en-GB" sz="2400" dirty="0" smtClean="0"/>
              <a:t> angle orthographic using set by set instructions or independently.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Evaluate your own drawing skills and confidence against success criteria. </a:t>
            </a:r>
          </a:p>
        </p:txBody>
      </p:sp>
    </p:spTree>
    <p:extLst>
      <p:ext uri="{BB962C8B-B14F-4D97-AF65-F5344CB8AC3E}">
        <p14:creationId xmlns:p14="http://schemas.microsoft.com/office/powerpoint/2010/main" val="64259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719" y="1219200"/>
            <a:ext cx="6362700" cy="563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155" y="1118995"/>
            <a:ext cx="56431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Bauhaus 93" panose="04030905020B02020C02" pitchFamily="82" charset="0"/>
              </a:rPr>
              <a:t>What is a 3</a:t>
            </a:r>
            <a:r>
              <a:rPr lang="en-GB" sz="3200" baseline="30000" dirty="0" smtClean="0">
                <a:latin typeface="Bauhaus 93" panose="04030905020B02020C02" pitchFamily="82" charset="0"/>
              </a:rPr>
              <a:t>rd</a:t>
            </a:r>
            <a:r>
              <a:rPr lang="en-GB" sz="3200" dirty="0" smtClean="0">
                <a:latin typeface="Bauhaus 93" panose="04030905020B02020C02" pitchFamily="82" charset="0"/>
              </a:rPr>
              <a:t> Angle Orthographic?</a:t>
            </a:r>
            <a:endParaRPr lang="en-GB" sz="3200" dirty="0">
              <a:latin typeface="Bauhaus 93" panose="04030905020B02020C02" pitchFamily="8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23" y="3509554"/>
            <a:ext cx="3208769" cy="27976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23542" y="99637"/>
            <a:ext cx="1221554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/>
              <a:t>Discuss different types of drawing styles used in product design. You should be able to identify the styles and explain how and when they are useful.</a:t>
            </a:r>
          </a:p>
        </p:txBody>
      </p:sp>
    </p:spTree>
    <p:extLst>
      <p:ext uri="{BB962C8B-B14F-4D97-AF65-F5344CB8AC3E}">
        <p14:creationId xmlns:p14="http://schemas.microsoft.com/office/powerpoint/2010/main" val="144826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572" t="43125" r="34706" b="17768"/>
          <a:stretch/>
        </p:blipFill>
        <p:spPr>
          <a:xfrm>
            <a:off x="3857005" y="892760"/>
            <a:ext cx="8334995" cy="5965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30" y="1950308"/>
            <a:ext cx="3571875" cy="3619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3542" y="99637"/>
            <a:ext cx="1221554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/>
              <a:t>Discuss different types of drawing styles used in product design. You should be able to identify the styles and explain how and when they are useful.</a:t>
            </a:r>
          </a:p>
        </p:txBody>
      </p:sp>
    </p:spTree>
    <p:extLst>
      <p:ext uri="{BB962C8B-B14F-4D97-AF65-F5344CB8AC3E}">
        <p14:creationId xmlns:p14="http://schemas.microsoft.com/office/powerpoint/2010/main" val="399682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368" y="1539956"/>
            <a:ext cx="5584723" cy="431507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7" t="17586" r="17699" b="13615"/>
          <a:stretch>
            <a:fillRect/>
          </a:stretch>
        </p:blipFill>
        <p:spPr bwMode="auto">
          <a:xfrm>
            <a:off x="676308" y="1539956"/>
            <a:ext cx="4340261" cy="435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4223309" y="203615"/>
            <a:ext cx="11351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Bauhaus 93" panose="04030905020B02020C02" pitchFamily="82" charset="0"/>
              </a:rPr>
              <a:t>STARTER</a:t>
            </a:r>
            <a:endParaRPr lang="en-GB" sz="4400" dirty="0">
              <a:latin typeface="Bauhaus 93" panose="04030905020B02020C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6439" y="326725"/>
            <a:ext cx="8937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Explain at least 3 reasons why a 3</a:t>
            </a:r>
            <a:r>
              <a:rPr lang="en-GB" baseline="30000" dirty="0" smtClean="0"/>
              <a:t>rd</a:t>
            </a:r>
            <a:r>
              <a:rPr lang="en-GB" dirty="0" smtClean="0"/>
              <a:t> Angle Orthographic Projection is more useful to a manufacturer than a rendered image of a product…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323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7" t="17586" r="17699" b="13615"/>
          <a:stretch>
            <a:fillRect/>
          </a:stretch>
        </p:blipFill>
        <p:spPr bwMode="auto">
          <a:xfrm>
            <a:off x="643355" y="745968"/>
            <a:ext cx="5906302" cy="592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0" t="15746" r="33289" b="10886"/>
          <a:stretch>
            <a:fillRect/>
          </a:stretch>
        </p:blipFill>
        <p:spPr bwMode="auto">
          <a:xfrm>
            <a:off x="6993120" y="4022402"/>
            <a:ext cx="2210885" cy="26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7" t="22330" r="34877" b="16530"/>
          <a:stretch>
            <a:fillRect/>
          </a:stretch>
        </p:blipFill>
        <p:spPr bwMode="auto">
          <a:xfrm>
            <a:off x="6771389" y="922064"/>
            <a:ext cx="2654349" cy="2924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-23542" y="99637"/>
            <a:ext cx="1221554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/>
              <a:t>Discuss different types of drawing styles used in product design. You should be able to identify the styles and explain how and when they are useful.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42206" y="1322537"/>
            <a:ext cx="2487561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Provides a scaled drawing of a product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Dimensions can be given or can be measured from is technical drawing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Multiple flat elevations showcase the design from a variety of angles, helping the manufacturer understand the product.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Allows a manufacturer to construct or make the product without the designers presence.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270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35" y="1382357"/>
            <a:ext cx="5235678" cy="525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 rot="1087999">
            <a:off x="3232080" y="2056500"/>
            <a:ext cx="1020763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Plan View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 rot="-1702544">
            <a:off x="3516934" y="4161589"/>
            <a:ext cx="10207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Front View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 rot="1639732">
            <a:off x="1191976" y="4546016"/>
            <a:ext cx="1020762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Side View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550" y="895389"/>
            <a:ext cx="3147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 smtClean="0"/>
              <a:t>Challenge 1</a:t>
            </a:r>
            <a:endParaRPr lang="en-GB" sz="2800" b="1" u="sng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528151" y="1156999"/>
            <a:ext cx="5211566" cy="530459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Success Criteria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have drawn constructions lines very lightly so they can be removed.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ensured that the starting rectangle for the front elevation was pushed into the top right hand corner.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have used the dimensions on the 3D object to accurately draw each elevation.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have used a ruler to draw all lines accurately.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can use the projection method to construct the side and plan views.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have used a fine liner accurately to define the projections.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2968"/>
            <a:ext cx="121920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Demonstrate an understanding of drawing techniques to interpret an isometric drawings and convert it into a 3</a:t>
            </a:r>
            <a:r>
              <a:rPr lang="en-GB" baseline="30000" dirty="0"/>
              <a:t>rd</a:t>
            </a:r>
            <a:r>
              <a:rPr lang="en-GB" dirty="0"/>
              <a:t> angle orthographic using set by set instructions or independently.</a:t>
            </a:r>
          </a:p>
        </p:txBody>
      </p:sp>
    </p:spTree>
    <p:extLst>
      <p:ext uri="{BB962C8B-B14F-4D97-AF65-F5344CB8AC3E}">
        <p14:creationId xmlns:p14="http://schemas.microsoft.com/office/powerpoint/2010/main" val="250055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92968"/>
            <a:ext cx="121920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Demonstrate an understanding of drawing techniques to interpret an isometric drawings and convert it into a 3</a:t>
            </a:r>
            <a:r>
              <a:rPr lang="en-GB" baseline="30000" dirty="0"/>
              <a:t>rd</a:t>
            </a:r>
            <a:r>
              <a:rPr lang="en-GB" dirty="0"/>
              <a:t> angle orthographic using set by set instructions or independently.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574" y="1019227"/>
            <a:ext cx="7524852" cy="555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21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0550" y="895389"/>
            <a:ext cx="3147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 smtClean="0"/>
              <a:t>Challenge 2</a:t>
            </a:r>
            <a:endParaRPr lang="en-GB" sz="2800" b="1" u="sng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528151" y="1156999"/>
            <a:ext cx="5211566" cy="530459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Success Criteria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have drawn constructions lines very lightly so they can be removed.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ensured that the starting rectangle for the front elevation was pushed into the top right hand corner.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have used the dimensions on the 3D object to accurately draw each elevation.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have used a ruler to draw all lines accurately.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can use the projection method to construct the side and plan views.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have used a fine liner accurately to define the projections.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alt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I can independently construct a more complex 3rd angle orthographic.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2968"/>
            <a:ext cx="121920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Demonstrate an understanding of drawing techniques to interpret an isometric drawings and convert it into a 3</a:t>
            </a:r>
            <a:r>
              <a:rPr lang="en-GB" baseline="30000" dirty="0"/>
              <a:t>rd</a:t>
            </a:r>
            <a:r>
              <a:rPr lang="en-GB" dirty="0"/>
              <a:t> angle orthographic using set by set instructions or independently.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03" y="2782657"/>
            <a:ext cx="3961720" cy="3678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51" y="1574699"/>
            <a:ext cx="1945568" cy="1887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 rot="1087999">
            <a:off x="930402" y="1768175"/>
            <a:ext cx="818183" cy="27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Plan View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 rot="-1702544">
            <a:off x="1412009" y="2695453"/>
            <a:ext cx="818183" cy="27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Front View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 rot="1639732">
            <a:off x="288283" y="2825581"/>
            <a:ext cx="818183" cy="27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Side View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51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10507</TotalTime>
  <Words>736</Words>
  <Application>Microsoft Office PowerPoint</Application>
  <PresentationFormat>Widescreen</PresentationFormat>
  <Paragraphs>104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Bauhaus 93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McVay, Catherine</dc:creator>
  <cp:lastModifiedBy>McVay, Catherine</cp:lastModifiedBy>
  <cp:revision>20</cp:revision>
  <dcterms:created xsi:type="dcterms:W3CDTF">2017-06-12T11:43:10Z</dcterms:created>
  <dcterms:modified xsi:type="dcterms:W3CDTF">2020-03-04T14:06:52Z</dcterms:modified>
</cp:coreProperties>
</file>