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665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67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992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31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006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60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06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83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86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02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69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66B21-2DCF-42D3-A11E-77DCA3EAA4DF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56178-DF5A-4040-86F8-C6A3FAB93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99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9964" y="91519"/>
            <a:ext cx="49652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u="sng" dirty="0" smtClean="0"/>
              <a:t>Development Revision</a:t>
            </a:r>
            <a:endParaRPr lang="en-GB" sz="40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914399" y="1020968"/>
            <a:ext cx="3026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What is Development?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09964" y="1700233"/>
            <a:ext cx="8029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What ways is Development measured? (especially GDP/capita)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09964" y="2379332"/>
            <a:ext cx="6298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Why is Development not equal across the world?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909964" y="3745788"/>
            <a:ext cx="6790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What are the reasons some countries are in Poverty?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909964" y="3062560"/>
            <a:ext cx="2292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What is Poverty?</a:t>
            </a:r>
            <a:endParaRPr lang="en-GB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909964" y="4429016"/>
            <a:ext cx="1945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What is Debt?</a:t>
            </a:r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909964" y="5112244"/>
            <a:ext cx="2723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Why is Debt so bad?</a:t>
            </a:r>
            <a:endParaRPr lang="en-GB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909964" y="5795472"/>
            <a:ext cx="57028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How can Trade and Aid help poor countries?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6031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64508" y="341869"/>
            <a:ext cx="1674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u="sng" dirty="0" smtClean="0"/>
              <a:t>Revision (2)</a:t>
            </a:r>
            <a:endParaRPr lang="en-GB" sz="24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856712" y="5520811"/>
            <a:ext cx="1689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Graph Work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77559" y="1007193"/>
            <a:ext cx="61622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Large </a:t>
            </a:r>
            <a:r>
              <a:rPr lang="en-GB" sz="2400" dirty="0"/>
              <a:t>scale Aid </a:t>
            </a:r>
            <a:r>
              <a:rPr lang="en-GB" sz="2400" dirty="0" smtClean="0"/>
              <a:t>Example - Cahora </a:t>
            </a:r>
            <a:r>
              <a:rPr lang="en-GB" sz="2400" dirty="0" err="1" smtClean="0"/>
              <a:t>Bassa</a:t>
            </a:r>
            <a:r>
              <a:rPr lang="en-GB" sz="2400" dirty="0" smtClean="0"/>
              <a:t>. </a:t>
            </a:r>
          </a:p>
          <a:p>
            <a:endParaRPr lang="en-GB" sz="2400" dirty="0" smtClean="0"/>
          </a:p>
          <a:p>
            <a:r>
              <a:rPr lang="en-GB" sz="2400" dirty="0"/>
              <a:t>and Small scale </a:t>
            </a:r>
            <a:r>
              <a:rPr lang="en-GB" sz="2400" dirty="0" smtClean="0"/>
              <a:t>Aid Example - mini HEP in Kenya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701655" y="2668731"/>
            <a:ext cx="25402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P	People</a:t>
            </a:r>
          </a:p>
          <a:p>
            <a:r>
              <a:rPr lang="en-GB" sz="2400" dirty="0" smtClean="0"/>
              <a:t>A	Affordable</a:t>
            </a:r>
          </a:p>
          <a:p>
            <a:r>
              <a:rPr lang="en-GB" sz="2400" dirty="0" smtClean="0"/>
              <a:t>P	Place</a:t>
            </a:r>
          </a:p>
          <a:p>
            <a:r>
              <a:rPr lang="en-GB" sz="2400" dirty="0" smtClean="0"/>
              <a:t>S	Sustainable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56712" y="4857549"/>
            <a:ext cx="997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Ghana</a:t>
            </a:r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452814" y="1313287"/>
            <a:ext cx="3610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The Pros and Cons of each?</a:t>
            </a:r>
            <a:endParaRPr lang="en-GB" sz="2400" dirty="0"/>
          </a:p>
        </p:txBody>
      </p:sp>
      <p:sp>
        <p:nvSpPr>
          <p:cNvPr id="3" name="Right Brace 2"/>
          <p:cNvSpPr/>
          <p:nvPr/>
        </p:nvSpPr>
        <p:spPr>
          <a:xfrm>
            <a:off x="7039759" y="1007193"/>
            <a:ext cx="413055" cy="107385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278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91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MILLENIUM DEVELOPMENT GOALS VIDEOS</dc:title>
  <dc:creator>Bilton, Jennifer</dc:creator>
  <cp:lastModifiedBy>Cosgrove, Richard</cp:lastModifiedBy>
  <cp:revision>35</cp:revision>
  <dcterms:created xsi:type="dcterms:W3CDTF">2017-03-16T11:49:26Z</dcterms:created>
  <dcterms:modified xsi:type="dcterms:W3CDTF">2019-06-05T10:55:04Z</dcterms:modified>
</cp:coreProperties>
</file>