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56" r:id="rId2"/>
    <p:sldId id="272" r:id="rId3"/>
    <p:sldId id="257" r:id="rId4"/>
    <p:sldId id="259" r:id="rId5"/>
    <p:sldId id="274" r:id="rId6"/>
    <p:sldId id="275" r:id="rId7"/>
    <p:sldId id="276" r:id="rId8"/>
    <p:sldId id="277" r:id="rId9"/>
    <p:sldId id="278" r:id="rId10"/>
    <p:sldId id="262" r:id="rId11"/>
    <p:sldId id="263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29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D36A-53DB-4A80-9D1A-5650F5D2F772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3FB1-670F-465B-857E-350B743B3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3FB1-670F-465B-857E-350B743B371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9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1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7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5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4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2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1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44FDEA-09E3-4E0D-9FF8-E995E33BBF75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185-CDF8-404A-B72A-5B8638FD4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x7DfIcNK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x7DfIcNK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://www.nicurriculum.org.uk/curriculum_microsite/aaa/docs/primary/resources/Examples%20Of%20Dance%20Action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C9379-1AC8-453D-A208-7D005FA16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Dance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7934-F11E-4BFE-88F1-D1E05657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9144000" cy="23875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Task list: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how you have used each basic action in your lessons and why they are important to be able to complete a dance successfully.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Watch the following clip and give 3 strengths and 3 areas for improvement for the dance. Make sure that you make reference to the basic actions of dance in your analysis.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Using the dance success criteria, create a dance to a song of your choice.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8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Task 2:</a:t>
            </a:r>
            <a:r>
              <a:rPr lang="en-GB" dirty="0"/>
              <a:t> Watch the following clip and give 3 strengths and 3 areas for improvement for the dance. Make sure that you make reference to the basic actions of dance in your analysis.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https://www.youtube.com/watch?v=KOx7DfIcNKU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CHALLENGE: How could you make this dance better? Describe, in detail, how you would do this.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- </a:t>
            </a:r>
            <a:r>
              <a:rPr lang="en-GB" sz="2400" dirty="0">
                <a:hlinkClick r:id="rId3"/>
              </a:rPr>
              <a:t>https://www.youtube.com/watch?v=KOx7DfIcNKU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8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7E7B-A337-4396-9B78-C299D80A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3 - </a:t>
            </a:r>
            <a:r>
              <a:rPr lang="en-GB" sz="2400" dirty="0"/>
              <a:t>Using the dance success criteria, create a dance to a song of your choice!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943DF-E1AF-4073-B4B7-5D9D97B2A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65" t="21930" r="13012" b="6601"/>
          <a:stretch/>
        </p:blipFill>
        <p:spPr>
          <a:xfrm>
            <a:off x="1917486" y="1768641"/>
            <a:ext cx="8133348" cy="49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BC5-9E8F-4E4C-8323-141DFCB7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u="sng" dirty="0"/>
              <a:t>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5170-79EE-0842-8442-46AA2DE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8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400" dirty="0"/>
              <a:t>Basic actions of dance: </a:t>
            </a:r>
            <a:r>
              <a:rPr lang="en-GB" sz="4400" dirty="0">
                <a:hlinkClick r:id="rId2"/>
              </a:rPr>
              <a:t>http://www.nicurriculum.org.uk/curriculum_microsite/aaa/docs/primary/resources/Examples%20Of%20Dance%20Actions.pdf</a:t>
            </a: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algn="ctr"/>
            <a:r>
              <a:rPr lang="en-GB" sz="4400" dirty="0"/>
              <a:t>Travel</a:t>
            </a:r>
          </a:p>
          <a:p>
            <a:pPr algn="ctr"/>
            <a:r>
              <a:rPr lang="en-GB" sz="4400" dirty="0"/>
              <a:t>Rise</a:t>
            </a:r>
          </a:p>
          <a:p>
            <a:pPr algn="ctr"/>
            <a:r>
              <a:rPr lang="en-GB" sz="4400" dirty="0"/>
              <a:t>Fall</a:t>
            </a:r>
          </a:p>
          <a:p>
            <a:pPr algn="ctr"/>
            <a:r>
              <a:rPr lang="en-GB" sz="4400" dirty="0"/>
              <a:t>Gesture/pose</a:t>
            </a:r>
          </a:p>
          <a:p>
            <a:pPr algn="ctr"/>
            <a:r>
              <a:rPr lang="en-GB" sz="4400" dirty="0"/>
              <a:t>Still</a:t>
            </a:r>
          </a:p>
          <a:p>
            <a:pPr algn="ctr"/>
            <a:r>
              <a:rPr lang="en-GB" sz="4400" dirty="0"/>
              <a:t>Turn</a:t>
            </a:r>
          </a:p>
          <a:p>
            <a:pPr algn="ctr"/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76706-3294-8446-95FF-8FD73389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316048" cy="129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C9936-4855-AC4E-BDA9-898AF5B5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709" y="-10216"/>
            <a:ext cx="2334291" cy="13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E2A-E554-4E3E-A750-21044A79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3D39-28C4-4956-8ABE-F864C8A4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97366" cy="48857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Describe how you have used each basic action in your lessons and why they are important to be able to complete a dance successfully.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i="1" dirty="0"/>
              <a:t>CHALLENGE</a:t>
            </a:r>
            <a:r>
              <a:rPr lang="en-GB" sz="2400" i="1" dirty="0"/>
              <a:t>: Rank order the basic actions of dance. Which is most important to develop a creative dance piece of choreography. Justify why you have placed them in this order.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5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Gesture/pose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2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1FD1-223D-4709-A8D4-E16B38D7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CFF1-0721-4E95-BA73-05D91032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249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Dance  </vt:lpstr>
      <vt:lpstr>Dance</vt:lpstr>
      <vt:lpstr>TASK 1</vt:lpstr>
      <vt:lpstr>Travel</vt:lpstr>
      <vt:lpstr>Rise</vt:lpstr>
      <vt:lpstr>Fall</vt:lpstr>
      <vt:lpstr>Gesture/pose</vt:lpstr>
      <vt:lpstr>Still</vt:lpstr>
      <vt:lpstr>Turn</vt:lpstr>
      <vt:lpstr>Task 2</vt:lpstr>
      <vt:lpstr>Analysis - https://www.youtube.com/watch?v=KOx7DfIcNKU </vt:lpstr>
      <vt:lpstr>Task 3 - Using the dance success criteria, create a dance to a song of your choice!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Trotter</dc:creator>
  <cp:lastModifiedBy>Bone, John</cp:lastModifiedBy>
  <cp:revision>16</cp:revision>
  <dcterms:created xsi:type="dcterms:W3CDTF">2020-03-12T09:17:54Z</dcterms:created>
  <dcterms:modified xsi:type="dcterms:W3CDTF">2020-03-19T09:45:50Z</dcterms:modified>
</cp:coreProperties>
</file>