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1" r:id="rId9"/>
    <p:sldId id="27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8296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DD36A-53DB-4A80-9D1A-5650F5D2F77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3FB1-670F-465B-857E-350B743B3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7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lesofsport.com/sports/badminton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https://www.rulesofsport.com/sports/badminton.html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3FB1-670F-465B-857E-350B743B371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1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6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9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17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7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5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4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2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1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6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1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1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3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2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lesofsport.com/sports/badminto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hyperlink" Target="https://www.youtube.com/watch?v=mvdIh5E_opU" TargetMode="External"/><Relationship Id="rId7" Type="http://schemas.openxmlformats.org/officeDocument/2006/relationships/hyperlink" Target="https://www.youtube.com/watch?v=in24YZmG9ys" TargetMode="External"/><Relationship Id="rId2" Type="http://schemas.openxmlformats.org/officeDocument/2006/relationships/hyperlink" Target="https://www.youtube.com/watch?v=yaEfnpA9r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1O_WuhVbKw" TargetMode="External"/><Relationship Id="rId5" Type="http://schemas.openxmlformats.org/officeDocument/2006/relationships/hyperlink" Target="https://www.youtube.com/watch?v=8QlW8_PdYbw" TargetMode="External"/><Relationship Id="rId4" Type="http://schemas.openxmlformats.org/officeDocument/2006/relationships/hyperlink" Target="https://www.youtube.com/watch?v=S2brZPqx28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9379-1AC8-453D-A208-7D005FA16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Badminton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27934-F11E-4BFE-88F1-D1E05657F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429000"/>
            <a:ext cx="9144000" cy="2387599"/>
          </a:xfrm>
        </p:spPr>
        <p:txBody>
          <a:bodyPr>
            <a:normAutofit/>
          </a:bodyPr>
          <a:lstStyle/>
          <a:p>
            <a:r>
              <a:rPr lang="en-GB" dirty="0"/>
              <a:t>Task list:</a:t>
            </a:r>
          </a:p>
          <a:p>
            <a:pPr marL="514350" indent="-514350">
              <a:buAutoNum type="arabicPeriod"/>
            </a:pPr>
            <a:r>
              <a:rPr lang="en-GB" dirty="0"/>
              <a:t>Students write down how to carry out at least 3 key skills within the sport/activity they are currently doing in Core PE. </a:t>
            </a:r>
          </a:p>
          <a:p>
            <a:pPr marL="514350" indent="-514350">
              <a:buAutoNum type="arabicPeriod"/>
            </a:pPr>
            <a:r>
              <a:rPr lang="en-GB" dirty="0"/>
              <a:t>Students create a poster which outlines the main rules and regulations of the sport/activity they are currently completing in Core PE.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38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 - </a:t>
            </a:r>
            <a:r>
              <a:rPr lang="en-GB" sz="2400" dirty="0">
                <a:hlinkClick r:id="rId3"/>
              </a:rPr>
              <a:t>https://www.rulesofsport.com/sports/badminton.html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8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1BC5-9E8F-4E4C-8323-141DFCB7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u="sng" dirty="0"/>
              <a:t>Badminton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25170-79EE-0842-8442-46AA2DE6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406" y="1920727"/>
            <a:ext cx="9034954" cy="491848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4400" dirty="0"/>
              <a:t>Short serve - </a:t>
            </a:r>
            <a:r>
              <a:rPr lang="en-GB" sz="4400" dirty="0">
                <a:hlinkClick r:id="rId2"/>
              </a:rPr>
              <a:t>https://www.youtube.com/watch?v=yaEfnpA9rus</a:t>
            </a:r>
            <a:endParaRPr lang="en-GB" sz="4400" dirty="0"/>
          </a:p>
          <a:p>
            <a:pPr algn="ctr"/>
            <a:r>
              <a:rPr lang="en-GB" sz="4400" dirty="0"/>
              <a:t>Long serve - </a:t>
            </a:r>
            <a:r>
              <a:rPr lang="en-GB" sz="4400" dirty="0">
                <a:hlinkClick r:id="rId3"/>
              </a:rPr>
              <a:t>https://www.youtube.com/watch?v=mvdIh5E_opU</a:t>
            </a:r>
            <a:endParaRPr lang="en-GB" sz="4400" dirty="0"/>
          </a:p>
          <a:p>
            <a:pPr algn="ctr"/>
            <a:r>
              <a:rPr lang="en-GB" sz="4400" dirty="0"/>
              <a:t>Over head clear - </a:t>
            </a:r>
            <a:r>
              <a:rPr lang="en-GB" sz="4400" dirty="0">
                <a:hlinkClick r:id="rId4"/>
              </a:rPr>
              <a:t>https://www.youtube.com/watch?v=S2brZPqx288</a:t>
            </a:r>
            <a:endParaRPr lang="en-GB" sz="4400" dirty="0"/>
          </a:p>
          <a:p>
            <a:pPr algn="ctr"/>
            <a:r>
              <a:rPr lang="en-GB" sz="4400" dirty="0"/>
              <a:t>Smash - </a:t>
            </a:r>
            <a:r>
              <a:rPr lang="en-GB" sz="4400" dirty="0">
                <a:hlinkClick r:id="rId5"/>
              </a:rPr>
              <a:t>https://www.youtube.com/watch?v=8QlW8_PdYbw</a:t>
            </a:r>
            <a:endParaRPr lang="en-GB" sz="4400" dirty="0"/>
          </a:p>
          <a:p>
            <a:pPr algn="ctr"/>
            <a:r>
              <a:rPr lang="en-GB" sz="4400" dirty="0"/>
              <a:t>Drop shot - </a:t>
            </a:r>
            <a:r>
              <a:rPr lang="en-GB" sz="4400" dirty="0">
                <a:hlinkClick r:id="rId6"/>
              </a:rPr>
              <a:t>https://www.youtube.com/watch?v=31O_WuhVbKw</a:t>
            </a:r>
            <a:endParaRPr lang="en-GB" sz="4400" dirty="0"/>
          </a:p>
          <a:p>
            <a:pPr algn="ctr"/>
            <a:r>
              <a:rPr lang="en-GB" sz="4400" dirty="0"/>
              <a:t>Underarm clear - </a:t>
            </a:r>
            <a:r>
              <a:rPr lang="en-GB" sz="4400" dirty="0">
                <a:hlinkClick r:id="rId7"/>
              </a:rPr>
              <a:t>https://www.youtube.com/watch?v=in24YZmG9ys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19832-D43C-E840-B356-7D52D94D85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355" y="230188"/>
            <a:ext cx="1739900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2B42FB-C459-A841-8602-E861A8E86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2745" y="230188"/>
            <a:ext cx="1739900" cy="1155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07470E-D679-6F44-935D-EB3B3B0C04A2}"/>
              </a:ext>
            </a:extLst>
          </p:cNvPr>
          <p:cNvSpPr/>
          <p:nvPr/>
        </p:nvSpPr>
        <p:spPr>
          <a:xfrm>
            <a:off x="189355" y="3172094"/>
            <a:ext cx="2295661" cy="16788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These can all be performed via backhand and forehand. </a:t>
            </a:r>
          </a:p>
        </p:txBody>
      </p:sp>
    </p:spTree>
    <p:extLst>
      <p:ext uri="{BB962C8B-B14F-4D97-AF65-F5344CB8AC3E}">
        <p14:creationId xmlns:p14="http://schemas.microsoft.com/office/powerpoint/2010/main" val="215009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3E2A-E554-4E3E-A750-21044A79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73D39-28C4-4956-8ABE-F864C8A41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97366" cy="4885764"/>
          </a:xfrm>
        </p:spPr>
        <p:txBody>
          <a:bodyPr/>
          <a:lstStyle/>
          <a:p>
            <a:r>
              <a:rPr lang="en-GB" sz="2400" dirty="0"/>
              <a:t>For the sport/activity that you are currently completing within your Core PE lessons. You must research HOW to carry out at least 3 key skills within this sport/activity. </a:t>
            </a:r>
          </a:p>
          <a:p>
            <a:endParaRPr lang="en-GB" sz="2400" dirty="0"/>
          </a:p>
          <a:p>
            <a:r>
              <a:rPr lang="en-GB" sz="2400" b="1" i="1" dirty="0"/>
              <a:t>CHALLENGE</a:t>
            </a:r>
            <a:r>
              <a:rPr lang="en-GB" sz="2400" i="1" dirty="0"/>
              <a:t>: Complete this task for the 3 most important skills/techniques within the sport/activity. You must justify WHY you have selected them as the 3 most important skills/techniques.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59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Skill/technique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4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Skill/technique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5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Skill/technique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Task 2:</a:t>
            </a:r>
            <a:r>
              <a:rPr lang="en-GB" dirty="0"/>
              <a:t> Create a poster which outlines the main rules and regulations of the sport/activity that you are currently completing within your Core PE lessons.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CHALLENGE: What are the 3 most important rules/regulations within this sport/activity? Justify your response.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48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4E7A-F5FE-4B8B-BD26-6A35478B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Badminton </a:t>
            </a:r>
            <a:r>
              <a:rPr lang="en-GB" dirty="0"/>
              <a:t>– Rule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D20F2-A0C8-460F-89CE-9D81CF367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838876"/>
            <a:ext cx="7239896" cy="4901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Basic rules:</a:t>
            </a:r>
          </a:p>
          <a:p>
            <a:r>
              <a:rPr lang="en-GB" b="1" dirty="0"/>
              <a:t>Serve</a:t>
            </a:r>
            <a:r>
              <a:rPr lang="en-GB" dirty="0"/>
              <a:t> - Start the game with a serve (usually hit diagonally/into a service box).</a:t>
            </a:r>
          </a:p>
          <a:p>
            <a:r>
              <a:rPr lang="en-US" b="1" dirty="0"/>
              <a:t>Match play</a:t>
            </a:r>
            <a:r>
              <a:rPr lang="en-US" dirty="0"/>
              <a:t> - Points are awarded if you force your opponent to hit the shuttlecock out of court area or into the net.</a:t>
            </a:r>
          </a:p>
          <a:p>
            <a:r>
              <a:rPr lang="en-GB" b="1" dirty="0"/>
              <a:t>Court areas for Match Play </a:t>
            </a:r>
            <a:r>
              <a:rPr lang="en-GB" dirty="0"/>
              <a:t>– </a:t>
            </a:r>
            <a:r>
              <a:rPr lang="en-GB" b="1" dirty="0"/>
              <a:t>Singles</a:t>
            </a:r>
            <a:r>
              <a:rPr lang="en-GB" dirty="0"/>
              <a:t> court - long and thin/</a:t>
            </a:r>
            <a:r>
              <a:rPr lang="en-GB" b="1" dirty="0"/>
              <a:t>Doubles</a:t>
            </a:r>
            <a:r>
              <a:rPr lang="en-GB" dirty="0"/>
              <a:t> court - short and wide.</a:t>
            </a:r>
          </a:p>
          <a:p>
            <a:pPr marL="0" indent="0">
              <a:buNone/>
            </a:pPr>
            <a:r>
              <a:rPr lang="en-GB" b="1" u="sng" dirty="0"/>
              <a:t>Advanced rules:</a:t>
            </a:r>
          </a:p>
          <a:p>
            <a:r>
              <a:rPr lang="en-GB" dirty="0"/>
              <a:t>If your score is </a:t>
            </a:r>
            <a:r>
              <a:rPr lang="en-GB" dirty="0">
                <a:solidFill>
                  <a:srgbClr val="FF0000"/>
                </a:solidFill>
              </a:rPr>
              <a:t>odd -</a:t>
            </a:r>
            <a:r>
              <a:rPr lang="en-GB" dirty="0"/>
              <a:t> serve from the </a:t>
            </a:r>
            <a:r>
              <a:rPr lang="en-GB" dirty="0">
                <a:solidFill>
                  <a:srgbClr val="FF0000"/>
                </a:solidFill>
              </a:rPr>
              <a:t>left </a:t>
            </a:r>
            <a:r>
              <a:rPr lang="en-GB" dirty="0"/>
              <a:t>service box/if score is </a:t>
            </a:r>
            <a:r>
              <a:rPr lang="en-GB" b="1" dirty="0"/>
              <a:t>even</a:t>
            </a:r>
            <a:r>
              <a:rPr lang="en-GB" dirty="0"/>
              <a:t> - serve from </a:t>
            </a:r>
            <a:r>
              <a:rPr lang="en-GB" b="1" dirty="0"/>
              <a:t>right</a:t>
            </a:r>
            <a:r>
              <a:rPr lang="en-GB" dirty="0"/>
              <a:t> service box. </a:t>
            </a:r>
          </a:p>
          <a:p>
            <a:r>
              <a:rPr lang="en-GB" dirty="0"/>
              <a:t>You must not touch the net during a rally.</a:t>
            </a:r>
          </a:p>
          <a:p>
            <a:endParaRPr lang="en-GB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460865-C075-4C12-82CF-46D66B871C20}"/>
              </a:ext>
            </a:extLst>
          </p:cNvPr>
          <p:cNvSpPr/>
          <p:nvPr/>
        </p:nvSpPr>
        <p:spPr>
          <a:xfrm>
            <a:off x="7508725" y="1838877"/>
            <a:ext cx="4389120" cy="46539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basics of the game:</a:t>
            </a:r>
          </a:p>
          <a:p>
            <a:pPr algn="ctr"/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25" y="1838876"/>
            <a:ext cx="4389120" cy="465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0"/>
            <a:ext cx="2200847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0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4E7A-F5FE-4B8B-BD26-6A35478B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Badminton </a:t>
            </a:r>
            <a:r>
              <a:rPr lang="en-GB" dirty="0"/>
              <a:t>– Rule card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AE99CD-1559-44F3-91C7-E1170880F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4" y="2624867"/>
            <a:ext cx="11510123" cy="3388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0"/>
            <a:ext cx="2200847" cy="15241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44C6C0-FAAF-4BBF-BBE4-EC773C8FE1FD}"/>
              </a:ext>
            </a:extLst>
          </p:cNvPr>
          <p:cNvSpPr txBox="1"/>
          <p:nvPr/>
        </p:nvSpPr>
        <p:spPr>
          <a:xfrm>
            <a:off x="3087445" y="1871831"/>
            <a:ext cx="587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Match Play – Court Playing Area</a:t>
            </a:r>
          </a:p>
        </p:txBody>
      </p:sp>
    </p:spTree>
    <p:extLst>
      <p:ext uri="{BB962C8B-B14F-4D97-AF65-F5344CB8AC3E}">
        <p14:creationId xmlns:p14="http://schemas.microsoft.com/office/powerpoint/2010/main" val="3732091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338</Words>
  <Application>Microsoft Office PowerPoint</Application>
  <PresentationFormat>Widescreen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Badminton  </vt:lpstr>
      <vt:lpstr>Badminton</vt:lpstr>
      <vt:lpstr>TASK 1</vt:lpstr>
      <vt:lpstr>Skill/technique 1</vt:lpstr>
      <vt:lpstr>Skill/technique 2</vt:lpstr>
      <vt:lpstr>Skill/technique 3</vt:lpstr>
      <vt:lpstr>Task 2</vt:lpstr>
      <vt:lpstr>Badminton – Rule card</vt:lpstr>
      <vt:lpstr>Badminton – Rule card</vt:lpstr>
      <vt:lpstr>Poster - https://www.rulesofsport.com/sports/badminton.html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Trotter</dc:creator>
  <cp:lastModifiedBy>Bone, John</cp:lastModifiedBy>
  <cp:revision>7</cp:revision>
  <dcterms:created xsi:type="dcterms:W3CDTF">2020-03-12T09:17:54Z</dcterms:created>
  <dcterms:modified xsi:type="dcterms:W3CDTF">2020-03-19T09:37:07Z</dcterms:modified>
</cp:coreProperties>
</file>