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Lst>
  <p:sldSz cy="7560000" cx="10692000"/>
  <p:notesSz cx="7560000" cy="10692000"/>
  <p:embeddedFontLst>
    <p:embeddedFont>
      <p:font typeface="Amatic SC"/>
      <p:regular r:id="rId10"/>
      <p:bold r:id="rId11"/>
    </p:embeddedFont>
    <p:embeddedFont>
      <p:font typeface="Quicksand"/>
      <p:regular r:id="rId12"/>
      <p:bold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381">
          <p15:clr>
            <a:srgbClr val="747775"/>
          </p15:clr>
        </p15:guide>
        <p15:guide id="2" pos="336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102F791-19D0-415B-B7AA-1904D83E46DE}">
  <a:tblStyle styleId="{6102F791-19D0-415B-B7AA-1904D83E46DE}" styleName="Table_0">
    <a:wholeTbl>
      <a:tcTxStyle>
        <a:font>
          <a:latin typeface="Arial"/>
          <a:ea typeface="Arial"/>
          <a:cs typeface="Arial"/>
        </a:font>
        <a:srgbClr val="000000"/>
      </a:tcTxStyle>
      <a:tcStyle>
        <a:tcBdr>
          <a:left>
            <a:ln cap="flat" cmpd="sng" w="6350">
              <a:solidFill>
                <a:srgbClr val="000000"/>
              </a:solidFill>
              <a:prstDash val="solid"/>
              <a:round/>
              <a:headEnd len="sm" w="sm" type="none"/>
              <a:tailEnd len="sm" w="sm" type="none"/>
            </a:ln>
          </a:left>
          <a:right>
            <a:ln cap="flat" cmpd="sng" w="6350">
              <a:solidFill>
                <a:srgbClr val="000000"/>
              </a:solidFill>
              <a:prstDash val="solid"/>
              <a:round/>
              <a:headEnd len="sm" w="sm" type="none"/>
              <a:tailEnd len="sm" w="sm" type="none"/>
            </a:ln>
          </a:right>
          <a:top>
            <a:ln cap="flat" cmpd="sng" w="6350">
              <a:solidFill>
                <a:srgbClr val="000000"/>
              </a:solidFill>
              <a:prstDash val="solid"/>
              <a:round/>
              <a:headEnd len="sm" w="sm" type="none"/>
              <a:tailEnd len="sm" w="sm" type="none"/>
            </a:ln>
          </a:top>
          <a:bottom>
            <a:ln cap="flat" cmpd="sng" w="6350">
              <a:solidFill>
                <a:srgbClr val="000000"/>
              </a:solidFill>
              <a:prstDash val="solid"/>
              <a:round/>
              <a:headEnd len="sm" w="sm" type="none"/>
              <a:tailEnd len="sm" w="sm" type="none"/>
            </a:ln>
          </a:bottom>
          <a:insideH>
            <a:ln cap="flat" cmpd="sng" w="6350">
              <a:solidFill>
                <a:srgbClr val="000000"/>
              </a:solidFill>
              <a:prstDash val="solid"/>
              <a:round/>
              <a:headEnd len="sm" w="sm" type="none"/>
              <a:tailEnd len="sm" w="sm" type="none"/>
            </a:ln>
          </a:insideH>
          <a:insideV>
            <a:ln cap="flat" cmpd="sng" w="635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381" orient="horz"/>
        <p:guide pos="336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AmaticSC-bold.fntdata"/><Relationship Id="rId10" Type="http://schemas.openxmlformats.org/officeDocument/2006/relationships/font" Target="fonts/AmaticSC-regular.fntdata"/><Relationship Id="rId13" Type="http://schemas.openxmlformats.org/officeDocument/2006/relationships/font" Target="fonts/Quicksand-bold.fntdata"/><Relationship Id="rId12" Type="http://schemas.openxmlformats.org/officeDocument/2006/relationships/font" Target="fonts/Quicksand-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2213b8a5221_0_2: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2213b8a5221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238aeb7a380_0_4: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238aeb7a380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64478" y="1094388"/>
            <a:ext cx="9963000" cy="3016800"/>
          </a:xfrm>
          <a:prstGeom prst="rect">
            <a:avLst/>
          </a:prstGeom>
        </p:spPr>
        <p:txBody>
          <a:bodyPr anchorCtr="0" anchor="b" bIns="116050" lIns="116050" spcFirstLastPara="1" rIns="116050" wrap="square" tIns="116050">
            <a:normAutofit/>
          </a:bodyPr>
          <a:lstStyle>
            <a:lvl1pPr lvl="0" algn="ctr">
              <a:spcBef>
                <a:spcPts val="0"/>
              </a:spcBef>
              <a:spcAft>
                <a:spcPts val="0"/>
              </a:spcAft>
              <a:buSzPts val="6600"/>
              <a:buNone/>
              <a:defRPr sz="6600"/>
            </a:lvl1pPr>
            <a:lvl2pPr lvl="1" algn="ctr">
              <a:spcBef>
                <a:spcPts val="0"/>
              </a:spcBef>
              <a:spcAft>
                <a:spcPts val="0"/>
              </a:spcAft>
              <a:buSzPts val="6600"/>
              <a:buNone/>
              <a:defRPr sz="6600"/>
            </a:lvl2pPr>
            <a:lvl3pPr lvl="2" algn="ctr">
              <a:spcBef>
                <a:spcPts val="0"/>
              </a:spcBef>
              <a:spcAft>
                <a:spcPts val="0"/>
              </a:spcAft>
              <a:buSzPts val="6600"/>
              <a:buNone/>
              <a:defRPr sz="6600"/>
            </a:lvl3pPr>
            <a:lvl4pPr lvl="3" algn="ctr">
              <a:spcBef>
                <a:spcPts val="0"/>
              </a:spcBef>
              <a:spcAft>
                <a:spcPts val="0"/>
              </a:spcAft>
              <a:buSzPts val="6600"/>
              <a:buNone/>
              <a:defRPr sz="6600"/>
            </a:lvl4pPr>
            <a:lvl5pPr lvl="4" algn="ctr">
              <a:spcBef>
                <a:spcPts val="0"/>
              </a:spcBef>
              <a:spcAft>
                <a:spcPts val="0"/>
              </a:spcAft>
              <a:buSzPts val="6600"/>
              <a:buNone/>
              <a:defRPr sz="6600"/>
            </a:lvl5pPr>
            <a:lvl6pPr lvl="5" algn="ctr">
              <a:spcBef>
                <a:spcPts val="0"/>
              </a:spcBef>
              <a:spcAft>
                <a:spcPts val="0"/>
              </a:spcAft>
              <a:buSzPts val="6600"/>
              <a:buNone/>
              <a:defRPr sz="6600"/>
            </a:lvl6pPr>
            <a:lvl7pPr lvl="6" algn="ctr">
              <a:spcBef>
                <a:spcPts val="0"/>
              </a:spcBef>
              <a:spcAft>
                <a:spcPts val="0"/>
              </a:spcAft>
              <a:buSzPts val="6600"/>
              <a:buNone/>
              <a:defRPr sz="6600"/>
            </a:lvl7pPr>
            <a:lvl8pPr lvl="7" algn="ctr">
              <a:spcBef>
                <a:spcPts val="0"/>
              </a:spcBef>
              <a:spcAft>
                <a:spcPts val="0"/>
              </a:spcAft>
              <a:buSzPts val="6600"/>
              <a:buNone/>
              <a:defRPr sz="6600"/>
            </a:lvl8pPr>
            <a:lvl9pPr lvl="8" algn="ctr">
              <a:spcBef>
                <a:spcPts val="0"/>
              </a:spcBef>
              <a:spcAft>
                <a:spcPts val="0"/>
              </a:spcAft>
              <a:buSzPts val="6600"/>
              <a:buNone/>
              <a:defRPr sz="6600"/>
            </a:lvl9pPr>
          </a:lstStyle>
          <a:p/>
        </p:txBody>
      </p:sp>
      <p:sp>
        <p:nvSpPr>
          <p:cNvPr id="11" name="Google Shape;11;p2"/>
          <p:cNvSpPr txBox="1"/>
          <p:nvPr>
            <p:ph idx="1" type="subTitle"/>
          </p:nvPr>
        </p:nvSpPr>
        <p:spPr>
          <a:xfrm>
            <a:off x="364468" y="4165643"/>
            <a:ext cx="9963000" cy="1164900"/>
          </a:xfrm>
          <a:prstGeom prst="rect">
            <a:avLst/>
          </a:prstGeom>
        </p:spPr>
        <p:txBody>
          <a:bodyPr anchorCtr="0" anchor="t" bIns="116050" lIns="116050" spcFirstLastPara="1" rIns="116050" wrap="square" tIns="11605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2" name="Google Shape;12;p2"/>
          <p:cNvSpPr txBox="1"/>
          <p:nvPr>
            <p:ph idx="12" type="sldNum"/>
          </p:nvPr>
        </p:nvSpPr>
        <p:spPr>
          <a:xfrm>
            <a:off x="9906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64468" y="1625801"/>
            <a:ext cx="9963000" cy="2886000"/>
          </a:xfrm>
          <a:prstGeom prst="rect">
            <a:avLst/>
          </a:prstGeom>
        </p:spPr>
        <p:txBody>
          <a:bodyPr anchorCtr="0" anchor="b" bIns="116050" lIns="116050" spcFirstLastPara="1" rIns="116050" wrap="square" tIns="116050">
            <a:normAutofit/>
          </a:bodyPr>
          <a:lstStyle>
            <a:lvl1pPr lvl="0" algn="ctr">
              <a:spcBef>
                <a:spcPts val="0"/>
              </a:spcBef>
              <a:spcAft>
                <a:spcPts val="0"/>
              </a:spcAft>
              <a:buSzPts val="15200"/>
              <a:buNone/>
              <a:defRPr sz="15200"/>
            </a:lvl1pPr>
            <a:lvl2pPr lvl="1" algn="ctr">
              <a:spcBef>
                <a:spcPts val="0"/>
              </a:spcBef>
              <a:spcAft>
                <a:spcPts val="0"/>
              </a:spcAft>
              <a:buSzPts val="15200"/>
              <a:buNone/>
              <a:defRPr sz="15200"/>
            </a:lvl2pPr>
            <a:lvl3pPr lvl="2" algn="ctr">
              <a:spcBef>
                <a:spcPts val="0"/>
              </a:spcBef>
              <a:spcAft>
                <a:spcPts val="0"/>
              </a:spcAft>
              <a:buSzPts val="15200"/>
              <a:buNone/>
              <a:defRPr sz="15200"/>
            </a:lvl3pPr>
            <a:lvl4pPr lvl="3" algn="ctr">
              <a:spcBef>
                <a:spcPts val="0"/>
              </a:spcBef>
              <a:spcAft>
                <a:spcPts val="0"/>
              </a:spcAft>
              <a:buSzPts val="15200"/>
              <a:buNone/>
              <a:defRPr sz="15200"/>
            </a:lvl4pPr>
            <a:lvl5pPr lvl="4" algn="ctr">
              <a:spcBef>
                <a:spcPts val="0"/>
              </a:spcBef>
              <a:spcAft>
                <a:spcPts val="0"/>
              </a:spcAft>
              <a:buSzPts val="15200"/>
              <a:buNone/>
              <a:defRPr sz="15200"/>
            </a:lvl5pPr>
            <a:lvl6pPr lvl="5" algn="ctr">
              <a:spcBef>
                <a:spcPts val="0"/>
              </a:spcBef>
              <a:spcAft>
                <a:spcPts val="0"/>
              </a:spcAft>
              <a:buSzPts val="15200"/>
              <a:buNone/>
              <a:defRPr sz="15200"/>
            </a:lvl6pPr>
            <a:lvl7pPr lvl="6" algn="ctr">
              <a:spcBef>
                <a:spcPts val="0"/>
              </a:spcBef>
              <a:spcAft>
                <a:spcPts val="0"/>
              </a:spcAft>
              <a:buSzPts val="15200"/>
              <a:buNone/>
              <a:defRPr sz="15200"/>
            </a:lvl7pPr>
            <a:lvl8pPr lvl="7" algn="ctr">
              <a:spcBef>
                <a:spcPts val="0"/>
              </a:spcBef>
              <a:spcAft>
                <a:spcPts val="0"/>
              </a:spcAft>
              <a:buSzPts val="15200"/>
              <a:buNone/>
              <a:defRPr sz="15200"/>
            </a:lvl8pPr>
            <a:lvl9pPr lvl="8" algn="ctr">
              <a:spcBef>
                <a:spcPts val="0"/>
              </a:spcBef>
              <a:spcAft>
                <a:spcPts val="0"/>
              </a:spcAft>
              <a:buSzPts val="15200"/>
              <a:buNone/>
              <a:defRPr sz="15200"/>
            </a:lvl9pPr>
          </a:lstStyle>
          <a:p>
            <a:r>
              <a:t>xx%</a:t>
            </a:r>
          </a:p>
        </p:txBody>
      </p:sp>
      <p:sp>
        <p:nvSpPr>
          <p:cNvPr id="46" name="Google Shape;46;p11"/>
          <p:cNvSpPr txBox="1"/>
          <p:nvPr>
            <p:ph idx="1" type="body"/>
          </p:nvPr>
        </p:nvSpPr>
        <p:spPr>
          <a:xfrm>
            <a:off x="364468" y="4633192"/>
            <a:ext cx="9963000" cy="1911900"/>
          </a:xfrm>
          <a:prstGeom prst="rect">
            <a:avLst/>
          </a:prstGeom>
        </p:spPr>
        <p:txBody>
          <a:bodyPr anchorCtr="0" anchor="t" bIns="116050" lIns="116050" spcFirstLastPara="1" rIns="116050" wrap="square" tIns="116050">
            <a:normAutofit/>
          </a:bodyPr>
          <a:lstStyle>
            <a:lvl1pPr indent="-374650" lvl="0" marL="457200" algn="ctr">
              <a:spcBef>
                <a:spcPts val="0"/>
              </a:spcBef>
              <a:spcAft>
                <a:spcPts val="0"/>
              </a:spcAft>
              <a:buSzPts val="2300"/>
              <a:buChar char="●"/>
              <a:defRPr/>
            </a:lvl1pPr>
            <a:lvl2pPr indent="-342900" lvl="1" marL="914400" algn="ctr">
              <a:spcBef>
                <a:spcPts val="0"/>
              </a:spcBef>
              <a:spcAft>
                <a:spcPts val="0"/>
              </a:spcAft>
              <a:buSzPts val="1800"/>
              <a:buChar char="○"/>
              <a:defRPr/>
            </a:lvl2pPr>
            <a:lvl3pPr indent="-342900" lvl="2" marL="1371600" algn="ctr">
              <a:spcBef>
                <a:spcPts val="0"/>
              </a:spcBef>
              <a:spcAft>
                <a:spcPts val="0"/>
              </a:spcAft>
              <a:buSzPts val="1800"/>
              <a:buChar char="■"/>
              <a:defRPr/>
            </a:lvl3pPr>
            <a:lvl4pPr indent="-342900" lvl="3" marL="1828800" algn="ctr">
              <a:spcBef>
                <a:spcPts val="0"/>
              </a:spcBef>
              <a:spcAft>
                <a:spcPts val="0"/>
              </a:spcAft>
              <a:buSzPts val="1800"/>
              <a:buChar char="●"/>
              <a:defRPr/>
            </a:lvl4pPr>
            <a:lvl5pPr indent="-342900" lvl="4" marL="2286000" algn="ctr">
              <a:spcBef>
                <a:spcPts val="0"/>
              </a:spcBef>
              <a:spcAft>
                <a:spcPts val="0"/>
              </a:spcAft>
              <a:buSzPts val="1800"/>
              <a:buChar char="○"/>
              <a:defRPr/>
            </a:lvl5pPr>
            <a:lvl6pPr indent="-342900" lvl="5" marL="2743200" algn="ctr">
              <a:spcBef>
                <a:spcPts val="0"/>
              </a:spcBef>
              <a:spcAft>
                <a:spcPts val="0"/>
              </a:spcAft>
              <a:buSzPts val="1800"/>
              <a:buChar char="■"/>
              <a:defRPr/>
            </a:lvl6pPr>
            <a:lvl7pPr indent="-342900" lvl="6" marL="3200400" algn="ctr">
              <a:spcBef>
                <a:spcPts val="0"/>
              </a:spcBef>
              <a:spcAft>
                <a:spcPts val="0"/>
              </a:spcAft>
              <a:buSzPts val="1800"/>
              <a:buChar char="●"/>
              <a:defRPr/>
            </a:lvl7pPr>
            <a:lvl8pPr indent="-342900" lvl="7" marL="3657600" algn="ctr">
              <a:spcBef>
                <a:spcPts val="0"/>
              </a:spcBef>
              <a:spcAft>
                <a:spcPts val="0"/>
              </a:spcAft>
              <a:buSzPts val="1800"/>
              <a:buChar char="○"/>
              <a:defRPr/>
            </a:lvl8pPr>
            <a:lvl9pPr indent="-342900" lvl="8" marL="4114800" algn="ctr">
              <a:spcBef>
                <a:spcPts val="0"/>
              </a:spcBef>
              <a:spcAft>
                <a:spcPts val="0"/>
              </a:spcAft>
              <a:buSzPts val="1800"/>
              <a:buChar char="■"/>
              <a:defRPr/>
            </a:lvl9pPr>
          </a:lstStyle>
          <a:p/>
        </p:txBody>
      </p:sp>
      <p:sp>
        <p:nvSpPr>
          <p:cNvPr id="47" name="Google Shape;47;p11"/>
          <p:cNvSpPr txBox="1"/>
          <p:nvPr>
            <p:ph idx="12" type="sldNum"/>
          </p:nvPr>
        </p:nvSpPr>
        <p:spPr>
          <a:xfrm>
            <a:off x="9906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906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64468" y="3161354"/>
            <a:ext cx="9963000" cy="1237200"/>
          </a:xfrm>
          <a:prstGeom prst="rect">
            <a:avLst/>
          </a:prstGeom>
        </p:spPr>
        <p:txBody>
          <a:bodyPr anchorCtr="0" anchor="ctr" bIns="116050" lIns="116050" spcFirstLastPara="1" rIns="116050" wrap="square" tIns="116050">
            <a:normAutofit/>
          </a:bodyPr>
          <a:lstStyle>
            <a:lvl1pPr lvl="0" algn="ctr">
              <a:spcBef>
                <a:spcPts val="0"/>
              </a:spcBef>
              <a:spcAft>
                <a:spcPts val="0"/>
              </a:spcAft>
              <a:buSzPts val="4600"/>
              <a:buNone/>
              <a:defRPr sz="4600"/>
            </a:lvl1pPr>
            <a:lvl2pPr lvl="1" algn="ctr">
              <a:spcBef>
                <a:spcPts val="0"/>
              </a:spcBef>
              <a:spcAft>
                <a:spcPts val="0"/>
              </a:spcAft>
              <a:buSzPts val="4600"/>
              <a:buNone/>
              <a:defRPr sz="4600"/>
            </a:lvl2pPr>
            <a:lvl3pPr lvl="2" algn="ctr">
              <a:spcBef>
                <a:spcPts val="0"/>
              </a:spcBef>
              <a:spcAft>
                <a:spcPts val="0"/>
              </a:spcAft>
              <a:buSzPts val="4600"/>
              <a:buNone/>
              <a:defRPr sz="4600"/>
            </a:lvl3pPr>
            <a:lvl4pPr lvl="3" algn="ctr">
              <a:spcBef>
                <a:spcPts val="0"/>
              </a:spcBef>
              <a:spcAft>
                <a:spcPts val="0"/>
              </a:spcAft>
              <a:buSzPts val="4600"/>
              <a:buNone/>
              <a:defRPr sz="4600"/>
            </a:lvl4pPr>
            <a:lvl5pPr lvl="4" algn="ctr">
              <a:spcBef>
                <a:spcPts val="0"/>
              </a:spcBef>
              <a:spcAft>
                <a:spcPts val="0"/>
              </a:spcAft>
              <a:buSzPts val="4600"/>
              <a:buNone/>
              <a:defRPr sz="4600"/>
            </a:lvl5pPr>
            <a:lvl6pPr lvl="5" algn="ctr">
              <a:spcBef>
                <a:spcPts val="0"/>
              </a:spcBef>
              <a:spcAft>
                <a:spcPts val="0"/>
              </a:spcAft>
              <a:buSzPts val="4600"/>
              <a:buNone/>
              <a:defRPr sz="4600"/>
            </a:lvl6pPr>
            <a:lvl7pPr lvl="6" algn="ctr">
              <a:spcBef>
                <a:spcPts val="0"/>
              </a:spcBef>
              <a:spcAft>
                <a:spcPts val="0"/>
              </a:spcAft>
              <a:buSzPts val="4600"/>
              <a:buNone/>
              <a:defRPr sz="4600"/>
            </a:lvl7pPr>
            <a:lvl8pPr lvl="7" algn="ctr">
              <a:spcBef>
                <a:spcPts val="0"/>
              </a:spcBef>
              <a:spcAft>
                <a:spcPts val="0"/>
              </a:spcAft>
              <a:buSzPts val="4600"/>
              <a:buNone/>
              <a:defRPr sz="4600"/>
            </a:lvl8pPr>
            <a:lvl9pPr lvl="8" algn="ctr">
              <a:spcBef>
                <a:spcPts val="0"/>
              </a:spcBef>
              <a:spcAft>
                <a:spcPts val="0"/>
              </a:spcAft>
              <a:buSzPts val="4600"/>
              <a:buNone/>
              <a:defRPr sz="4600"/>
            </a:lvl9pPr>
          </a:lstStyle>
          <a:p/>
        </p:txBody>
      </p:sp>
      <p:sp>
        <p:nvSpPr>
          <p:cNvPr id="15" name="Google Shape;15;p3"/>
          <p:cNvSpPr txBox="1"/>
          <p:nvPr>
            <p:ph idx="12" type="sldNum"/>
          </p:nvPr>
        </p:nvSpPr>
        <p:spPr>
          <a:xfrm>
            <a:off x="9906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64468" y="654105"/>
            <a:ext cx="9963000" cy="841800"/>
          </a:xfrm>
          <a:prstGeom prst="rect">
            <a:avLst/>
          </a:prstGeom>
        </p:spPr>
        <p:txBody>
          <a:bodyPr anchorCtr="0" anchor="t" bIns="116050" lIns="116050" spcFirstLastPara="1" rIns="116050" wrap="square" tIns="11605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18" name="Google Shape;18;p4"/>
          <p:cNvSpPr txBox="1"/>
          <p:nvPr>
            <p:ph idx="1" type="body"/>
          </p:nvPr>
        </p:nvSpPr>
        <p:spPr>
          <a:xfrm>
            <a:off x="364468" y="1693927"/>
            <a:ext cx="9963000" cy="5021400"/>
          </a:xfrm>
          <a:prstGeom prst="rect">
            <a:avLst/>
          </a:prstGeom>
        </p:spPr>
        <p:txBody>
          <a:bodyPr anchorCtr="0" anchor="t" bIns="116050" lIns="116050" spcFirstLastPara="1" rIns="116050" wrap="square" tIns="116050">
            <a:normAutofit/>
          </a:bodyPr>
          <a:lstStyle>
            <a:lvl1pPr indent="-374650" lvl="0" marL="457200">
              <a:spcBef>
                <a:spcPts val="0"/>
              </a:spcBef>
              <a:spcAft>
                <a:spcPts val="0"/>
              </a:spcAft>
              <a:buSzPts val="2300"/>
              <a:buChar char="●"/>
              <a:defRPr/>
            </a:lvl1pPr>
            <a:lvl2pPr indent="-342900" lvl="1" marL="914400">
              <a:spcBef>
                <a:spcPts val="0"/>
              </a:spcBef>
              <a:spcAft>
                <a:spcPts val="0"/>
              </a:spcAft>
              <a:buSzPts val="1800"/>
              <a:buChar char="○"/>
              <a:defRPr/>
            </a:lvl2pPr>
            <a:lvl3pPr indent="-342900" lvl="2" marL="1371600">
              <a:spcBef>
                <a:spcPts val="0"/>
              </a:spcBef>
              <a:spcAft>
                <a:spcPts val="0"/>
              </a:spcAft>
              <a:buSzPts val="18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19" name="Google Shape;19;p4"/>
          <p:cNvSpPr txBox="1"/>
          <p:nvPr>
            <p:ph idx="12" type="sldNum"/>
          </p:nvPr>
        </p:nvSpPr>
        <p:spPr>
          <a:xfrm>
            <a:off x="9906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64468" y="654105"/>
            <a:ext cx="9963000" cy="841800"/>
          </a:xfrm>
          <a:prstGeom prst="rect">
            <a:avLst/>
          </a:prstGeom>
        </p:spPr>
        <p:txBody>
          <a:bodyPr anchorCtr="0" anchor="t" bIns="116050" lIns="116050" spcFirstLastPara="1" rIns="116050" wrap="square" tIns="11605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2" name="Google Shape;22;p5"/>
          <p:cNvSpPr txBox="1"/>
          <p:nvPr>
            <p:ph idx="1" type="body"/>
          </p:nvPr>
        </p:nvSpPr>
        <p:spPr>
          <a:xfrm>
            <a:off x="364468" y="1693927"/>
            <a:ext cx="4677000" cy="5021400"/>
          </a:xfrm>
          <a:prstGeom prst="rect">
            <a:avLst/>
          </a:prstGeom>
        </p:spPr>
        <p:txBody>
          <a:bodyPr anchorCtr="0" anchor="t" bIns="116050" lIns="116050" spcFirstLastPara="1" rIns="116050" wrap="square" tIns="116050">
            <a:normAutofit/>
          </a:bodyPr>
          <a:lstStyle>
            <a:lvl1pPr indent="-342900" lvl="0" marL="457200">
              <a:spcBef>
                <a:spcPts val="0"/>
              </a:spcBef>
              <a:spcAft>
                <a:spcPts val="0"/>
              </a:spcAft>
              <a:buSzPts val="1800"/>
              <a:buChar char="●"/>
              <a:defRPr sz="18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3" name="Google Shape;23;p5"/>
          <p:cNvSpPr txBox="1"/>
          <p:nvPr>
            <p:ph idx="2" type="body"/>
          </p:nvPr>
        </p:nvSpPr>
        <p:spPr>
          <a:xfrm>
            <a:off x="5650483" y="1693927"/>
            <a:ext cx="4677000" cy="5021400"/>
          </a:xfrm>
          <a:prstGeom prst="rect">
            <a:avLst/>
          </a:prstGeom>
        </p:spPr>
        <p:txBody>
          <a:bodyPr anchorCtr="0" anchor="t" bIns="116050" lIns="116050" spcFirstLastPara="1" rIns="116050" wrap="square" tIns="116050">
            <a:normAutofit/>
          </a:bodyPr>
          <a:lstStyle>
            <a:lvl1pPr indent="-342900" lvl="0" marL="457200">
              <a:spcBef>
                <a:spcPts val="0"/>
              </a:spcBef>
              <a:spcAft>
                <a:spcPts val="0"/>
              </a:spcAft>
              <a:buSzPts val="1800"/>
              <a:buChar char="●"/>
              <a:defRPr sz="18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4" name="Google Shape;24;p5"/>
          <p:cNvSpPr txBox="1"/>
          <p:nvPr>
            <p:ph idx="12" type="sldNum"/>
          </p:nvPr>
        </p:nvSpPr>
        <p:spPr>
          <a:xfrm>
            <a:off x="9906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64468" y="654105"/>
            <a:ext cx="9963000" cy="841800"/>
          </a:xfrm>
          <a:prstGeom prst="rect">
            <a:avLst/>
          </a:prstGeom>
        </p:spPr>
        <p:txBody>
          <a:bodyPr anchorCtr="0" anchor="t" bIns="116050" lIns="116050" spcFirstLastPara="1" rIns="116050" wrap="square" tIns="11605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7" name="Google Shape;27;p6"/>
          <p:cNvSpPr txBox="1"/>
          <p:nvPr>
            <p:ph idx="12" type="sldNum"/>
          </p:nvPr>
        </p:nvSpPr>
        <p:spPr>
          <a:xfrm>
            <a:off x="9906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64468" y="816630"/>
            <a:ext cx="3283500" cy="1110600"/>
          </a:xfrm>
          <a:prstGeom prst="rect">
            <a:avLst/>
          </a:prstGeom>
        </p:spPr>
        <p:txBody>
          <a:bodyPr anchorCtr="0" anchor="b" bIns="116050" lIns="116050" spcFirstLastPara="1" rIns="116050" wrap="square" tIns="11605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64468" y="2042457"/>
            <a:ext cx="3283500" cy="4673100"/>
          </a:xfrm>
          <a:prstGeom prst="rect">
            <a:avLst/>
          </a:prstGeom>
        </p:spPr>
        <p:txBody>
          <a:bodyPr anchorCtr="0" anchor="t" bIns="116050" lIns="116050" spcFirstLastPara="1" rIns="116050" wrap="square" tIns="116050">
            <a:normAutofit/>
          </a:bodyPr>
          <a:lstStyle>
            <a:lvl1pPr indent="-323850" lvl="0" marL="457200">
              <a:spcBef>
                <a:spcPts val="0"/>
              </a:spcBef>
              <a:spcAft>
                <a:spcPts val="0"/>
              </a:spcAft>
              <a:buSzPts val="1500"/>
              <a:buChar char="●"/>
              <a:defRPr sz="15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31" name="Google Shape;31;p7"/>
          <p:cNvSpPr txBox="1"/>
          <p:nvPr>
            <p:ph idx="12" type="sldNum"/>
          </p:nvPr>
        </p:nvSpPr>
        <p:spPr>
          <a:xfrm>
            <a:off x="9906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73245" y="661638"/>
            <a:ext cx="7445700" cy="6012600"/>
          </a:xfrm>
          <a:prstGeom prst="rect">
            <a:avLst/>
          </a:prstGeom>
        </p:spPr>
        <p:txBody>
          <a:bodyPr anchorCtr="0" anchor="ctr" bIns="116050" lIns="116050" spcFirstLastPara="1" rIns="116050" wrap="square" tIns="116050">
            <a:normAutofit/>
          </a:bodyPr>
          <a:lstStyle>
            <a:lvl1pPr lvl="0">
              <a:spcBef>
                <a:spcPts val="0"/>
              </a:spcBef>
              <a:spcAft>
                <a:spcPts val="0"/>
              </a:spcAft>
              <a:buSzPts val="6100"/>
              <a:buNone/>
              <a:defRPr sz="6100"/>
            </a:lvl1pPr>
            <a:lvl2pPr lvl="1">
              <a:spcBef>
                <a:spcPts val="0"/>
              </a:spcBef>
              <a:spcAft>
                <a:spcPts val="0"/>
              </a:spcAft>
              <a:buSzPts val="6100"/>
              <a:buNone/>
              <a:defRPr sz="6100"/>
            </a:lvl2pPr>
            <a:lvl3pPr lvl="2">
              <a:spcBef>
                <a:spcPts val="0"/>
              </a:spcBef>
              <a:spcAft>
                <a:spcPts val="0"/>
              </a:spcAft>
              <a:buSzPts val="6100"/>
              <a:buNone/>
              <a:defRPr sz="6100"/>
            </a:lvl3pPr>
            <a:lvl4pPr lvl="3">
              <a:spcBef>
                <a:spcPts val="0"/>
              </a:spcBef>
              <a:spcAft>
                <a:spcPts val="0"/>
              </a:spcAft>
              <a:buSzPts val="6100"/>
              <a:buNone/>
              <a:defRPr sz="6100"/>
            </a:lvl4pPr>
            <a:lvl5pPr lvl="4">
              <a:spcBef>
                <a:spcPts val="0"/>
              </a:spcBef>
              <a:spcAft>
                <a:spcPts val="0"/>
              </a:spcAft>
              <a:buSzPts val="6100"/>
              <a:buNone/>
              <a:defRPr sz="6100"/>
            </a:lvl5pPr>
            <a:lvl6pPr lvl="5">
              <a:spcBef>
                <a:spcPts val="0"/>
              </a:spcBef>
              <a:spcAft>
                <a:spcPts val="0"/>
              </a:spcAft>
              <a:buSzPts val="6100"/>
              <a:buNone/>
              <a:defRPr sz="6100"/>
            </a:lvl6pPr>
            <a:lvl7pPr lvl="6">
              <a:spcBef>
                <a:spcPts val="0"/>
              </a:spcBef>
              <a:spcAft>
                <a:spcPts val="0"/>
              </a:spcAft>
              <a:buSzPts val="6100"/>
              <a:buNone/>
              <a:defRPr sz="6100"/>
            </a:lvl7pPr>
            <a:lvl8pPr lvl="7">
              <a:spcBef>
                <a:spcPts val="0"/>
              </a:spcBef>
              <a:spcAft>
                <a:spcPts val="0"/>
              </a:spcAft>
              <a:buSzPts val="6100"/>
              <a:buNone/>
              <a:defRPr sz="6100"/>
            </a:lvl8pPr>
            <a:lvl9pPr lvl="8">
              <a:spcBef>
                <a:spcPts val="0"/>
              </a:spcBef>
              <a:spcAft>
                <a:spcPts val="0"/>
              </a:spcAft>
              <a:buSzPts val="6100"/>
              <a:buNone/>
              <a:defRPr sz="6100"/>
            </a:lvl9pPr>
          </a:lstStyle>
          <a:p/>
        </p:txBody>
      </p:sp>
      <p:sp>
        <p:nvSpPr>
          <p:cNvPr id="34" name="Google Shape;34;p8"/>
          <p:cNvSpPr txBox="1"/>
          <p:nvPr>
            <p:ph idx="12" type="sldNum"/>
          </p:nvPr>
        </p:nvSpPr>
        <p:spPr>
          <a:xfrm>
            <a:off x="9906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346000" y="-184"/>
            <a:ext cx="5346000" cy="7560000"/>
          </a:xfrm>
          <a:prstGeom prst="rect">
            <a:avLst/>
          </a:prstGeom>
          <a:solidFill>
            <a:schemeClr val="lt2"/>
          </a:solidFill>
          <a:ln>
            <a:noFill/>
          </a:ln>
        </p:spPr>
        <p:txBody>
          <a:bodyPr anchorCtr="0" anchor="ctr" bIns="116050" lIns="116050" spcFirstLastPara="1" rIns="116050" wrap="square" tIns="11605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310447" y="1812541"/>
            <a:ext cx="4730100" cy="2178600"/>
          </a:xfrm>
          <a:prstGeom prst="rect">
            <a:avLst/>
          </a:prstGeom>
        </p:spPr>
        <p:txBody>
          <a:bodyPr anchorCtr="0" anchor="b" bIns="116050" lIns="116050" spcFirstLastPara="1" rIns="116050" wrap="square" tIns="116050">
            <a:normAutofit/>
          </a:bodyPr>
          <a:lstStyle>
            <a:lvl1pPr lvl="0" algn="ctr">
              <a:spcBef>
                <a:spcPts val="0"/>
              </a:spcBef>
              <a:spcAft>
                <a:spcPts val="0"/>
              </a:spcAft>
              <a:buSzPts val="5300"/>
              <a:buNone/>
              <a:defRPr sz="5300"/>
            </a:lvl1pPr>
            <a:lvl2pPr lvl="1" algn="ctr">
              <a:spcBef>
                <a:spcPts val="0"/>
              </a:spcBef>
              <a:spcAft>
                <a:spcPts val="0"/>
              </a:spcAft>
              <a:buSzPts val="5300"/>
              <a:buNone/>
              <a:defRPr sz="5300"/>
            </a:lvl2pPr>
            <a:lvl3pPr lvl="2" algn="ctr">
              <a:spcBef>
                <a:spcPts val="0"/>
              </a:spcBef>
              <a:spcAft>
                <a:spcPts val="0"/>
              </a:spcAft>
              <a:buSzPts val="5300"/>
              <a:buNone/>
              <a:defRPr sz="5300"/>
            </a:lvl3pPr>
            <a:lvl4pPr lvl="3" algn="ctr">
              <a:spcBef>
                <a:spcPts val="0"/>
              </a:spcBef>
              <a:spcAft>
                <a:spcPts val="0"/>
              </a:spcAft>
              <a:buSzPts val="5300"/>
              <a:buNone/>
              <a:defRPr sz="5300"/>
            </a:lvl4pPr>
            <a:lvl5pPr lvl="4" algn="ctr">
              <a:spcBef>
                <a:spcPts val="0"/>
              </a:spcBef>
              <a:spcAft>
                <a:spcPts val="0"/>
              </a:spcAft>
              <a:buSzPts val="5300"/>
              <a:buNone/>
              <a:defRPr sz="5300"/>
            </a:lvl5pPr>
            <a:lvl6pPr lvl="5" algn="ctr">
              <a:spcBef>
                <a:spcPts val="0"/>
              </a:spcBef>
              <a:spcAft>
                <a:spcPts val="0"/>
              </a:spcAft>
              <a:buSzPts val="5300"/>
              <a:buNone/>
              <a:defRPr sz="5300"/>
            </a:lvl6pPr>
            <a:lvl7pPr lvl="6" algn="ctr">
              <a:spcBef>
                <a:spcPts val="0"/>
              </a:spcBef>
              <a:spcAft>
                <a:spcPts val="0"/>
              </a:spcAft>
              <a:buSzPts val="5300"/>
              <a:buNone/>
              <a:defRPr sz="5300"/>
            </a:lvl7pPr>
            <a:lvl8pPr lvl="7" algn="ctr">
              <a:spcBef>
                <a:spcPts val="0"/>
              </a:spcBef>
              <a:spcAft>
                <a:spcPts val="0"/>
              </a:spcAft>
              <a:buSzPts val="5300"/>
              <a:buNone/>
              <a:defRPr sz="5300"/>
            </a:lvl8pPr>
            <a:lvl9pPr lvl="8" algn="ctr">
              <a:spcBef>
                <a:spcPts val="0"/>
              </a:spcBef>
              <a:spcAft>
                <a:spcPts val="0"/>
              </a:spcAft>
              <a:buSzPts val="5300"/>
              <a:buNone/>
              <a:defRPr sz="5300"/>
            </a:lvl9pPr>
          </a:lstStyle>
          <a:p/>
        </p:txBody>
      </p:sp>
      <p:sp>
        <p:nvSpPr>
          <p:cNvPr id="38" name="Google Shape;38;p9"/>
          <p:cNvSpPr txBox="1"/>
          <p:nvPr>
            <p:ph idx="1" type="subTitle"/>
          </p:nvPr>
        </p:nvSpPr>
        <p:spPr>
          <a:xfrm>
            <a:off x="310447" y="4120005"/>
            <a:ext cx="4730100" cy="1815300"/>
          </a:xfrm>
          <a:prstGeom prst="rect">
            <a:avLst/>
          </a:prstGeom>
        </p:spPr>
        <p:txBody>
          <a:bodyPr anchorCtr="0" anchor="t" bIns="116050" lIns="116050" spcFirstLastPara="1" rIns="116050" wrap="square" tIns="116050">
            <a:normAutofit/>
          </a:bodyPr>
          <a:lstStyle>
            <a:lvl1pPr lvl="0" algn="ctr">
              <a:lnSpc>
                <a:spcPct val="100000"/>
              </a:lnSpc>
              <a:spcBef>
                <a:spcPts val="0"/>
              </a:spcBef>
              <a:spcAft>
                <a:spcPts val="0"/>
              </a:spcAft>
              <a:buSzPts val="2700"/>
              <a:buNone/>
              <a:defRPr sz="2700"/>
            </a:lvl1pPr>
            <a:lvl2pPr lvl="1" algn="ctr">
              <a:lnSpc>
                <a:spcPct val="100000"/>
              </a:lnSpc>
              <a:spcBef>
                <a:spcPts val="0"/>
              </a:spcBef>
              <a:spcAft>
                <a:spcPts val="0"/>
              </a:spcAft>
              <a:buSzPts val="2700"/>
              <a:buNone/>
              <a:defRPr sz="2700"/>
            </a:lvl2pPr>
            <a:lvl3pPr lvl="2" algn="ctr">
              <a:lnSpc>
                <a:spcPct val="100000"/>
              </a:lnSpc>
              <a:spcBef>
                <a:spcPts val="0"/>
              </a:spcBef>
              <a:spcAft>
                <a:spcPts val="0"/>
              </a:spcAft>
              <a:buSzPts val="2700"/>
              <a:buNone/>
              <a:defRPr sz="2700"/>
            </a:lvl3pPr>
            <a:lvl4pPr lvl="3" algn="ctr">
              <a:lnSpc>
                <a:spcPct val="100000"/>
              </a:lnSpc>
              <a:spcBef>
                <a:spcPts val="0"/>
              </a:spcBef>
              <a:spcAft>
                <a:spcPts val="0"/>
              </a:spcAft>
              <a:buSzPts val="2700"/>
              <a:buNone/>
              <a:defRPr sz="2700"/>
            </a:lvl4pPr>
            <a:lvl5pPr lvl="4" algn="ctr">
              <a:lnSpc>
                <a:spcPct val="100000"/>
              </a:lnSpc>
              <a:spcBef>
                <a:spcPts val="0"/>
              </a:spcBef>
              <a:spcAft>
                <a:spcPts val="0"/>
              </a:spcAft>
              <a:buSzPts val="2700"/>
              <a:buNone/>
              <a:defRPr sz="2700"/>
            </a:lvl5pPr>
            <a:lvl6pPr lvl="5" algn="ctr">
              <a:lnSpc>
                <a:spcPct val="100000"/>
              </a:lnSpc>
              <a:spcBef>
                <a:spcPts val="0"/>
              </a:spcBef>
              <a:spcAft>
                <a:spcPts val="0"/>
              </a:spcAft>
              <a:buSzPts val="2700"/>
              <a:buNone/>
              <a:defRPr sz="2700"/>
            </a:lvl6pPr>
            <a:lvl7pPr lvl="6" algn="ctr">
              <a:lnSpc>
                <a:spcPct val="100000"/>
              </a:lnSpc>
              <a:spcBef>
                <a:spcPts val="0"/>
              </a:spcBef>
              <a:spcAft>
                <a:spcPts val="0"/>
              </a:spcAft>
              <a:buSzPts val="2700"/>
              <a:buNone/>
              <a:defRPr sz="2700"/>
            </a:lvl7pPr>
            <a:lvl8pPr lvl="7" algn="ctr">
              <a:lnSpc>
                <a:spcPct val="100000"/>
              </a:lnSpc>
              <a:spcBef>
                <a:spcPts val="0"/>
              </a:spcBef>
              <a:spcAft>
                <a:spcPts val="0"/>
              </a:spcAft>
              <a:buSzPts val="2700"/>
              <a:buNone/>
              <a:defRPr sz="2700"/>
            </a:lvl8pPr>
            <a:lvl9pPr lvl="8" algn="ctr">
              <a:lnSpc>
                <a:spcPct val="100000"/>
              </a:lnSpc>
              <a:spcBef>
                <a:spcPts val="0"/>
              </a:spcBef>
              <a:spcAft>
                <a:spcPts val="0"/>
              </a:spcAft>
              <a:buSzPts val="2700"/>
              <a:buNone/>
              <a:defRPr sz="2700"/>
            </a:lvl9pPr>
          </a:lstStyle>
          <a:p/>
        </p:txBody>
      </p:sp>
      <p:sp>
        <p:nvSpPr>
          <p:cNvPr id="39" name="Google Shape;39;p9"/>
          <p:cNvSpPr txBox="1"/>
          <p:nvPr>
            <p:ph idx="2" type="body"/>
          </p:nvPr>
        </p:nvSpPr>
        <p:spPr>
          <a:xfrm>
            <a:off x="5775715" y="1064257"/>
            <a:ext cx="4486500" cy="5431200"/>
          </a:xfrm>
          <a:prstGeom prst="rect">
            <a:avLst/>
          </a:prstGeom>
        </p:spPr>
        <p:txBody>
          <a:bodyPr anchorCtr="0" anchor="ctr" bIns="116050" lIns="116050" spcFirstLastPara="1" rIns="116050" wrap="square" tIns="116050">
            <a:normAutofit/>
          </a:bodyPr>
          <a:lstStyle>
            <a:lvl1pPr indent="-374650" lvl="0" marL="457200">
              <a:spcBef>
                <a:spcPts val="0"/>
              </a:spcBef>
              <a:spcAft>
                <a:spcPts val="0"/>
              </a:spcAft>
              <a:buSzPts val="2300"/>
              <a:buChar char="●"/>
              <a:defRPr/>
            </a:lvl1pPr>
            <a:lvl2pPr indent="-342900" lvl="1" marL="914400">
              <a:spcBef>
                <a:spcPts val="0"/>
              </a:spcBef>
              <a:spcAft>
                <a:spcPts val="0"/>
              </a:spcAft>
              <a:buSzPts val="1800"/>
              <a:buChar char="○"/>
              <a:defRPr/>
            </a:lvl2pPr>
            <a:lvl3pPr indent="-342900" lvl="2" marL="1371600">
              <a:spcBef>
                <a:spcPts val="0"/>
              </a:spcBef>
              <a:spcAft>
                <a:spcPts val="0"/>
              </a:spcAft>
              <a:buSzPts val="18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40" name="Google Shape;40;p9"/>
          <p:cNvSpPr txBox="1"/>
          <p:nvPr>
            <p:ph idx="12" type="sldNum"/>
          </p:nvPr>
        </p:nvSpPr>
        <p:spPr>
          <a:xfrm>
            <a:off x="9906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64468" y="6218168"/>
            <a:ext cx="7014300" cy="889500"/>
          </a:xfrm>
          <a:prstGeom prst="rect">
            <a:avLst/>
          </a:prstGeom>
        </p:spPr>
        <p:txBody>
          <a:bodyPr anchorCtr="0" anchor="ctr" bIns="116050" lIns="116050" spcFirstLastPara="1" rIns="116050" wrap="square" tIns="116050">
            <a:normAutofit/>
          </a:bodyPr>
          <a:lstStyle>
            <a:lvl1pPr indent="-228600" lvl="0" marL="457200">
              <a:lnSpc>
                <a:spcPct val="100000"/>
              </a:lnSpc>
              <a:spcBef>
                <a:spcPts val="0"/>
              </a:spcBef>
              <a:spcAft>
                <a:spcPts val="0"/>
              </a:spcAft>
              <a:buSzPts val="2300"/>
              <a:buNone/>
              <a:defRPr/>
            </a:lvl1pPr>
          </a:lstStyle>
          <a:p/>
        </p:txBody>
      </p:sp>
      <p:sp>
        <p:nvSpPr>
          <p:cNvPr id="43" name="Google Shape;43;p10"/>
          <p:cNvSpPr txBox="1"/>
          <p:nvPr>
            <p:ph idx="12" type="sldNum"/>
          </p:nvPr>
        </p:nvSpPr>
        <p:spPr>
          <a:xfrm>
            <a:off x="9906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64468" y="654105"/>
            <a:ext cx="9963000" cy="841800"/>
          </a:xfrm>
          <a:prstGeom prst="rect">
            <a:avLst/>
          </a:prstGeom>
          <a:noFill/>
          <a:ln>
            <a:noFill/>
          </a:ln>
        </p:spPr>
        <p:txBody>
          <a:bodyPr anchorCtr="0" anchor="t" bIns="116050" lIns="116050" spcFirstLastPara="1" rIns="116050" wrap="square" tIns="116050">
            <a:normAutofit/>
          </a:bodyPr>
          <a:lstStyle>
            <a:lvl1pPr lvl="0">
              <a:spcBef>
                <a:spcPts val="0"/>
              </a:spcBef>
              <a:spcAft>
                <a:spcPts val="0"/>
              </a:spcAft>
              <a:buClr>
                <a:schemeClr val="dk1"/>
              </a:buClr>
              <a:buSzPts val="3600"/>
              <a:buNone/>
              <a:defRPr sz="3600">
                <a:solidFill>
                  <a:schemeClr val="dk1"/>
                </a:solidFill>
              </a:defRPr>
            </a:lvl1pPr>
            <a:lvl2pPr lvl="1">
              <a:spcBef>
                <a:spcPts val="0"/>
              </a:spcBef>
              <a:spcAft>
                <a:spcPts val="0"/>
              </a:spcAft>
              <a:buClr>
                <a:schemeClr val="dk1"/>
              </a:buClr>
              <a:buSzPts val="3600"/>
              <a:buNone/>
              <a:defRPr sz="3600">
                <a:solidFill>
                  <a:schemeClr val="dk1"/>
                </a:solidFill>
              </a:defRPr>
            </a:lvl2pPr>
            <a:lvl3pPr lvl="2">
              <a:spcBef>
                <a:spcPts val="0"/>
              </a:spcBef>
              <a:spcAft>
                <a:spcPts val="0"/>
              </a:spcAft>
              <a:buClr>
                <a:schemeClr val="dk1"/>
              </a:buClr>
              <a:buSzPts val="3600"/>
              <a:buNone/>
              <a:defRPr sz="3600">
                <a:solidFill>
                  <a:schemeClr val="dk1"/>
                </a:solidFill>
              </a:defRPr>
            </a:lvl3pPr>
            <a:lvl4pPr lvl="3">
              <a:spcBef>
                <a:spcPts val="0"/>
              </a:spcBef>
              <a:spcAft>
                <a:spcPts val="0"/>
              </a:spcAft>
              <a:buClr>
                <a:schemeClr val="dk1"/>
              </a:buClr>
              <a:buSzPts val="3600"/>
              <a:buNone/>
              <a:defRPr sz="3600">
                <a:solidFill>
                  <a:schemeClr val="dk1"/>
                </a:solidFill>
              </a:defRPr>
            </a:lvl4pPr>
            <a:lvl5pPr lvl="4">
              <a:spcBef>
                <a:spcPts val="0"/>
              </a:spcBef>
              <a:spcAft>
                <a:spcPts val="0"/>
              </a:spcAft>
              <a:buClr>
                <a:schemeClr val="dk1"/>
              </a:buClr>
              <a:buSzPts val="3600"/>
              <a:buNone/>
              <a:defRPr sz="3600">
                <a:solidFill>
                  <a:schemeClr val="dk1"/>
                </a:solidFill>
              </a:defRPr>
            </a:lvl5pPr>
            <a:lvl6pPr lvl="5">
              <a:spcBef>
                <a:spcPts val="0"/>
              </a:spcBef>
              <a:spcAft>
                <a:spcPts val="0"/>
              </a:spcAft>
              <a:buClr>
                <a:schemeClr val="dk1"/>
              </a:buClr>
              <a:buSzPts val="3600"/>
              <a:buNone/>
              <a:defRPr sz="3600">
                <a:solidFill>
                  <a:schemeClr val="dk1"/>
                </a:solidFill>
              </a:defRPr>
            </a:lvl6pPr>
            <a:lvl7pPr lvl="6">
              <a:spcBef>
                <a:spcPts val="0"/>
              </a:spcBef>
              <a:spcAft>
                <a:spcPts val="0"/>
              </a:spcAft>
              <a:buClr>
                <a:schemeClr val="dk1"/>
              </a:buClr>
              <a:buSzPts val="3600"/>
              <a:buNone/>
              <a:defRPr sz="3600">
                <a:solidFill>
                  <a:schemeClr val="dk1"/>
                </a:solidFill>
              </a:defRPr>
            </a:lvl7pPr>
            <a:lvl8pPr lvl="7">
              <a:spcBef>
                <a:spcPts val="0"/>
              </a:spcBef>
              <a:spcAft>
                <a:spcPts val="0"/>
              </a:spcAft>
              <a:buClr>
                <a:schemeClr val="dk1"/>
              </a:buClr>
              <a:buSzPts val="3600"/>
              <a:buNone/>
              <a:defRPr sz="3600">
                <a:solidFill>
                  <a:schemeClr val="dk1"/>
                </a:solidFill>
              </a:defRPr>
            </a:lvl8pPr>
            <a:lvl9pPr lvl="8">
              <a:spcBef>
                <a:spcPts val="0"/>
              </a:spcBef>
              <a:spcAft>
                <a:spcPts val="0"/>
              </a:spcAft>
              <a:buClr>
                <a:schemeClr val="dk1"/>
              </a:buClr>
              <a:buSzPts val="3600"/>
              <a:buNone/>
              <a:defRPr sz="3600">
                <a:solidFill>
                  <a:schemeClr val="dk1"/>
                </a:solidFill>
              </a:defRPr>
            </a:lvl9pPr>
          </a:lstStyle>
          <a:p/>
        </p:txBody>
      </p:sp>
      <p:sp>
        <p:nvSpPr>
          <p:cNvPr id="7" name="Google Shape;7;p1"/>
          <p:cNvSpPr txBox="1"/>
          <p:nvPr>
            <p:ph idx="1" type="body"/>
          </p:nvPr>
        </p:nvSpPr>
        <p:spPr>
          <a:xfrm>
            <a:off x="364468" y="1693927"/>
            <a:ext cx="9963000" cy="5021400"/>
          </a:xfrm>
          <a:prstGeom prst="rect">
            <a:avLst/>
          </a:prstGeom>
          <a:noFill/>
          <a:ln>
            <a:noFill/>
          </a:ln>
        </p:spPr>
        <p:txBody>
          <a:bodyPr anchorCtr="0" anchor="t" bIns="116050" lIns="116050" spcFirstLastPara="1" rIns="116050" wrap="square" tIns="116050">
            <a:normAutofit/>
          </a:bodyPr>
          <a:lstStyle>
            <a:lvl1pPr indent="-374650" lvl="0" marL="457200">
              <a:lnSpc>
                <a:spcPct val="115000"/>
              </a:lnSpc>
              <a:spcBef>
                <a:spcPts val="0"/>
              </a:spcBef>
              <a:spcAft>
                <a:spcPts val="0"/>
              </a:spcAft>
              <a:buClr>
                <a:schemeClr val="dk2"/>
              </a:buClr>
              <a:buSzPts val="2300"/>
              <a:buChar char="●"/>
              <a:defRPr sz="2300">
                <a:solidFill>
                  <a:schemeClr val="dk2"/>
                </a:solidFill>
              </a:defRPr>
            </a:lvl1pPr>
            <a:lvl2pPr indent="-342900" lvl="1" marL="914400">
              <a:lnSpc>
                <a:spcPct val="115000"/>
              </a:lnSpc>
              <a:spcBef>
                <a:spcPts val="0"/>
              </a:spcBef>
              <a:spcAft>
                <a:spcPts val="0"/>
              </a:spcAft>
              <a:buClr>
                <a:schemeClr val="dk2"/>
              </a:buClr>
              <a:buSzPts val="1800"/>
              <a:buChar char="○"/>
              <a:defRPr sz="1800">
                <a:solidFill>
                  <a:schemeClr val="dk2"/>
                </a:solidFill>
              </a:defRPr>
            </a:lvl2pPr>
            <a:lvl3pPr indent="-342900" lvl="2" marL="1371600">
              <a:lnSpc>
                <a:spcPct val="115000"/>
              </a:lnSpc>
              <a:spcBef>
                <a:spcPts val="0"/>
              </a:spcBef>
              <a:spcAft>
                <a:spcPts val="0"/>
              </a:spcAft>
              <a:buClr>
                <a:schemeClr val="dk2"/>
              </a:buClr>
              <a:buSzPts val="1800"/>
              <a:buChar char="■"/>
              <a:defRPr sz="1800">
                <a:solidFill>
                  <a:schemeClr val="dk2"/>
                </a:solidFill>
              </a:defRPr>
            </a:lvl3pPr>
            <a:lvl4pPr indent="-342900" lvl="3" marL="1828800">
              <a:lnSpc>
                <a:spcPct val="115000"/>
              </a:lnSpc>
              <a:spcBef>
                <a:spcPts val="0"/>
              </a:spcBef>
              <a:spcAft>
                <a:spcPts val="0"/>
              </a:spcAft>
              <a:buClr>
                <a:schemeClr val="dk2"/>
              </a:buClr>
              <a:buSzPts val="1800"/>
              <a:buChar char="●"/>
              <a:defRPr sz="1800">
                <a:solidFill>
                  <a:schemeClr val="dk2"/>
                </a:solidFill>
              </a:defRPr>
            </a:lvl4pPr>
            <a:lvl5pPr indent="-342900" lvl="4" marL="2286000">
              <a:lnSpc>
                <a:spcPct val="115000"/>
              </a:lnSpc>
              <a:spcBef>
                <a:spcPts val="0"/>
              </a:spcBef>
              <a:spcAft>
                <a:spcPts val="0"/>
              </a:spcAft>
              <a:buClr>
                <a:schemeClr val="dk2"/>
              </a:buClr>
              <a:buSzPts val="1800"/>
              <a:buChar char="○"/>
              <a:defRPr sz="1800">
                <a:solidFill>
                  <a:schemeClr val="dk2"/>
                </a:solidFill>
              </a:defRPr>
            </a:lvl5pPr>
            <a:lvl6pPr indent="-342900" lvl="5" marL="2743200">
              <a:lnSpc>
                <a:spcPct val="115000"/>
              </a:lnSpc>
              <a:spcBef>
                <a:spcPts val="0"/>
              </a:spcBef>
              <a:spcAft>
                <a:spcPts val="0"/>
              </a:spcAft>
              <a:buClr>
                <a:schemeClr val="dk2"/>
              </a:buClr>
              <a:buSzPts val="1800"/>
              <a:buChar char="■"/>
              <a:defRPr sz="1800">
                <a:solidFill>
                  <a:schemeClr val="dk2"/>
                </a:solidFill>
              </a:defRPr>
            </a:lvl6pPr>
            <a:lvl7pPr indent="-342900" lvl="6" marL="3200400">
              <a:lnSpc>
                <a:spcPct val="115000"/>
              </a:lnSpc>
              <a:spcBef>
                <a:spcPts val="0"/>
              </a:spcBef>
              <a:spcAft>
                <a:spcPts val="0"/>
              </a:spcAft>
              <a:buClr>
                <a:schemeClr val="dk2"/>
              </a:buClr>
              <a:buSzPts val="1800"/>
              <a:buChar char="●"/>
              <a:defRPr sz="1800">
                <a:solidFill>
                  <a:schemeClr val="dk2"/>
                </a:solidFill>
              </a:defRPr>
            </a:lvl7pPr>
            <a:lvl8pPr indent="-342900" lvl="7" marL="3657600">
              <a:lnSpc>
                <a:spcPct val="115000"/>
              </a:lnSpc>
              <a:spcBef>
                <a:spcPts val="0"/>
              </a:spcBef>
              <a:spcAft>
                <a:spcPts val="0"/>
              </a:spcAft>
              <a:buClr>
                <a:schemeClr val="dk2"/>
              </a:buClr>
              <a:buSzPts val="1800"/>
              <a:buChar char="○"/>
              <a:defRPr sz="1800">
                <a:solidFill>
                  <a:schemeClr val="dk2"/>
                </a:solidFill>
              </a:defRPr>
            </a:lvl8pPr>
            <a:lvl9pPr indent="-342900" lvl="8" marL="4114800">
              <a:lnSpc>
                <a:spcPct val="115000"/>
              </a:lnSpc>
              <a:spcBef>
                <a:spcPts val="0"/>
              </a:spcBef>
              <a:spcAft>
                <a:spcPts val="0"/>
              </a:spcAft>
              <a:buClr>
                <a:schemeClr val="dk2"/>
              </a:buClr>
              <a:buSzPts val="1800"/>
              <a:buChar char="■"/>
              <a:defRPr sz="1800">
                <a:solidFill>
                  <a:schemeClr val="dk2"/>
                </a:solidFill>
              </a:defRPr>
            </a:lvl9pPr>
          </a:lstStyle>
          <a:p/>
        </p:txBody>
      </p:sp>
      <p:sp>
        <p:nvSpPr>
          <p:cNvPr id="8" name="Google Shape;8;p1"/>
          <p:cNvSpPr txBox="1"/>
          <p:nvPr>
            <p:ph idx="12" type="sldNum"/>
          </p:nvPr>
        </p:nvSpPr>
        <p:spPr>
          <a:xfrm>
            <a:off x="9906772" y="6854072"/>
            <a:ext cx="641700" cy="578400"/>
          </a:xfrm>
          <a:prstGeom prst="rect">
            <a:avLst/>
          </a:prstGeom>
          <a:noFill/>
          <a:ln>
            <a:noFill/>
          </a:ln>
        </p:spPr>
        <p:txBody>
          <a:bodyPr anchorCtr="0" anchor="ctr" bIns="116050" lIns="116050" spcFirstLastPara="1" rIns="116050" wrap="square" tIns="116050">
            <a:norm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about:blank" TargetMode="External"/><Relationship Id="rId4" Type="http://schemas.openxmlformats.org/officeDocument/2006/relationships/image" Target="../media/image1.png"/><Relationship Id="rId10" Type="http://schemas.openxmlformats.org/officeDocument/2006/relationships/hyperlink" Target="https://sites.google.com/carcroftschool.co.uk/spagrevision/home" TargetMode="External"/><Relationship Id="rId9" Type="http://schemas.openxmlformats.org/officeDocument/2006/relationships/hyperlink" Target="https://sites.google.com/carcroftschool.co.uk/mathsrevision/home" TargetMode="External"/><Relationship Id="rId5" Type="http://schemas.openxmlformats.org/officeDocument/2006/relationships/hyperlink" Target="https://www.topmarks.co.uk/maths-games/7-11-years/ordering-and-sequencing" TargetMode="External"/><Relationship Id="rId6" Type="http://schemas.openxmlformats.org/officeDocument/2006/relationships/hyperlink" Target="https://www.topmarks.co.uk/maths-games/daily10" TargetMode="External"/><Relationship Id="rId7" Type="http://schemas.openxmlformats.org/officeDocument/2006/relationships/hyperlink" Target="https://www.mymaths.co.uk/" TargetMode="External"/><Relationship Id="rId8" Type="http://schemas.openxmlformats.org/officeDocument/2006/relationships/hyperlink" Target="https://sites.google.com/carcroftschool.co.uk/readingrevision/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sites.google.com/carcroftschool.co.uk/mathsrevision/home" TargetMode="External"/><Relationship Id="rId4" Type="http://schemas.openxmlformats.org/officeDocument/2006/relationships/hyperlink" Target="https://sites.google.com/carcroftschool.co.uk/readingrevision/home" TargetMode="External"/><Relationship Id="rId5" Type="http://schemas.openxmlformats.org/officeDocument/2006/relationships/hyperlink" Target="https://sites.google.com/carcroftschool.co.uk/spagrevision/hom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330150" y="1496975"/>
            <a:ext cx="10031700" cy="2997300"/>
          </a:xfrm>
          <a:prstGeom prst="rect">
            <a:avLst/>
          </a:prstGeom>
          <a:noFill/>
          <a:ln>
            <a:noFill/>
          </a:ln>
        </p:spPr>
        <p:txBody>
          <a:bodyPr anchorCtr="0" anchor="t" bIns="91425" lIns="91425" spcFirstLastPara="1" rIns="91425" wrap="square" tIns="91425">
            <a:spAutoFit/>
          </a:bodyPr>
          <a:lstStyle/>
          <a:p>
            <a:pPr indent="0" lvl="0" marL="0" rtl="0" algn="just">
              <a:lnSpc>
                <a:spcPct val="107916"/>
              </a:lnSpc>
              <a:spcBef>
                <a:spcPts val="0"/>
              </a:spcBef>
              <a:spcAft>
                <a:spcPts val="0"/>
              </a:spcAft>
              <a:buNone/>
            </a:pPr>
            <a:r>
              <a:rPr lang="en-GB" sz="1800">
                <a:solidFill>
                  <a:schemeClr val="dk1"/>
                </a:solidFill>
                <a:latin typeface="Quicksand"/>
                <a:ea typeface="Quicksand"/>
                <a:cs typeface="Quicksand"/>
                <a:sym typeface="Quicksand"/>
              </a:rPr>
              <a:t>Throughout the term please choose </a:t>
            </a:r>
            <a:r>
              <a:rPr b="1" lang="en-GB" sz="1800" u="sng">
                <a:solidFill>
                  <a:schemeClr val="dk1"/>
                </a:solidFill>
                <a:latin typeface="Quicksand"/>
                <a:ea typeface="Quicksand"/>
                <a:cs typeface="Quicksand"/>
                <a:sym typeface="Quicksand"/>
              </a:rPr>
              <a:t>one piece</a:t>
            </a:r>
            <a:r>
              <a:rPr lang="en-GB" sz="1800">
                <a:solidFill>
                  <a:schemeClr val="dk1"/>
                </a:solidFill>
                <a:latin typeface="Quicksand"/>
                <a:ea typeface="Quicksand"/>
                <a:cs typeface="Quicksand"/>
                <a:sym typeface="Quicksand"/>
              </a:rPr>
              <a:t> of homework to complete weekly. In year 5, we can share our homework electronically via email (</a:t>
            </a:r>
            <a:r>
              <a:rPr lang="en-GB" sz="1800" u="sng">
                <a:solidFill>
                  <a:schemeClr val="hlink"/>
                </a:solidFill>
                <a:latin typeface="Quicksand"/>
                <a:ea typeface="Quicksand"/>
                <a:cs typeface="Quicksand"/>
                <a:sym typeface="Quicksand"/>
                <a:hlinkClick r:id="rId3"/>
              </a:rPr>
              <a:t>r.shields@carcroftschool..co.uk</a:t>
            </a:r>
            <a:r>
              <a:rPr lang="en-GB" sz="1800">
                <a:solidFill>
                  <a:schemeClr val="dk1"/>
                </a:solidFill>
                <a:latin typeface="Quicksand"/>
                <a:ea typeface="Quicksand"/>
                <a:cs typeface="Quicksand"/>
                <a:sym typeface="Quicksand"/>
              </a:rPr>
              <a:t>) or as a paper copy.. We will share all homework submitted in our crew circles and all homework will be rewarded with raffle tickets which will be entered into our weekly draw.</a:t>
            </a:r>
            <a:endParaRPr sz="1800">
              <a:solidFill>
                <a:schemeClr val="dk1"/>
              </a:solidFill>
              <a:latin typeface="Quicksand"/>
              <a:ea typeface="Quicksand"/>
              <a:cs typeface="Quicksand"/>
              <a:sym typeface="Quicksand"/>
            </a:endParaRPr>
          </a:p>
          <a:p>
            <a:pPr indent="0" lvl="0" marL="0" rtl="0" algn="just">
              <a:lnSpc>
                <a:spcPct val="107916"/>
              </a:lnSpc>
              <a:spcBef>
                <a:spcPts val="800"/>
              </a:spcBef>
              <a:spcAft>
                <a:spcPts val="0"/>
              </a:spcAft>
              <a:buNone/>
            </a:pPr>
            <a:r>
              <a:rPr lang="en-GB" sz="1800">
                <a:solidFill>
                  <a:schemeClr val="dk1"/>
                </a:solidFill>
                <a:latin typeface="Quicksand"/>
                <a:ea typeface="Quicksand"/>
                <a:cs typeface="Quicksand"/>
                <a:sym typeface="Quicksand"/>
              </a:rPr>
              <a:t>Year 5 children are expected to </a:t>
            </a:r>
            <a:r>
              <a:rPr b="1" lang="en-GB" sz="1800" u="sng">
                <a:solidFill>
                  <a:schemeClr val="dk1"/>
                </a:solidFill>
                <a:latin typeface="Quicksand"/>
                <a:ea typeface="Quicksand"/>
                <a:cs typeface="Quicksand"/>
                <a:sym typeface="Quicksand"/>
              </a:rPr>
              <a:t>read at least 3 times a week</a:t>
            </a:r>
            <a:r>
              <a:rPr lang="en-GB" sz="1800">
                <a:solidFill>
                  <a:schemeClr val="dk1"/>
                </a:solidFill>
                <a:latin typeface="Quicksand"/>
                <a:ea typeface="Quicksand"/>
                <a:cs typeface="Quicksand"/>
                <a:sym typeface="Quicksand"/>
              </a:rPr>
              <a:t> at home with their parents or carers. Please write each time you have read in your reading journal so that your books can be changed and your child can collect their reading reward. Reading books can be changed as and when they need to be. Please ensure children bring their book bags daily.</a:t>
            </a:r>
            <a:endParaRPr sz="1800">
              <a:solidFill>
                <a:schemeClr val="dk1"/>
              </a:solidFill>
              <a:latin typeface="Quicksand"/>
              <a:ea typeface="Quicksand"/>
              <a:cs typeface="Quicksand"/>
              <a:sym typeface="Quicksand"/>
            </a:endParaRPr>
          </a:p>
          <a:p>
            <a:pPr indent="0" lvl="0" marL="0" rtl="0" algn="just">
              <a:lnSpc>
                <a:spcPct val="107916"/>
              </a:lnSpc>
              <a:spcBef>
                <a:spcPts val="800"/>
              </a:spcBef>
              <a:spcAft>
                <a:spcPts val="800"/>
              </a:spcAft>
              <a:buNone/>
            </a:pPr>
            <a:r>
              <a:t/>
            </a:r>
            <a:endParaRPr b="1" u="sng">
              <a:solidFill>
                <a:schemeClr val="dk1"/>
              </a:solidFill>
              <a:latin typeface="Quicksand"/>
              <a:ea typeface="Quicksand"/>
              <a:cs typeface="Quicksand"/>
              <a:sym typeface="Quicksand"/>
            </a:endParaRPr>
          </a:p>
        </p:txBody>
      </p:sp>
      <p:sp>
        <p:nvSpPr>
          <p:cNvPr id="55" name="Google Shape;55;p13"/>
          <p:cNvSpPr txBox="1"/>
          <p:nvPr/>
        </p:nvSpPr>
        <p:spPr>
          <a:xfrm>
            <a:off x="852300" y="111575"/>
            <a:ext cx="8987400" cy="1385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3900">
                <a:solidFill>
                  <a:srgbClr val="EA9999"/>
                </a:solidFill>
                <a:latin typeface="Amatic SC"/>
                <a:ea typeface="Amatic SC"/>
                <a:cs typeface="Amatic SC"/>
                <a:sym typeface="Amatic SC"/>
              </a:rPr>
              <a:t>Year 5</a:t>
            </a:r>
            <a:r>
              <a:rPr b="1" lang="en-GB" sz="3900">
                <a:latin typeface="Amatic SC"/>
                <a:ea typeface="Amatic SC"/>
                <a:cs typeface="Amatic SC"/>
                <a:sym typeface="Amatic SC"/>
              </a:rPr>
              <a:t> </a:t>
            </a:r>
            <a:r>
              <a:rPr b="1" lang="en-GB" sz="3900">
                <a:solidFill>
                  <a:srgbClr val="F1C232"/>
                </a:solidFill>
                <a:latin typeface="Amatic SC"/>
                <a:ea typeface="Amatic SC"/>
                <a:cs typeface="Amatic SC"/>
                <a:sym typeface="Amatic SC"/>
              </a:rPr>
              <a:t>H</a:t>
            </a:r>
            <a:r>
              <a:rPr b="1" lang="en-GB" sz="3900">
                <a:solidFill>
                  <a:srgbClr val="93C47D"/>
                </a:solidFill>
                <a:latin typeface="Amatic SC"/>
                <a:ea typeface="Amatic SC"/>
                <a:cs typeface="Amatic SC"/>
                <a:sym typeface="Amatic SC"/>
              </a:rPr>
              <a:t>o</a:t>
            </a:r>
            <a:r>
              <a:rPr b="1" lang="en-GB" sz="3900">
                <a:solidFill>
                  <a:srgbClr val="A4C2F4"/>
                </a:solidFill>
                <a:latin typeface="Amatic SC"/>
                <a:ea typeface="Amatic SC"/>
                <a:cs typeface="Amatic SC"/>
                <a:sym typeface="Amatic SC"/>
              </a:rPr>
              <a:t>m</a:t>
            </a:r>
            <a:r>
              <a:rPr b="1" lang="en-GB" sz="3900">
                <a:solidFill>
                  <a:srgbClr val="8E7CC3"/>
                </a:solidFill>
                <a:latin typeface="Amatic SC"/>
                <a:ea typeface="Amatic SC"/>
                <a:cs typeface="Amatic SC"/>
                <a:sym typeface="Amatic SC"/>
              </a:rPr>
              <a:t>e</a:t>
            </a:r>
            <a:r>
              <a:rPr b="1" lang="en-GB" sz="3900">
                <a:solidFill>
                  <a:srgbClr val="C27BA0"/>
                </a:solidFill>
                <a:latin typeface="Amatic SC"/>
                <a:ea typeface="Amatic SC"/>
                <a:cs typeface="Amatic SC"/>
                <a:sym typeface="Amatic SC"/>
              </a:rPr>
              <a:t>w</a:t>
            </a:r>
            <a:r>
              <a:rPr b="1" lang="en-GB" sz="3900">
                <a:solidFill>
                  <a:srgbClr val="EA9999"/>
                </a:solidFill>
                <a:latin typeface="Amatic SC"/>
                <a:ea typeface="Amatic SC"/>
                <a:cs typeface="Amatic SC"/>
                <a:sym typeface="Amatic SC"/>
              </a:rPr>
              <a:t>o</a:t>
            </a:r>
            <a:r>
              <a:rPr b="1" lang="en-GB" sz="3900">
                <a:solidFill>
                  <a:srgbClr val="F6B26B"/>
                </a:solidFill>
                <a:latin typeface="Amatic SC"/>
                <a:ea typeface="Amatic SC"/>
                <a:cs typeface="Amatic SC"/>
                <a:sym typeface="Amatic SC"/>
              </a:rPr>
              <a:t>r</a:t>
            </a:r>
            <a:r>
              <a:rPr b="1" lang="en-GB" sz="3900">
                <a:solidFill>
                  <a:srgbClr val="FFD966"/>
                </a:solidFill>
                <a:latin typeface="Amatic SC"/>
                <a:ea typeface="Amatic SC"/>
                <a:cs typeface="Amatic SC"/>
                <a:sym typeface="Amatic SC"/>
              </a:rPr>
              <a:t>k</a:t>
            </a:r>
            <a:r>
              <a:rPr b="1" lang="en-GB" sz="3900">
                <a:latin typeface="Amatic SC"/>
                <a:ea typeface="Amatic SC"/>
                <a:cs typeface="Amatic SC"/>
                <a:sym typeface="Amatic SC"/>
              </a:rPr>
              <a:t> </a:t>
            </a:r>
            <a:r>
              <a:rPr b="1" lang="en-GB" sz="3900">
                <a:solidFill>
                  <a:srgbClr val="93C47D"/>
                </a:solidFill>
                <a:latin typeface="Amatic SC"/>
                <a:ea typeface="Amatic SC"/>
                <a:cs typeface="Amatic SC"/>
                <a:sym typeface="Amatic SC"/>
              </a:rPr>
              <a:t>M</a:t>
            </a:r>
            <a:r>
              <a:rPr b="1" lang="en-GB" sz="3900">
                <a:solidFill>
                  <a:srgbClr val="A4C2F4"/>
                </a:solidFill>
                <a:latin typeface="Amatic SC"/>
                <a:ea typeface="Amatic SC"/>
                <a:cs typeface="Amatic SC"/>
                <a:sym typeface="Amatic SC"/>
              </a:rPr>
              <a:t>e</a:t>
            </a:r>
            <a:r>
              <a:rPr b="1" lang="en-GB" sz="3900">
                <a:solidFill>
                  <a:srgbClr val="8E7CC3"/>
                </a:solidFill>
                <a:latin typeface="Amatic SC"/>
                <a:ea typeface="Amatic SC"/>
                <a:cs typeface="Amatic SC"/>
                <a:sym typeface="Amatic SC"/>
              </a:rPr>
              <a:t>n</a:t>
            </a:r>
            <a:r>
              <a:rPr b="1" lang="en-GB" sz="3900">
                <a:solidFill>
                  <a:srgbClr val="C27BA0"/>
                </a:solidFill>
                <a:latin typeface="Amatic SC"/>
                <a:ea typeface="Amatic SC"/>
                <a:cs typeface="Amatic SC"/>
                <a:sym typeface="Amatic SC"/>
              </a:rPr>
              <a:t>u</a:t>
            </a:r>
            <a:endParaRPr b="1" sz="3900">
              <a:solidFill>
                <a:srgbClr val="C27BA0"/>
              </a:solidFill>
              <a:latin typeface="Amatic SC"/>
              <a:ea typeface="Amatic SC"/>
              <a:cs typeface="Amatic SC"/>
              <a:sym typeface="Amatic SC"/>
            </a:endParaRPr>
          </a:p>
          <a:p>
            <a:pPr indent="0" lvl="0" marL="0" rtl="0" algn="ctr">
              <a:spcBef>
                <a:spcPts val="0"/>
              </a:spcBef>
              <a:spcAft>
                <a:spcPts val="0"/>
              </a:spcAft>
              <a:buNone/>
            </a:pPr>
            <a:r>
              <a:rPr b="1" lang="en-GB" sz="3900">
                <a:solidFill>
                  <a:srgbClr val="EA9999"/>
                </a:solidFill>
                <a:latin typeface="Amatic SC"/>
                <a:ea typeface="Amatic SC"/>
                <a:cs typeface="Amatic SC"/>
                <a:sym typeface="Amatic SC"/>
              </a:rPr>
              <a:t>S</a:t>
            </a:r>
            <a:r>
              <a:rPr b="1" lang="en-GB" sz="3900">
                <a:solidFill>
                  <a:srgbClr val="F6B26B"/>
                </a:solidFill>
                <a:latin typeface="Amatic SC"/>
                <a:ea typeface="Amatic SC"/>
                <a:cs typeface="Amatic SC"/>
                <a:sym typeface="Amatic SC"/>
              </a:rPr>
              <a:t>u</a:t>
            </a:r>
            <a:r>
              <a:rPr b="1" lang="en-GB" sz="3900">
                <a:solidFill>
                  <a:srgbClr val="FFD966"/>
                </a:solidFill>
                <a:latin typeface="Amatic SC"/>
                <a:ea typeface="Amatic SC"/>
                <a:cs typeface="Amatic SC"/>
                <a:sym typeface="Amatic SC"/>
              </a:rPr>
              <a:t>m</a:t>
            </a:r>
            <a:r>
              <a:rPr b="1" lang="en-GB" sz="3900">
                <a:solidFill>
                  <a:srgbClr val="93C47D"/>
                </a:solidFill>
                <a:latin typeface="Amatic SC"/>
                <a:ea typeface="Amatic SC"/>
                <a:cs typeface="Amatic SC"/>
                <a:sym typeface="Amatic SC"/>
              </a:rPr>
              <a:t>m</a:t>
            </a:r>
            <a:r>
              <a:rPr b="1" lang="en-GB" sz="3900">
                <a:solidFill>
                  <a:srgbClr val="A4C2F4"/>
                </a:solidFill>
                <a:latin typeface="Amatic SC"/>
                <a:ea typeface="Amatic SC"/>
                <a:cs typeface="Amatic SC"/>
                <a:sym typeface="Amatic SC"/>
              </a:rPr>
              <a:t>e</a:t>
            </a:r>
            <a:r>
              <a:rPr b="1" lang="en-GB" sz="3900">
                <a:solidFill>
                  <a:srgbClr val="8E7CC3"/>
                </a:solidFill>
                <a:latin typeface="Amatic SC"/>
                <a:ea typeface="Amatic SC"/>
                <a:cs typeface="Amatic SC"/>
                <a:sym typeface="Amatic SC"/>
              </a:rPr>
              <a:t>r</a:t>
            </a:r>
            <a:r>
              <a:rPr b="1" lang="en-GB" sz="3900">
                <a:latin typeface="Amatic SC"/>
                <a:ea typeface="Amatic SC"/>
                <a:cs typeface="Amatic SC"/>
                <a:sym typeface="Amatic SC"/>
              </a:rPr>
              <a:t> </a:t>
            </a:r>
            <a:r>
              <a:rPr b="1" lang="en-GB" sz="3900">
                <a:solidFill>
                  <a:srgbClr val="C27BA0"/>
                </a:solidFill>
                <a:latin typeface="Amatic SC"/>
                <a:ea typeface="Amatic SC"/>
                <a:cs typeface="Amatic SC"/>
                <a:sym typeface="Amatic SC"/>
              </a:rPr>
              <a:t>T</a:t>
            </a:r>
            <a:r>
              <a:rPr b="1" lang="en-GB" sz="3900">
                <a:solidFill>
                  <a:srgbClr val="EA9999"/>
                </a:solidFill>
                <a:latin typeface="Amatic SC"/>
                <a:ea typeface="Amatic SC"/>
                <a:cs typeface="Amatic SC"/>
                <a:sym typeface="Amatic SC"/>
              </a:rPr>
              <a:t>e</a:t>
            </a:r>
            <a:r>
              <a:rPr b="1" lang="en-GB" sz="3900">
                <a:solidFill>
                  <a:srgbClr val="F6B26B"/>
                </a:solidFill>
                <a:latin typeface="Amatic SC"/>
                <a:ea typeface="Amatic SC"/>
                <a:cs typeface="Amatic SC"/>
                <a:sym typeface="Amatic SC"/>
              </a:rPr>
              <a:t>r</a:t>
            </a:r>
            <a:r>
              <a:rPr b="1" lang="en-GB" sz="3900">
                <a:solidFill>
                  <a:srgbClr val="FFD966"/>
                </a:solidFill>
                <a:latin typeface="Amatic SC"/>
                <a:ea typeface="Amatic SC"/>
                <a:cs typeface="Amatic SC"/>
                <a:sym typeface="Amatic SC"/>
              </a:rPr>
              <a:t>m</a:t>
            </a:r>
            <a:endParaRPr b="1" sz="3900">
              <a:solidFill>
                <a:srgbClr val="FFD966"/>
              </a:solidFill>
              <a:latin typeface="Amatic SC"/>
              <a:ea typeface="Amatic SC"/>
              <a:cs typeface="Amatic SC"/>
              <a:sym typeface="Amatic SC"/>
            </a:endParaRPr>
          </a:p>
        </p:txBody>
      </p:sp>
      <p:pic>
        <p:nvPicPr>
          <p:cNvPr id="56" name="Google Shape;56;p13"/>
          <p:cNvPicPr preferRelativeResize="0"/>
          <p:nvPr/>
        </p:nvPicPr>
        <p:blipFill>
          <a:blip r:embed="rId4">
            <a:alphaModFix/>
          </a:blip>
          <a:stretch>
            <a:fillRect/>
          </a:stretch>
        </p:blipFill>
        <p:spPr>
          <a:xfrm>
            <a:off x="112750" y="111575"/>
            <a:ext cx="1091325" cy="1070350"/>
          </a:xfrm>
          <a:prstGeom prst="rect">
            <a:avLst/>
          </a:prstGeom>
          <a:noFill/>
          <a:ln>
            <a:noFill/>
          </a:ln>
        </p:spPr>
      </p:pic>
      <p:sp>
        <p:nvSpPr>
          <p:cNvPr id="57" name="Google Shape;57;p13"/>
          <p:cNvSpPr txBox="1"/>
          <p:nvPr/>
        </p:nvSpPr>
        <p:spPr>
          <a:xfrm>
            <a:off x="274975" y="4271525"/>
            <a:ext cx="8670600" cy="2647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t>Educational websites: -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sz="1200" u="sng">
                <a:solidFill>
                  <a:srgbClr val="0000FF"/>
                </a:solidFill>
                <a:hlinkClick r:id="rId5">
                  <a:extLst>
                    <a:ext uri="{A12FA001-AC4F-418D-AE19-62706E023703}">
                      <ahyp:hlinkClr val="tx"/>
                    </a:ext>
                  </a:extLst>
                </a:hlinkClick>
              </a:rPr>
              <a:t>https://www.topmarks.co.uk/maths-games/7-11-years/ordering-and-sequencing</a:t>
            </a:r>
            <a:endParaRPr sz="1200">
              <a:solidFill>
                <a:srgbClr val="0000FF"/>
              </a:solidFill>
            </a:endParaRPr>
          </a:p>
          <a:p>
            <a:pPr indent="0" lvl="0" marL="0" rtl="0" algn="l">
              <a:spcBef>
                <a:spcPts val="0"/>
              </a:spcBef>
              <a:spcAft>
                <a:spcPts val="0"/>
              </a:spcAft>
              <a:buNone/>
            </a:pPr>
            <a:r>
              <a:t/>
            </a:r>
            <a:endParaRPr sz="1200">
              <a:solidFill>
                <a:srgbClr val="0000FF"/>
              </a:solidFill>
            </a:endParaRPr>
          </a:p>
          <a:p>
            <a:pPr indent="0" lvl="0" marL="0" rtl="0" algn="l">
              <a:spcBef>
                <a:spcPts val="0"/>
              </a:spcBef>
              <a:spcAft>
                <a:spcPts val="0"/>
              </a:spcAft>
              <a:buNone/>
            </a:pPr>
            <a:r>
              <a:rPr lang="en-GB" sz="1200" u="sng">
                <a:solidFill>
                  <a:srgbClr val="0000FF"/>
                </a:solidFill>
                <a:hlinkClick r:id="rId6">
                  <a:extLst>
                    <a:ext uri="{A12FA001-AC4F-418D-AE19-62706E023703}">
                      <ahyp:hlinkClr val="tx"/>
                    </a:ext>
                  </a:extLst>
                </a:hlinkClick>
              </a:rPr>
              <a:t>https://www.topmarks.co.uk/maths-games/daily10</a:t>
            </a:r>
            <a:endParaRPr sz="1200">
              <a:solidFill>
                <a:srgbClr val="0000FF"/>
              </a:solidFill>
            </a:endParaRPr>
          </a:p>
          <a:p>
            <a:pPr indent="0" lvl="0" marL="0" rtl="0" algn="l">
              <a:spcBef>
                <a:spcPts val="0"/>
              </a:spcBef>
              <a:spcAft>
                <a:spcPts val="0"/>
              </a:spcAft>
              <a:buNone/>
            </a:pPr>
            <a:r>
              <a:t/>
            </a:r>
            <a:endParaRPr sz="1200">
              <a:solidFill>
                <a:srgbClr val="0000FF"/>
              </a:solidFill>
            </a:endParaRPr>
          </a:p>
          <a:p>
            <a:pPr indent="0" lvl="0" marL="0" rtl="0" algn="l">
              <a:spcBef>
                <a:spcPts val="0"/>
              </a:spcBef>
              <a:spcAft>
                <a:spcPts val="0"/>
              </a:spcAft>
              <a:buNone/>
            </a:pPr>
            <a:r>
              <a:rPr lang="en-GB" sz="1200" u="sng">
                <a:solidFill>
                  <a:srgbClr val="0000FF"/>
                </a:solidFill>
                <a:hlinkClick r:id="rId7">
                  <a:extLst>
                    <a:ext uri="{A12FA001-AC4F-418D-AE19-62706E023703}">
                      <ahyp:hlinkClr val="tx"/>
                    </a:ext>
                  </a:extLst>
                </a:hlinkClick>
              </a:rPr>
              <a:t>https://www.mymaths.co.uk/</a:t>
            </a:r>
            <a:endParaRPr sz="1200">
              <a:solidFill>
                <a:srgbClr val="0000FF"/>
              </a:solidFill>
            </a:endParaRPr>
          </a:p>
          <a:p>
            <a:pPr indent="0" lvl="0" marL="0" rtl="0" algn="l">
              <a:spcBef>
                <a:spcPts val="0"/>
              </a:spcBef>
              <a:spcAft>
                <a:spcPts val="0"/>
              </a:spcAft>
              <a:buNone/>
            </a:pPr>
            <a:r>
              <a:t/>
            </a:r>
            <a:endParaRPr sz="1200">
              <a:solidFill>
                <a:srgbClr val="0000FF"/>
              </a:solidFill>
            </a:endParaRPr>
          </a:p>
          <a:p>
            <a:pPr indent="0" lvl="0" marL="0" rtl="0" algn="l">
              <a:spcBef>
                <a:spcPts val="0"/>
              </a:spcBef>
              <a:spcAft>
                <a:spcPts val="0"/>
              </a:spcAft>
              <a:buNone/>
            </a:pPr>
            <a:r>
              <a:rPr lang="en-GB" sz="1200" u="sng">
                <a:solidFill>
                  <a:srgbClr val="0000FF"/>
                </a:solidFill>
                <a:highlight>
                  <a:srgbClr val="FFFFFF"/>
                </a:highlight>
                <a:hlinkClick r:id="rId8">
                  <a:extLst>
                    <a:ext uri="{A12FA001-AC4F-418D-AE19-62706E023703}">
                      <ahyp:hlinkClr val="tx"/>
                    </a:ext>
                  </a:extLst>
                </a:hlinkClick>
              </a:rPr>
              <a:t>https://sites.google.com/carcroftschool.co.uk/readingrevision/home</a:t>
            </a:r>
            <a:endParaRPr sz="1200">
              <a:solidFill>
                <a:srgbClr val="0000FF"/>
              </a:solidFill>
            </a:endParaRPr>
          </a:p>
          <a:p>
            <a:pPr indent="0" lvl="0" marL="0" rtl="0" algn="l">
              <a:spcBef>
                <a:spcPts val="0"/>
              </a:spcBef>
              <a:spcAft>
                <a:spcPts val="0"/>
              </a:spcAft>
              <a:buNone/>
            </a:pPr>
            <a:r>
              <a:t/>
            </a:r>
            <a:endParaRPr sz="1200">
              <a:solidFill>
                <a:srgbClr val="0000FF"/>
              </a:solidFill>
            </a:endParaRPr>
          </a:p>
          <a:p>
            <a:pPr indent="0" lvl="0" marL="0" rtl="0" algn="l">
              <a:spcBef>
                <a:spcPts val="0"/>
              </a:spcBef>
              <a:spcAft>
                <a:spcPts val="0"/>
              </a:spcAft>
              <a:buNone/>
            </a:pPr>
            <a:r>
              <a:rPr lang="en-GB" sz="1200" u="sng">
                <a:solidFill>
                  <a:srgbClr val="0000FF"/>
                </a:solidFill>
                <a:highlight>
                  <a:srgbClr val="FFFFFF"/>
                </a:highlight>
                <a:hlinkClick r:id="rId9">
                  <a:extLst>
                    <a:ext uri="{A12FA001-AC4F-418D-AE19-62706E023703}">
                      <ahyp:hlinkClr val="tx"/>
                    </a:ext>
                  </a:extLst>
                </a:hlinkClick>
              </a:rPr>
              <a:t>https://sites.google.com/carcroftschool.co.uk/mathsrevision/home</a:t>
            </a:r>
            <a:endParaRPr sz="1200">
              <a:solidFill>
                <a:srgbClr val="0000FF"/>
              </a:solidFill>
            </a:endParaRPr>
          </a:p>
          <a:p>
            <a:pPr indent="0" lvl="0" marL="0" rtl="0" algn="l">
              <a:spcBef>
                <a:spcPts val="0"/>
              </a:spcBef>
              <a:spcAft>
                <a:spcPts val="0"/>
              </a:spcAft>
              <a:buNone/>
            </a:pPr>
            <a:r>
              <a:t/>
            </a:r>
            <a:endParaRPr sz="1200">
              <a:solidFill>
                <a:srgbClr val="0000FF"/>
              </a:solidFill>
            </a:endParaRPr>
          </a:p>
          <a:p>
            <a:pPr indent="0" lvl="0" marL="0" rtl="0" algn="l">
              <a:spcBef>
                <a:spcPts val="0"/>
              </a:spcBef>
              <a:spcAft>
                <a:spcPts val="0"/>
              </a:spcAft>
              <a:buNone/>
            </a:pPr>
            <a:r>
              <a:rPr lang="en-GB" sz="1200" u="sng">
                <a:solidFill>
                  <a:srgbClr val="0000FF"/>
                </a:solidFill>
                <a:highlight>
                  <a:srgbClr val="FFFFFF"/>
                </a:highlight>
                <a:hlinkClick r:id="rId10">
                  <a:extLst>
                    <a:ext uri="{A12FA001-AC4F-418D-AE19-62706E023703}">
                      <ahyp:hlinkClr val="tx"/>
                    </a:ext>
                  </a:extLst>
                </a:hlinkClick>
              </a:rPr>
              <a:t>https://sites.google.com/carcroftschool.co.uk/spagrevision/home</a:t>
            </a:r>
            <a:r>
              <a:rPr lang="en-GB" sz="1200">
                <a:solidFill>
                  <a:srgbClr val="0000FF"/>
                </a:solidFill>
              </a:rPr>
              <a:t> </a:t>
            </a:r>
            <a:endParaRPr sz="1200">
              <a:solidFill>
                <a:srgbClr val="0000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pic>
        <p:nvPicPr>
          <p:cNvPr id="62" name="Google Shape;62;p14"/>
          <p:cNvPicPr preferRelativeResize="0"/>
          <p:nvPr/>
        </p:nvPicPr>
        <p:blipFill>
          <a:blip r:embed="rId3">
            <a:alphaModFix/>
          </a:blip>
          <a:stretch>
            <a:fillRect/>
          </a:stretch>
        </p:blipFill>
        <p:spPr>
          <a:xfrm>
            <a:off x="112750" y="111575"/>
            <a:ext cx="1091325" cy="1070350"/>
          </a:xfrm>
          <a:prstGeom prst="rect">
            <a:avLst/>
          </a:prstGeom>
          <a:noFill/>
          <a:ln>
            <a:noFill/>
          </a:ln>
        </p:spPr>
      </p:pic>
      <p:sp>
        <p:nvSpPr>
          <p:cNvPr id="63" name="Google Shape;63;p14"/>
          <p:cNvSpPr txBox="1"/>
          <p:nvPr/>
        </p:nvSpPr>
        <p:spPr>
          <a:xfrm>
            <a:off x="1909275" y="270700"/>
            <a:ext cx="7486500" cy="752100"/>
          </a:xfrm>
          <a:prstGeom prst="rect">
            <a:avLst/>
          </a:prstGeom>
          <a:noFill/>
          <a:ln>
            <a:noFill/>
          </a:ln>
        </p:spPr>
        <p:txBody>
          <a:bodyPr anchorCtr="0" anchor="t" bIns="91425" lIns="91425" spcFirstLastPara="1" rIns="91425" wrap="square" tIns="91425">
            <a:spAutoFit/>
          </a:bodyPr>
          <a:lstStyle/>
          <a:p>
            <a:pPr indent="0" lvl="0" marL="0" rtl="0" algn="just">
              <a:lnSpc>
                <a:spcPct val="107916"/>
              </a:lnSpc>
              <a:spcBef>
                <a:spcPts val="0"/>
              </a:spcBef>
              <a:spcAft>
                <a:spcPts val="0"/>
              </a:spcAft>
              <a:buNone/>
            </a:pPr>
            <a:r>
              <a:rPr b="1" lang="en-GB" sz="1500">
                <a:solidFill>
                  <a:schemeClr val="dk1"/>
                </a:solidFill>
                <a:latin typeface="Quicksand"/>
                <a:ea typeface="Quicksand"/>
                <a:cs typeface="Quicksand"/>
                <a:sym typeface="Quicksand"/>
              </a:rPr>
              <a:t>Year 5/6 statutory spelling list - to be able to spell the words from the list. </a:t>
            </a:r>
            <a:endParaRPr b="1" sz="1500">
              <a:solidFill>
                <a:schemeClr val="dk1"/>
              </a:solidFill>
              <a:latin typeface="Quicksand"/>
              <a:ea typeface="Quicksand"/>
              <a:cs typeface="Quicksand"/>
              <a:sym typeface="Quicksand"/>
            </a:endParaRPr>
          </a:p>
          <a:p>
            <a:pPr indent="0" lvl="0" marL="0" rtl="0" algn="just">
              <a:lnSpc>
                <a:spcPct val="107916"/>
              </a:lnSpc>
              <a:spcBef>
                <a:spcPts val="800"/>
              </a:spcBef>
              <a:spcAft>
                <a:spcPts val="800"/>
              </a:spcAft>
              <a:buNone/>
            </a:pPr>
            <a:r>
              <a:t/>
            </a:r>
            <a:endParaRPr b="1" u="sng">
              <a:solidFill>
                <a:schemeClr val="dk1"/>
              </a:solidFill>
              <a:latin typeface="Quicksand"/>
              <a:ea typeface="Quicksand"/>
              <a:cs typeface="Quicksand"/>
              <a:sym typeface="Quicksand"/>
            </a:endParaRPr>
          </a:p>
        </p:txBody>
      </p:sp>
      <p:pic>
        <p:nvPicPr>
          <p:cNvPr id="64" name="Google Shape;64;p14"/>
          <p:cNvPicPr preferRelativeResize="0"/>
          <p:nvPr/>
        </p:nvPicPr>
        <p:blipFill>
          <a:blip r:embed="rId4">
            <a:alphaModFix/>
          </a:blip>
          <a:stretch>
            <a:fillRect/>
          </a:stretch>
        </p:blipFill>
        <p:spPr>
          <a:xfrm>
            <a:off x="198850" y="1617325"/>
            <a:ext cx="10294298" cy="55479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graphicFrame>
        <p:nvGraphicFramePr>
          <p:cNvPr id="69" name="Google Shape;69;p15"/>
          <p:cNvGraphicFramePr/>
          <p:nvPr/>
        </p:nvGraphicFramePr>
        <p:xfrm>
          <a:off x="175150" y="866100"/>
          <a:ext cx="3000000" cy="3000000"/>
        </p:xfrm>
        <a:graphic>
          <a:graphicData uri="http://schemas.openxmlformats.org/drawingml/2006/table">
            <a:tbl>
              <a:tblPr bandCol="1" bandRow="1">
                <a:noFill/>
                <a:tableStyleId>{6102F791-19D0-415B-B7AA-1904D83E46DE}</a:tableStyleId>
              </a:tblPr>
              <a:tblGrid>
                <a:gridCol w="2585425"/>
                <a:gridCol w="2585425"/>
                <a:gridCol w="2585425"/>
                <a:gridCol w="2585425"/>
              </a:tblGrid>
              <a:tr h="853225">
                <a:tc>
                  <a:txBody>
                    <a:bodyPr/>
                    <a:lstStyle/>
                    <a:p>
                      <a:pPr indent="0" lvl="0" marL="0" rtl="0" algn="ctr">
                        <a:spcBef>
                          <a:spcPts val="0"/>
                        </a:spcBef>
                        <a:spcAft>
                          <a:spcPts val="0"/>
                        </a:spcAft>
                        <a:buNone/>
                      </a:pPr>
                      <a:r>
                        <a:rPr b="1" lang="en-GB" sz="3500">
                          <a:latin typeface="Amatic SC"/>
                          <a:ea typeface="Amatic SC"/>
                          <a:cs typeface="Amatic SC"/>
                          <a:sym typeface="Amatic SC"/>
                        </a:rPr>
                        <a:t>Expeditionary</a:t>
                      </a:r>
                      <a:r>
                        <a:rPr b="1" lang="en-GB" sz="3500">
                          <a:latin typeface="Amatic SC"/>
                          <a:ea typeface="Amatic SC"/>
                          <a:cs typeface="Amatic SC"/>
                          <a:sym typeface="Amatic SC"/>
                        </a:rPr>
                        <a:t> Learning</a:t>
                      </a:r>
                      <a:endParaRPr b="1" sz="3500">
                        <a:latin typeface="Amatic SC"/>
                        <a:ea typeface="Amatic SC"/>
                        <a:cs typeface="Amatic SC"/>
                        <a:sym typeface="Amatic SC"/>
                      </a:endParaRPr>
                    </a:p>
                  </a:txBody>
                  <a:tcPr marT="0" marB="0" marR="73025" marL="73025">
                    <a:solidFill>
                      <a:srgbClr val="FF3399"/>
                    </a:solidFill>
                  </a:tcPr>
                </a:tc>
                <a:tc>
                  <a:txBody>
                    <a:bodyPr/>
                    <a:lstStyle/>
                    <a:p>
                      <a:pPr indent="0" lvl="0" marL="0" rtl="0" algn="ctr">
                        <a:spcBef>
                          <a:spcPts val="0"/>
                        </a:spcBef>
                        <a:spcAft>
                          <a:spcPts val="0"/>
                        </a:spcAft>
                        <a:buNone/>
                      </a:pPr>
                      <a:r>
                        <a:rPr b="1" lang="en-GB" sz="3500">
                          <a:latin typeface="Amatic SC"/>
                          <a:ea typeface="Amatic SC"/>
                          <a:cs typeface="Amatic SC"/>
                          <a:sym typeface="Amatic SC"/>
                        </a:rPr>
                        <a:t>Maths</a:t>
                      </a:r>
                      <a:endParaRPr b="1" sz="3500">
                        <a:latin typeface="Amatic SC"/>
                        <a:ea typeface="Amatic SC"/>
                        <a:cs typeface="Amatic SC"/>
                        <a:sym typeface="Amatic SC"/>
                      </a:endParaRPr>
                    </a:p>
                    <a:p>
                      <a:pPr indent="0" lvl="0" marL="0" rtl="0" algn="l">
                        <a:spcBef>
                          <a:spcPts val="0"/>
                        </a:spcBef>
                        <a:spcAft>
                          <a:spcPts val="0"/>
                        </a:spcAft>
                        <a:buClr>
                          <a:schemeClr val="dk1"/>
                        </a:buClr>
                        <a:buSzPts val="1100"/>
                        <a:buFont typeface="Arial"/>
                        <a:buNone/>
                      </a:pPr>
                      <a:r>
                        <a:rPr lang="en-GB" sz="1200" u="sng">
                          <a:solidFill>
                            <a:srgbClr val="0000FF"/>
                          </a:solidFill>
                          <a:hlinkClick r:id="rId3">
                            <a:extLst>
                              <a:ext uri="{A12FA001-AC4F-418D-AE19-62706E023703}">
                                <ahyp:hlinkClr val="tx"/>
                              </a:ext>
                            </a:extLst>
                          </a:hlinkClick>
                        </a:rPr>
                        <a:t>https://sites.google.com/carcroftschool.co.uk/mathsrevision/home</a:t>
                      </a:r>
                      <a:endParaRPr b="1" sz="3500">
                        <a:latin typeface="Amatic SC"/>
                        <a:ea typeface="Amatic SC"/>
                        <a:cs typeface="Amatic SC"/>
                        <a:sym typeface="Amatic SC"/>
                      </a:endParaRPr>
                    </a:p>
                  </a:txBody>
                  <a:tcPr marT="0" marB="0" marR="73025" marL="73025">
                    <a:solidFill>
                      <a:srgbClr val="00B0F0"/>
                    </a:solidFill>
                  </a:tcPr>
                </a:tc>
                <a:tc>
                  <a:txBody>
                    <a:bodyPr/>
                    <a:lstStyle/>
                    <a:p>
                      <a:pPr indent="0" lvl="0" marL="0" rtl="0" algn="ctr">
                        <a:spcBef>
                          <a:spcPts val="0"/>
                        </a:spcBef>
                        <a:spcAft>
                          <a:spcPts val="0"/>
                        </a:spcAft>
                        <a:buNone/>
                      </a:pPr>
                      <a:r>
                        <a:rPr b="1" lang="en-GB" sz="3500">
                          <a:latin typeface="Amatic SC"/>
                          <a:ea typeface="Amatic SC"/>
                          <a:cs typeface="Amatic SC"/>
                          <a:sym typeface="Amatic SC"/>
                        </a:rPr>
                        <a:t>English</a:t>
                      </a:r>
                      <a:endParaRPr b="1" sz="3500">
                        <a:latin typeface="Amatic SC"/>
                        <a:ea typeface="Amatic SC"/>
                        <a:cs typeface="Amatic SC"/>
                        <a:sym typeface="Amatic SC"/>
                      </a:endParaRPr>
                    </a:p>
                    <a:p>
                      <a:pPr indent="0" lvl="0" marL="0" rtl="0" algn="l">
                        <a:spcBef>
                          <a:spcPts val="0"/>
                        </a:spcBef>
                        <a:spcAft>
                          <a:spcPts val="0"/>
                        </a:spcAft>
                        <a:buClr>
                          <a:schemeClr val="dk1"/>
                        </a:buClr>
                        <a:buSzPts val="1100"/>
                        <a:buFont typeface="Arial"/>
                        <a:buNone/>
                      </a:pPr>
                      <a:r>
                        <a:rPr lang="en-GB" sz="1200" u="sng">
                          <a:solidFill>
                            <a:srgbClr val="0000FF"/>
                          </a:solidFill>
                          <a:hlinkClick r:id="rId4">
                            <a:extLst>
                              <a:ext uri="{A12FA001-AC4F-418D-AE19-62706E023703}">
                                <ahyp:hlinkClr val="tx"/>
                              </a:ext>
                            </a:extLst>
                          </a:hlinkClick>
                        </a:rPr>
                        <a:t>https://sites.google.com/carcroftschool.co.uk/readingrevision/home</a:t>
                      </a:r>
                      <a:endParaRPr b="1" sz="3500">
                        <a:latin typeface="Amatic SC"/>
                        <a:ea typeface="Amatic SC"/>
                        <a:cs typeface="Amatic SC"/>
                        <a:sym typeface="Amatic SC"/>
                      </a:endParaRPr>
                    </a:p>
                  </a:txBody>
                  <a:tcPr marT="0" marB="0" marR="73025" marL="73025">
                    <a:solidFill>
                      <a:srgbClr val="FFFF00"/>
                    </a:solidFill>
                  </a:tcPr>
                </a:tc>
                <a:tc>
                  <a:txBody>
                    <a:bodyPr/>
                    <a:lstStyle/>
                    <a:p>
                      <a:pPr indent="0" lvl="0" marL="0" rtl="0" algn="ctr">
                        <a:spcBef>
                          <a:spcPts val="0"/>
                        </a:spcBef>
                        <a:spcAft>
                          <a:spcPts val="0"/>
                        </a:spcAft>
                        <a:buNone/>
                      </a:pPr>
                      <a:r>
                        <a:rPr b="1" lang="en-GB" sz="3500">
                          <a:latin typeface="Amatic SC"/>
                          <a:ea typeface="Amatic SC"/>
                          <a:cs typeface="Amatic SC"/>
                          <a:sym typeface="Amatic SC"/>
                        </a:rPr>
                        <a:t>Grammar</a:t>
                      </a:r>
                      <a:endParaRPr b="1" sz="3500">
                        <a:latin typeface="Amatic SC"/>
                        <a:ea typeface="Amatic SC"/>
                        <a:cs typeface="Amatic SC"/>
                        <a:sym typeface="Amatic SC"/>
                      </a:endParaRPr>
                    </a:p>
                    <a:p>
                      <a:pPr indent="0" lvl="0" marL="0" rtl="0" algn="l">
                        <a:spcBef>
                          <a:spcPts val="0"/>
                        </a:spcBef>
                        <a:spcAft>
                          <a:spcPts val="0"/>
                        </a:spcAft>
                        <a:buNone/>
                      </a:pPr>
                      <a:r>
                        <a:rPr lang="en-GB" sz="1100" u="sng">
                          <a:solidFill>
                            <a:srgbClr val="1155CC"/>
                          </a:solidFill>
                          <a:hlinkClick r:id="rId5">
                            <a:extLst>
                              <a:ext uri="{A12FA001-AC4F-418D-AE19-62706E023703}">
                                <ahyp:hlinkClr val="tx"/>
                              </a:ext>
                            </a:extLst>
                          </a:hlinkClick>
                        </a:rPr>
                        <a:t>https://sites.google.com/carcroftschool.co.uk/spagrevision/home</a:t>
                      </a:r>
                      <a:endParaRPr b="1" sz="3500">
                        <a:latin typeface="Amatic SC"/>
                        <a:ea typeface="Amatic SC"/>
                        <a:cs typeface="Amatic SC"/>
                        <a:sym typeface="Amatic SC"/>
                      </a:endParaRPr>
                    </a:p>
                  </a:txBody>
                  <a:tcPr marT="0" marB="0" marR="73025" marL="73025">
                    <a:solidFill>
                      <a:srgbClr val="92D050"/>
                    </a:solidFill>
                  </a:tcPr>
                </a:tc>
              </a:tr>
              <a:tr h="853225">
                <a:tc>
                  <a:txBody>
                    <a:bodyPr/>
                    <a:lstStyle/>
                    <a:p>
                      <a:pPr indent="0" lvl="0" marL="0" rtl="0" algn="ctr">
                        <a:spcBef>
                          <a:spcPts val="0"/>
                        </a:spcBef>
                        <a:spcAft>
                          <a:spcPts val="0"/>
                        </a:spcAft>
                        <a:buNone/>
                      </a:pPr>
                      <a:r>
                        <a:rPr lang="en-GB">
                          <a:latin typeface="Quicksand"/>
                          <a:ea typeface="Quicksand"/>
                          <a:cs typeface="Quicksand"/>
                          <a:sym typeface="Quicksand"/>
                        </a:rPr>
                        <a:t>Have a walk around your local area and make a list of human and physical features?</a:t>
                      </a:r>
                      <a:endParaRPr>
                        <a:latin typeface="Quicksand"/>
                        <a:ea typeface="Quicksand"/>
                        <a:cs typeface="Quicksand"/>
                        <a:sym typeface="Quicksand"/>
                      </a:endParaRPr>
                    </a:p>
                    <a:p>
                      <a:pPr indent="0" lvl="0" marL="0" rtl="0" algn="ctr">
                        <a:spcBef>
                          <a:spcPts val="0"/>
                        </a:spcBef>
                        <a:spcAft>
                          <a:spcPts val="0"/>
                        </a:spcAft>
                        <a:buNone/>
                      </a:pPr>
                      <a:r>
                        <a:t/>
                      </a:r>
                      <a:endParaRPr>
                        <a:latin typeface="Quicksand"/>
                        <a:ea typeface="Quicksand"/>
                        <a:cs typeface="Quicksand"/>
                        <a:sym typeface="Quicksand"/>
                      </a:endParaRPr>
                    </a:p>
                  </a:txBody>
                  <a:tcPr marT="0" marB="0" marR="73025" marL="73025"/>
                </a:tc>
                <a:tc>
                  <a:txBody>
                    <a:bodyPr/>
                    <a:lstStyle/>
                    <a:p>
                      <a:pPr indent="0" lvl="0" marL="0" rtl="0" algn="ctr">
                        <a:spcBef>
                          <a:spcPts val="0"/>
                        </a:spcBef>
                        <a:spcAft>
                          <a:spcPts val="0"/>
                        </a:spcAft>
                        <a:buNone/>
                      </a:pPr>
                      <a:r>
                        <a:rPr lang="en-GB">
                          <a:highlight>
                            <a:srgbClr val="FFFFFF"/>
                          </a:highlight>
                          <a:latin typeface="Quicksand"/>
                          <a:ea typeface="Quicksand"/>
                          <a:cs typeface="Quicksand"/>
                          <a:sym typeface="Quicksand"/>
                        </a:rPr>
                        <a:t>Practise </a:t>
                      </a:r>
                      <a:r>
                        <a:rPr lang="en-GB">
                          <a:highlight>
                            <a:srgbClr val="FFFFFF"/>
                          </a:highlight>
                          <a:latin typeface="Quicksand"/>
                          <a:ea typeface="Quicksand"/>
                          <a:cs typeface="Quicksand"/>
                          <a:sym typeface="Quicksand"/>
                        </a:rPr>
                        <a:t>timetables</a:t>
                      </a:r>
                      <a:r>
                        <a:rPr lang="en-GB">
                          <a:highlight>
                            <a:srgbClr val="FFFFFF"/>
                          </a:highlight>
                          <a:latin typeface="Quicksand"/>
                          <a:ea typeface="Quicksand"/>
                          <a:cs typeface="Quicksand"/>
                          <a:sym typeface="Quicksand"/>
                        </a:rPr>
                        <a:t> daily either on TTRS or chanting. </a:t>
                      </a:r>
                      <a:endParaRPr>
                        <a:highlight>
                          <a:srgbClr val="FFFFFF"/>
                        </a:highlight>
                        <a:latin typeface="Quicksand"/>
                        <a:ea typeface="Quicksand"/>
                        <a:cs typeface="Quicksand"/>
                        <a:sym typeface="Quicksand"/>
                      </a:endParaRPr>
                    </a:p>
                  </a:txBody>
                  <a:tcPr marT="0" marB="0" marR="73025" marL="73025"/>
                </a:tc>
                <a:tc>
                  <a:txBody>
                    <a:bodyPr/>
                    <a:lstStyle/>
                    <a:p>
                      <a:pPr indent="0" lvl="0" marL="0" rtl="0" algn="ctr">
                        <a:spcBef>
                          <a:spcPts val="0"/>
                        </a:spcBef>
                        <a:spcAft>
                          <a:spcPts val="0"/>
                        </a:spcAft>
                        <a:buNone/>
                      </a:pPr>
                      <a:r>
                        <a:rPr lang="en-GB">
                          <a:latin typeface="Quicksand"/>
                          <a:ea typeface="Quicksand"/>
                          <a:cs typeface="Quicksand"/>
                          <a:sym typeface="Quicksand"/>
                        </a:rPr>
                        <a:t>Read some of your book and write a short </a:t>
                      </a:r>
                      <a:r>
                        <a:rPr lang="en-GB">
                          <a:latin typeface="Quicksand"/>
                          <a:ea typeface="Quicksand"/>
                          <a:cs typeface="Quicksand"/>
                          <a:sym typeface="Quicksand"/>
                        </a:rPr>
                        <a:t>summary</a:t>
                      </a:r>
                      <a:r>
                        <a:rPr lang="en-GB">
                          <a:latin typeface="Quicksand"/>
                          <a:ea typeface="Quicksand"/>
                          <a:cs typeface="Quicksand"/>
                          <a:sym typeface="Quicksand"/>
                        </a:rPr>
                        <a:t> of what you’ve read. </a:t>
                      </a:r>
                      <a:endParaRPr>
                        <a:latin typeface="Quicksand"/>
                        <a:ea typeface="Quicksand"/>
                        <a:cs typeface="Quicksand"/>
                        <a:sym typeface="Quicksand"/>
                      </a:endParaRPr>
                    </a:p>
                    <a:p>
                      <a:pPr indent="0" lvl="0" marL="0" rtl="0" algn="ctr">
                        <a:spcBef>
                          <a:spcPts val="0"/>
                        </a:spcBef>
                        <a:spcAft>
                          <a:spcPts val="0"/>
                        </a:spcAft>
                        <a:buNone/>
                      </a:pPr>
                      <a:r>
                        <a:t/>
                      </a:r>
                      <a:endParaRPr>
                        <a:latin typeface="Quicksand"/>
                        <a:ea typeface="Quicksand"/>
                        <a:cs typeface="Quicksand"/>
                        <a:sym typeface="Quicksand"/>
                      </a:endParaRPr>
                    </a:p>
                    <a:p>
                      <a:pPr indent="0" lvl="0" marL="0" rtl="0" algn="l">
                        <a:spcBef>
                          <a:spcPts val="0"/>
                        </a:spcBef>
                        <a:spcAft>
                          <a:spcPts val="0"/>
                        </a:spcAft>
                        <a:buNone/>
                      </a:pPr>
                      <a:r>
                        <a:t/>
                      </a:r>
                      <a:endParaRPr>
                        <a:latin typeface="Quicksand"/>
                        <a:ea typeface="Quicksand"/>
                        <a:cs typeface="Quicksand"/>
                        <a:sym typeface="Quicksand"/>
                      </a:endParaRPr>
                    </a:p>
                  </a:txBody>
                  <a:tcPr marT="0" marB="0" marR="73025" marL="73025"/>
                </a:tc>
                <a:tc>
                  <a:txBody>
                    <a:bodyPr/>
                    <a:lstStyle/>
                    <a:p>
                      <a:pPr indent="0" lvl="0" marL="0" rtl="0" algn="ctr">
                        <a:spcBef>
                          <a:spcPts val="0"/>
                        </a:spcBef>
                        <a:spcAft>
                          <a:spcPts val="0"/>
                        </a:spcAft>
                        <a:buNone/>
                      </a:pPr>
                      <a:r>
                        <a:rPr lang="en-GB">
                          <a:latin typeface="Quicksand"/>
                          <a:ea typeface="Quicksand"/>
                          <a:cs typeface="Quicksand"/>
                          <a:sym typeface="Quicksand"/>
                        </a:rPr>
                        <a:t>Write 3 sentences about your </a:t>
                      </a:r>
                      <a:r>
                        <a:rPr lang="en-GB">
                          <a:latin typeface="Quicksand"/>
                          <a:ea typeface="Quicksand"/>
                          <a:cs typeface="Quicksand"/>
                          <a:sym typeface="Quicksand"/>
                        </a:rPr>
                        <a:t>weekend</a:t>
                      </a:r>
                      <a:r>
                        <a:rPr lang="en-GB">
                          <a:latin typeface="Quicksand"/>
                          <a:ea typeface="Quicksand"/>
                          <a:cs typeface="Quicksand"/>
                          <a:sym typeface="Quicksand"/>
                        </a:rPr>
                        <a:t> that includes coordinating and subordinating conjunctions. </a:t>
                      </a:r>
                      <a:endParaRPr>
                        <a:latin typeface="Quicksand"/>
                        <a:ea typeface="Quicksand"/>
                        <a:cs typeface="Quicksand"/>
                        <a:sym typeface="Quicksand"/>
                      </a:endParaRPr>
                    </a:p>
                  </a:txBody>
                  <a:tcPr marT="0" marB="0" marR="73025" marL="73025"/>
                </a:tc>
              </a:tr>
              <a:tr h="1460975">
                <a:tc>
                  <a:txBody>
                    <a:bodyPr/>
                    <a:lstStyle/>
                    <a:p>
                      <a:pPr indent="0" lvl="0" marL="0" rtl="0" algn="ctr">
                        <a:spcBef>
                          <a:spcPts val="0"/>
                        </a:spcBef>
                        <a:spcAft>
                          <a:spcPts val="0"/>
                        </a:spcAft>
                        <a:buNone/>
                      </a:pPr>
                      <a:r>
                        <a:rPr lang="en-GB">
                          <a:latin typeface="Quicksand"/>
                          <a:ea typeface="Quicksand"/>
                          <a:cs typeface="Quicksand"/>
                          <a:sym typeface="Quicksand"/>
                        </a:rPr>
                        <a:t>To interview a member of their family about what Carcroft was like when they were younger? Has it changed? Where is your favourite place to go?</a:t>
                      </a:r>
                      <a:endParaRPr>
                        <a:latin typeface="Quicksand"/>
                        <a:ea typeface="Quicksand"/>
                        <a:cs typeface="Quicksand"/>
                        <a:sym typeface="Quicksand"/>
                      </a:endParaRPr>
                    </a:p>
                  </a:txBody>
                  <a:tcPr marT="0" marB="0" marR="73025" marL="73025"/>
                </a:tc>
                <a:tc>
                  <a:txBody>
                    <a:bodyPr/>
                    <a:lstStyle/>
                    <a:p>
                      <a:pPr indent="0" lvl="0" marL="0" rtl="0" algn="ctr">
                        <a:spcBef>
                          <a:spcPts val="0"/>
                        </a:spcBef>
                        <a:spcAft>
                          <a:spcPts val="0"/>
                        </a:spcAft>
                        <a:buNone/>
                      </a:pPr>
                      <a:r>
                        <a:rPr lang="en-GB">
                          <a:highlight>
                            <a:srgbClr val="FFFFFF"/>
                          </a:highlight>
                          <a:latin typeface="Quicksand"/>
                          <a:ea typeface="Quicksand"/>
                          <a:cs typeface="Quicksand"/>
                          <a:sym typeface="Quicksand"/>
                        </a:rPr>
                        <a:t>Login to Mymaths and complete a lesson - these have been allocated. </a:t>
                      </a:r>
                      <a:endParaRPr>
                        <a:highlight>
                          <a:srgbClr val="FFFFFF"/>
                        </a:highlight>
                        <a:latin typeface="Quicksand"/>
                        <a:ea typeface="Quicksand"/>
                        <a:cs typeface="Quicksand"/>
                        <a:sym typeface="Quicksand"/>
                      </a:endParaRPr>
                    </a:p>
                    <a:p>
                      <a:pPr indent="0" lvl="0" marL="0" rtl="0" algn="ctr">
                        <a:spcBef>
                          <a:spcPts val="0"/>
                        </a:spcBef>
                        <a:spcAft>
                          <a:spcPts val="0"/>
                        </a:spcAft>
                        <a:buNone/>
                      </a:pPr>
                      <a:r>
                        <a:t/>
                      </a:r>
                      <a:endParaRPr>
                        <a:highlight>
                          <a:srgbClr val="FFFFFF"/>
                        </a:highlight>
                        <a:latin typeface="Quicksand"/>
                        <a:ea typeface="Quicksand"/>
                        <a:cs typeface="Quicksand"/>
                        <a:sym typeface="Quicksand"/>
                      </a:endParaRPr>
                    </a:p>
                    <a:p>
                      <a:pPr indent="0" lvl="0" marL="0" rtl="0" algn="ctr">
                        <a:spcBef>
                          <a:spcPts val="0"/>
                        </a:spcBef>
                        <a:spcAft>
                          <a:spcPts val="0"/>
                        </a:spcAft>
                        <a:buNone/>
                      </a:pPr>
                      <a:r>
                        <a:rPr lang="en-GB">
                          <a:highlight>
                            <a:srgbClr val="FFFFFF"/>
                          </a:highlight>
                          <a:latin typeface="Quicksand"/>
                          <a:ea typeface="Quicksand"/>
                          <a:cs typeface="Quicksand"/>
                          <a:sym typeface="Quicksand"/>
                        </a:rPr>
                        <a:t>Access maths revision site and practise an area you don’t feel confident with. </a:t>
                      </a:r>
                      <a:endParaRPr>
                        <a:highlight>
                          <a:srgbClr val="FFFFFF"/>
                        </a:highlight>
                        <a:latin typeface="Quicksand"/>
                        <a:ea typeface="Quicksand"/>
                        <a:cs typeface="Quicksand"/>
                        <a:sym typeface="Quicksand"/>
                      </a:endParaRPr>
                    </a:p>
                    <a:p>
                      <a:pPr indent="0" lvl="0" marL="0" rtl="0" algn="ctr">
                        <a:spcBef>
                          <a:spcPts val="0"/>
                        </a:spcBef>
                        <a:spcAft>
                          <a:spcPts val="0"/>
                        </a:spcAft>
                        <a:buNone/>
                      </a:pPr>
                      <a:r>
                        <a:t/>
                      </a:r>
                      <a:endParaRPr>
                        <a:highlight>
                          <a:srgbClr val="FFFFFF"/>
                        </a:highlight>
                        <a:latin typeface="Quicksand"/>
                        <a:ea typeface="Quicksand"/>
                        <a:cs typeface="Quicksand"/>
                        <a:sym typeface="Quicksand"/>
                      </a:endParaRPr>
                    </a:p>
                  </a:txBody>
                  <a:tcPr marT="0" marB="0" marR="73025" marL="73025"/>
                </a:tc>
                <a:tc>
                  <a:txBody>
                    <a:bodyPr/>
                    <a:lstStyle/>
                    <a:p>
                      <a:pPr indent="0" lvl="0" marL="0" rtl="0" algn="ctr">
                        <a:spcBef>
                          <a:spcPts val="0"/>
                        </a:spcBef>
                        <a:spcAft>
                          <a:spcPts val="0"/>
                        </a:spcAft>
                        <a:buNone/>
                      </a:pPr>
                      <a:r>
                        <a:rPr lang="en-GB">
                          <a:latin typeface="Quicksand"/>
                          <a:ea typeface="Quicksand"/>
                          <a:cs typeface="Quicksand"/>
                          <a:sym typeface="Quicksand"/>
                        </a:rPr>
                        <a:t>Write a poem about the things you enjoy doing. </a:t>
                      </a:r>
                      <a:endParaRPr>
                        <a:latin typeface="Quicksand"/>
                        <a:ea typeface="Quicksand"/>
                        <a:cs typeface="Quicksand"/>
                        <a:sym typeface="Quicksand"/>
                      </a:endParaRPr>
                    </a:p>
                  </a:txBody>
                  <a:tcPr marT="0" marB="0" marR="73025" marL="73025"/>
                </a:tc>
                <a:tc>
                  <a:txBody>
                    <a:bodyPr/>
                    <a:lstStyle/>
                    <a:p>
                      <a:pPr indent="0" lvl="0" marL="0" rtl="0" algn="ctr">
                        <a:spcBef>
                          <a:spcPts val="0"/>
                        </a:spcBef>
                        <a:spcAft>
                          <a:spcPts val="0"/>
                        </a:spcAft>
                        <a:buNone/>
                      </a:pPr>
                      <a:r>
                        <a:rPr lang="en-GB">
                          <a:latin typeface="Quicksand"/>
                          <a:ea typeface="Quicksand"/>
                          <a:cs typeface="Quicksand"/>
                          <a:sym typeface="Quicksand"/>
                        </a:rPr>
                        <a:t>Access </a:t>
                      </a:r>
                      <a:r>
                        <a:rPr lang="en-GB">
                          <a:latin typeface="Quicksand"/>
                          <a:ea typeface="Quicksand"/>
                          <a:cs typeface="Quicksand"/>
                          <a:sym typeface="Quicksand"/>
                        </a:rPr>
                        <a:t>grammar revision on the school website. </a:t>
                      </a:r>
                      <a:endParaRPr>
                        <a:latin typeface="Quicksand"/>
                        <a:ea typeface="Quicksand"/>
                        <a:cs typeface="Quicksand"/>
                        <a:sym typeface="Quicksand"/>
                      </a:endParaRPr>
                    </a:p>
                  </a:txBody>
                  <a:tcPr marT="0" marB="0" marR="73025" marL="73025"/>
                </a:tc>
              </a:tr>
              <a:tr h="1279850">
                <a:tc>
                  <a:txBody>
                    <a:bodyPr/>
                    <a:lstStyle/>
                    <a:p>
                      <a:pPr indent="0" lvl="0" marL="0" rtl="0" algn="ctr">
                        <a:spcBef>
                          <a:spcPts val="0"/>
                        </a:spcBef>
                        <a:spcAft>
                          <a:spcPts val="0"/>
                        </a:spcAft>
                        <a:buNone/>
                      </a:pPr>
                      <a:r>
                        <a:rPr lang="en-GB">
                          <a:latin typeface="Quicksand"/>
                          <a:ea typeface="Quicksand"/>
                          <a:cs typeface="Quicksand"/>
                          <a:sym typeface="Quicksand"/>
                        </a:rPr>
                        <a:t>Listen to different genres of music e.g country, pop, classical, folk, jazz etc. </a:t>
                      </a:r>
                      <a:endParaRPr>
                        <a:latin typeface="Quicksand"/>
                        <a:ea typeface="Quicksand"/>
                        <a:cs typeface="Quicksand"/>
                        <a:sym typeface="Quicksand"/>
                      </a:endParaRPr>
                    </a:p>
                    <a:p>
                      <a:pPr indent="0" lvl="0" marL="0" rtl="0" algn="ctr">
                        <a:spcBef>
                          <a:spcPts val="0"/>
                        </a:spcBef>
                        <a:spcAft>
                          <a:spcPts val="0"/>
                        </a:spcAft>
                        <a:buNone/>
                      </a:pPr>
                      <a:r>
                        <a:t/>
                      </a:r>
                      <a:endParaRPr>
                        <a:latin typeface="Quicksand"/>
                        <a:ea typeface="Quicksand"/>
                        <a:cs typeface="Quicksand"/>
                        <a:sym typeface="Quicksand"/>
                      </a:endParaRPr>
                    </a:p>
                    <a:p>
                      <a:pPr indent="0" lvl="0" marL="0" rtl="0" algn="ctr">
                        <a:spcBef>
                          <a:spcPts val="0"/>
                        </a:spcBef>
                        <a:spcAft>
                          <a:spcPts val="0"/>
                        </a:spcAft>
                        <a:buNone/>
                      </a:pPr>
                      <a:r>
                        <a:rPr lang="en-GB">
                          <a:latin typeface="Quicksand"/>
                          <a:ea typeface="Quicksand"/>
                          <a:cs typeface="Quicksand"/>
                          <a:sym typeface="Quicksand"/>
                        </a:rPr>
                        <a:t>Which was your favourite and why?</a:t>
                      </a:r>
                      <a:endParaRPr>
                        <a:latin typeface="Quicksand"/>
                        <a:ea typeface="Quicksand"/>
                        <a:cs typeface="Quicksand"/>
                        <a:sym typeface="Quicksand"/>
                      </a:endParaRPr>
                    </a:p>
                  </a:txBody>
                  <a:tcPr marT="0" marB="0" marR="73025" marL="73025"/>
                </a:tc>
                <a:tc>
                  <a:txBody>
                    <a:bodyPr/>
                    <a:lstStyle/>
                    <a:p>
                      <a:pPr indent="0" lvl="0" marL="0" rtl="0" algn="ctr">
                        <a:spcBef>
                          <a:spcPts val="0"/>
                        </a:spcBef>
                        <a:spcAft>
                          <a:spcPts val="0"/>
                        </a:spcAft>
                        <a:buNone/>
                      </a:pPr>
                      <a:r>
                        <a:t/>
                      </a:r>
                      <a:endParaRPr>
                        <a:latin typeface="Quicksand"/>
                        <a:ea typeface="Quicksand"/>
                        <a:cs typeface="Quicksand"/>
                        <a:sym typeface="Quicksand"/>
                      </a:endParaRPr>
                    </a:p>
                    <a:p>
                      <a:pPr indent="0" lvl="0" marL="0" rtl="0" algn="ctr">
                        <a:spcBef>
                          <a:spcPts val="0"/>
                        </a:spcBef>
                        <a:spcAft>
                          <a:spcPts val="0"/>
                        </a:spcAft>
                        <a:buNone/>
                      </a:pPr>
                      <a:r>
                        <a:rPr lang="en-GB">
                          <a:latin typeface="Quicksand"/>
                          <a:ea typeface="Quicksand"/>
                          <a:cs typeface="Quicksand"/>
                          <a:sym typeface="Quicksand"/>
                        </a:rPr>
                        <a:t>To add and subtract 5 digit numbers that involve carrying and </a:t>
                      </a:r>
                      <a:r>
                        <a:rPr lang="en-GB">
                          <a:latin typeface="Quicksand"/>
                          <a:ea typeface="Quicksand"/>
                          <a:cs typeface="Quicksand"/>
                          <a:sym typeface="Quicksand"/>
                        </a:rPr>
                        <a:t>exchanging</a:t>
                      </a:r>
                      <a:r>
                        <a:rPr lang="en-GB">
                          <a:latin typeface="Quicksand"/>
                          <a:ea typeface="Quicksand"/>
                          <a:cs typeface="Quicksand"/>
                          <a:sym typeface="Quicksand"/>
                        </a:rPr>
                        <a:t>. </a:t>
                      </a:r>
                      <a:endParaRPr>
                        <a:latin typeface="Quicksand"/>
                        <a:ea typeface="Quicksand"/>
                        <a:cs typeface="Quicksand"/>
                        <a:sym typeface="Quicksand"/>
                      </a:endParaRPr>
                    </a:p>
                  </a:txBody>
                  <a:tcPr marT="0" marB="0" marR="73025" marL="73025"/>
                </a:tc>
                <a:tc>
                  <a:txBody>
                    <a:bodyPr/>
                    <a:lstStyle/>
                    <a:p>
                      <a:pPr indent="0" lvl="0" marL="0" rtl="0" algn="ctr">
                        <a:spcBef>
                          <a:spcPts val="0"/>
                        </a:spcBef>
                        <a:spcAft>
                          <a:spcPts val="0"/>
                        </a:spcAft>
                        <a:buNone/>
                      </a:pPr>
                      <a:r>
                        <a:rPr lang="en-GB">
                          <a:latin typeface="Quicksand"/>
                          <a:ea typeface="Quicksand"/>
                          <a:cs typeface="Quicksand"/>
                          <a:sym typeface="Quicksand"/>
                        </a:rPr>
                        <a:t>Write a </a:t>
                      </a:r>
                      <a:r>
                        <a:rPr lang="en-GB">
                          <a:latin typeface="Quicksand"/>
                          <a:ea typeface="Quicksand"/>
                          <a:cs typeface="Quicksand"/>
                          <a:sym typeface="Quicksand"/>
                        </a:rPr>
                        <a:t>description</a:t>
                      </a:r>
                      <a:r>
                        <a:rPr lang="en-GB">
                          <a:latin typeface="Quicksand"/>
                          <a:ea typeface="Quicksand"/>
                          <a:cs typeface="Quicksand"/>
                          <a:sym typeface="Quicksand"/>
                        </a:rPr>
                        <a:t> of your bedroom or favourite place - can you use a range of ambitious </a:t>
                      </a:r>
                      <a:r>
                        <a:rPr lang="en-GB">
                          <a:latin typeface="Quicksand"/>
                          <a:ea typeface="Quicksand"/>
                          <a:cs typeface="Quicksand"/>
                          <a:sym typeface="Quicksand"/>
                        </a:rPr>
                        <a:t>vocabulary?</a:t>
                      </a:r>
                      <a:r>
                        <a:rPr lang="en-GB">
                          <a:latin typeface="Quicksand"/>
                          <a:ea typeface="Quicksand"/>
                          <a:cs typeface="Quicksand"/>
                          <a:sym typeface="Quicksand"/>
                        </a:rPr>
                        <a:t> </a:t>
                      </a:r>
                      <a:endParaRPr>
                        <a:latin typeface="Quicksand"/>
                        <a:ea typeface="Quicksand"/>
                        <a:cs typeface="Quicksand"/>
                        <a:sym typeface="Quicksand"/>
                      </a:endParaRPr>
                    </a:p>
                  </a:txBody>
                  <a:tcPr marT="0" marB="0" marR="73025" marL="73025"/>
                </a:tc>
                <a:tc>
                  <a:txBody>
                    <a:bodyPr/>
                    <a:lstStyle/>
                    <a:p>
                      <a:pPr indent="0" lvl="0" marL="0" rtl="0" algn="ctr">
                        <a:spcBef>
                          <a:spcPts val="0"/>
                        </a:spcBef>
                        <a:spcAft>
                          <a:spcPts val="0"/>
                        </a:spcAft>
                        <a:buNone/>
                      </a:pPr>
                      <a:r>
                        <a:rPr lang="en-GB">
                          <a:latin typeface="Quicksand"/>
                          <a:ea typeface="Quicksand"/>
                          <a:cs typeface="Quicksand"/>
                          <a:sym typeface="Quicksand"/>
                        </a:rPr>
                        <a:t>Write a short passage about mining that includes fronted adverbials. </a:t>
                      </a:r>
                      <a:endParaRPr>
                        <a:latin typeface="Quicksand"/>
                        <a:ea typeface="Quicksand"/>
                        <a:cs typeface="Quicksand"/>
                        <a:sym typeface="Quicksand"/>
                      </a:endParaRPr>
                    </a:p>
                    <a:p>
                      <a:pPr indent="0" lvl="0" marL="0" rtl="0" algn="ctr">
                        <a:spcBef>
                          <a:spcPts val="0"/>
                        </a:spcBef>
                        <a:spcAft>
                          <a:spcPts val="0"/>
                        </a:spcAft>
                        <a:buNone/>
                      </a:pPr>
                      <a:r>
                        <a:t/>
                      </a:r>
                      <a:endParaRPr>
                        <a:latin typeface="Quicksand"/>
                        <a:ea typeface="Quicksand"/>
                        <a:cs typeface="Quicksand"/>
                        <a:sym typeface="Quicksand"/>
                      </a:endParaRPr>
                    </a:p>
                  </a:txBody>
                  <a:tcPr marT="0" marB="0" marR="73025" marL="73025"/>
                </a:tc>
              </a:tr>
              <a:tr h="1279850">
                <a:tc>
                  <a:txBody>
                    <a:bodyPr/>
                    <a:lstStyle/>
                    <a:p>
                      <a:pPr indent="0" lvl="0" marL="0" rtl="0" algn="ctr">
                        <a:spcBef>
                          <a:spcPts val="0"/>
                        </a:spcBef>
                        <a:spcAft>
                          <a:spcPts val="0"/>
                        </a:spcAft>
                        <a:buNone/>
                      </a:pPr>
                      <a:r>
                        <a:rPr lang="en-GB">
                          <a:latin typeface="Quicksand"/>
                          <a:ea typeface="Quicksand"/>
                          <a:cs typeface="Quicksand"/>
                          <a:sym typeface="Quicksand"/>
                        </a:rPr>
                        <a:t>Can you find out 5 facts about mining in another country? </a:t>
                      </a:r>
                      <a:endParaRPr>
                        <a:latin typeface="Quicksand"/>
                        <a:ea typeface="Quicksand"/>
                        <a:cs typeface="Quicksand"/>
                        <a:sym typeface="Quicksand"/>
                      </a:endParaRPr>
                    </a:p>
                    <a:p>
                      <a:pPr indent="0" lvl="0" marL="0" rtl="0" algn="ctr">
                        <a:spcBef>
                          <a:spcPts val="0"/>
                        </a:spcBef>
                        <a:spcAft>
                          <a:spcPts val="0"/>
                        </a:spcAft>
                        <a:buNone/>
                      </a:pPr>
                      <a:r>
                        <a:rPr lang="en-GB">
                          <a:latin typeface="Quicksand"/>
                          <a:ea typeface="Quicksand"/>
                          <a:cs typeface="Quicksand"/>
                          <a:sym typeface="Quicksand"/>
                        </a:rPr>
                        <a:t>What do they mine? Where do this do this? Do they have good working conditions?</a:t>
                      </a:r>
                      <a:endParaRPr>
                        <a:latin typeface="Quicksand"/>
                        <a:ea typeface="Quicksand"/>
                        <a:cs typeface="Quicksand"/>
                        <a:sym typeface="Quicksand"/>
                      </a:endParaRPr>
                    </a:p>
                  </a:txBody>
                  <a:tcPr marT="0" marB="0" marR="73025" marL="73025"/>
                </a:tc>
                <a:tc>
                  <a:txBody>
                    <a:bodyPr/>
                    <a:lstStyle/>
                    <a:p>
                      <a:pPr indent="0" lvl="0" marL="0" rtl="0" algn="ctr">
                        <a:spcBef>
                          <a:spcPts val="0"/>
                        </a:spcBef>
                        <a:spcAft>
                          <a:spcPts val="0"/>
                        </a:spcAft>
                        <a:buNone/>
                      </a:pPr>
                      <a:r>
                        <a:t/>
                      </a:r>
                      <a:endParaRPr>
                        <a:latin typeface="Quicksand"/>
                        <a:ea typeface="Quicksand"/>
                        <a:cs typeface="Quicksand"/>
                        <a:sym typeface="Quicksand"/>
                      </a:endParaRPr>
                    </a:p>
                    <a:p>
                      <a:pPr indent="0" lvl="0" marL="0" rtl="0" algn="ctr">
                        <a:spcBef>
                          <a:spcPts val="0"/>
                        </a:spcBef>
                        <a:spcAft>
                          <a:spcPts val="0"/>
                        </a:spcAft>
                        <a:buNone/>
                      </a:pPr>
                      <a:r>
                        <a:rPr lang="en-GB">
                          <a:latin typeface="Quicksand"/>
                          <a:ea typeface="Quicksand"/>
                          <a:cs typeface="Quicksand"/>
                          <a:sym typeface="Quicksand"/>
                        </a:rPr>
                        <a:t>Divide numbers that have remainders/no remainders.</a:t>
                      </a:r>
                      <a:endParaRPr>
                        <a:latin typeface="Quicksand"/>
                        <a:ea typeface="Quicksand"/>
                        <a:cs typeface="Quicksand"/>
                        <a:sym typeface="Quicksand"/>
                      </a:endParaRPr>
                    </a:p>
                    <a:p>
                      <a:pPr indent="0" lvl="0" marL="0" rtl="0" algn="ctr">
                        <a:spcBef>
                          <a:spcPts val="0"/>
                        </a:spcBef>
                        <a:spcAft>
                          <a:spcPts val="0"/>
                        </a:spcAft>
                        <a:buNone/>
                      </a:pPr>
                      <a:r>
                        <a:t/>
                      </a:r>
                      <a:endParaRPr>
                        <a:latin typeface="Quicksand"/>
                        <a:ea typeface="Quicksand"/>
                        <a:cs typeface="Quicksand"/>
                        <a:sym typeface="Quicksand"/>
                      </a:endParaRPr>
                    </a:p>
                    <a:p>
                      <a:pPr indent="0" lvl="0" marL="0" rtl="0" algn="ctr">
                        <a:spcBef>
                          <a:spcPts val="0"/>
                        </a:spcBef>
                        <a:spcAft>
                          <a:spcPts val="0"/>
                        </a:spcAft>
                        <a:buNone/>
                      </a:pPr>
                      <a:r>
                        <a:rPr lang="en-GB">
                          <a:latin typeface="Quicksand"/>
                          <a:ea typeface="Quicksand"/>
                          <a:cs typeface="Quicksand"/>
                          <a:sym typeface="Quicksand"/>
                        </a:rPr>
                        <a:t>Multiply 4 digit numbers by  digit/2 digit. </a:t>
                      </a:r>
                      <a:endParaRPr>
                        <a:latin typeface="Quicksand"/>
                        <a:ea typeface="Quicksand"/>
                        <a:cs typeface="Quicksand"/>
                        <a:sym typeface="Quicksand"/>
                      </a:endParaRPr>
                    </a:p>
                  </a:txBody>
                  <a:tcPr marT="0" marB="0" marR="73025" marL="73025"/>
                </a:tc>
                <a:tc>
                  <a:txBody>
                    <a:bodyPr/>
                    <a:lstStyle/>
                    <a:p>
                      <a:pPr indent="0" lvl="0" marL="0" rtl="0" algn="ctr">
                        <a:spcBef>
                          <a:spcPts val="0"/>
                        </a:spcBef>
                        <a:spcAft>
                          <a:spcPts val="0"/>
                        </a:spcAft>
                        <a:buNone/>
                      </a:pPr>
                      <a:r>
                        <a:rPr lang="en-GB">
                          <a:latin typeface="Quicksand"/>
                          <a:ea typeface="Quicksand"/>
                          <a:cs typeface="Quicksand"/>
                          <a:sym typeface="Quicksand"/>
                        </a:rPr>
                        <a:t>Write a postcard to your friend explaining the conditions of working in the mine. </a:t>
                      </a:r>
                      <a:endParaRPr>
                        <a:latin typeface="Quicksand"/>
                        <a:ea typeface="Quicksand"/>
                        <a:cs typeface="Quicksand"/>
                        <a:sym typeface="Quicksand"/>
                      </a:endParaRPr>
                    </a:p>
                  </a:txBody>
                  <a:tcPr marT="0" marB="0" marR="73025" marL="73025"/>
                </a:tc>
                <a:tc>
                  <a:txBody>
                    <a:bodyPr/>
                    <a:lstStyle/>
                    <a:p>
                      <a:pPr indent="0" lvl="0" marL="0" rtl="0" algn="ctr">
                        <a:spcBef>
                          <a:spcPts val="0"/>
                        </a:spcBef>
                        <a:spcAft>
                          <a:spcPts val="0"/>
                        </a:spcAft>
                        <a:buNone/>
                      </a:pPr>
                      <a:r>
                        <a:rPr lang="en-GB">
                          <a:latin typeface="Quicksand"/>
                          <a:ea typeface="Quicksand"/>
                          <a:cs typeface="Quicksand"/>
                          <a:sym typeface="Quicksand"/>
                        </a:rPr>
                        <a:t>Write a </a:t>
                      </a:r>
                      <a:r>
                        <a:rPr lang="en-GB">
                          <a:latin typeface="Quicksand"/>
                          <a:ea typeface="Quicksand"/>
                          <a:cs typeface="Quicksand"/>
                          <a:sym typeface="Quicksand"/>
                        </a:rPr>
                        <a:t>poem that contains prepositions. </a:t>
                      </a:r>
                      <a:endParaRPr>
                        <a:latin typeface="Quicksand"/>
                        <a:ea typeface="Quicksand"/>
                        <a:cs typeface="Quicksand"/>
                        <a:sym typeface="Quicksand"/>
                      </a:endParaRPr>
                    </a:p>
                    <a:p>
                      <a:pPr indent="0" lvl="0" marL="0" rtl="0" algn="ctr">
                        <a:spcBef>
                          <a:spcPts val="0"/>
                        </a:spcBef>
                        <a:spcAft>
                          <a:spcPts val="0"/>
                        </a:spcAft>
                        <a:buNone/>
                      </a:pPr>
                      <a:r>
                        <a:t/>
                      </a:r>
                      <a:endParaRPr>
                        <a:latin typeface="Quicksand"/>
                        <a:ea typeface="Quicksand"/>
                        <a:cs typeface="Quicksand"/>
                        <a:sym typeface="Quicksand"/>
                      </a:endParaRPr>
                    </a:p>
                    <a:p>
                      <a:pPr indent="0" lvl="0" marL="0" rtl="0" algn="ctr">
                        <a:spcBef>
                          <a:spcPts val="0"/>
                        </a:spcBef>
                        <a:spcAft>
                          <a:spcPts val="0"/>
                        </a:spcAft>
                        <a:buNone/>
                      </a:pPr>
                      <a:r>
                        <a:t/>
                      </a:r>
                      <a:endParaRPr>
                        <a:latin typeface="Quicksand"/>
                        <a:ea typeface="Quicksand"/>
                        <a:cs typeface="Quicksand"/>
                        <a:sym typeface="Quicksand"/>
                      </a:endParaRPr>
                    </a:p>
                  </a:txBody>
                  <a:tcPr marT="0" marB="0" marR="73025" marL="730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