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Lst>
  <p:sldSz cy="6858000" cx="12192000"/>
  <p:notesSz cx="6858000" cy="9144000"/>
  <p:embeddedFontLst>
    <p:embeddedFont>
      <p:font typeface="Dosis"/>
      <p:regular r:id="rId58"/>
      <p:bold r:id="rId59"/>
    </p:embeddedFont>
    <p:embeddedFont>
      <p:font typeface="Proxima Nova"/>
      <p:regular r:id="rId60"/>
      <p:bold r:id="rId61"/>
      <p:italic r:id="rId62"/>
      <p:boldItalic r:id="rId63"/>
    </p:embeddedFont>
    <p:embeddedFont>
      <p:font typeface="Roboto"/>
      <p:regular r:id="rId64"/>
      <p:bold r:id="rId65"/>
      <p:italic r:id="rId66"/>
      <p:boldItalic r:id="rId67"/>
    </p:embeddedFont>
    <p:embeddedFont>
      <p:font typeface="Titillium Web"/>
      <p:regular r:id="rId68"/>
      <p:bold r:id="rId69"/>
      <p:italic r:id="rId70"/>
      <p:boldItalic r:id="rId71"/>
    </p:embeddedFont>
    <p:embeddedFont>
      <p:font typeface="Open Sans"/>
      <p:regular r:id="rId72"/>
      <p:bold r:id="rId73"/>
      <p:italic r:id="rId74"/>
      <p:boldItalic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76" roundtripDataSignature="AMtx7mjLD7AFRCPFvSUciGFljcj8qkmaA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font" Target="fonts/OpenSans-bold.fntdata"/><Relationship Id="rId72" Type="http://schemas.openxmlformats.org/officeDocument/2006/relationships/font" Target="fonts/OpenSans-regular.fntdata"/><Relationship Id="rId31" Type="http://schemas.openxmlformats.org/officeDocument/2006/relationships/slide" Target="slides/slide27.xml"/><Relationship Id="rId75" Type="http://schemas.openxmlformats.org/officeDocument/2006/relationships/font" Target="fonts/OpenSans-boldItalic.fntdata"/><Relationship Id="rId30" Type="http://schemas.openxmlformats.org/officeDocument/2006/relationships/slide" Target="slides/slide26.xml"/><Relationship Id="rId74" Type="http://schemas.openxmlformats.org/officeDocument/2006/relationships/font" Target="fonts/OpenSans-italic.fntdata"/><Relationship Id="rId33" Type="http://schemas.openxmlformats.org/officeDocument/2006/relationships/slide" Target="slides/slide29.xml"/><Relationship Id="rId32" Type="http://schemas.openxmlformats.org/officeDocument/2006/relationships/slide" Target="slides/slide28.xml"/><Relationship Id="rId76" Type="http://customschemas.google.com/relationships/presentationmetadata" Target="metadata"/><Relationship Id="rId35" Type="http://schemas.openxmlformats.org/officeDocument/2006/relationships/slide" Target="slides/slide31.xml"/><Relationship Id="rId34" Type="http://schemas.openxmlformats.org/officeDocument/2006/relationships/slide" Target="slides/slide30.xml"/><Relationship Id="rId71" Type="http://schemas.openxmlformats.org/officeDocument/2006/relationships/font" Target="fonts/TitilliumWeb-boldItalic.fntdata"/><Relationship Id="rId70" Type="http://schemas.openxmlformats.org/officeDocument/2006/relationships/font" Target="fonts/TitilliumWeb-italic.fntdata"/><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ProximaNova-italic.fntdata"/><Relationship Id="rId61" Type="http://schemas.openxmlformats.org/officeDocument/2006/relationships/font" Target="fonts/ProximaNova-bold.fntdata"/><Relationship Id="rId20" Type="http://schemas.openxmlformats.org/officeDocument/2006/relationships/slide" Target="slides/slide16.xml"/><Relationship Id="rId64" Type="http://schemas.openxmlformats.org/officeDocument/2006/relationships/font" Target="fonts/Roboto-regular.fntdata"/><Relationship Id="rId63" Type="http://schemas.openxmlformats.org/officeDocument/2006/relationships/font" Target="fonts/ProximaNova-boldItalic.fntdata"/><Relationship Id="rId22" Type="http://schemas.openxmlformats.org/officeDocument/2006/relationships/slide" Target="slides/slide18.xml"/><Relationship Id="rId66" Type="http://schemas.openxmlformats.org/officeDocument/2006/relationships/font" Target="fonts/Roboto-italic.fntdata"/><Relationship Id="rId21" Type="http://schemas.openxmlformats.org/officeDocument/2006/relationships/slide" Target="slides/slide17.xml"/><Relationship Id="rId65" Type="http://schemas.openxmlformats.org/officeDocument/2006/relationships/font" Target="fonts/Roboto-bold.fntdata"/><Relationship Id="rId24" Type="http://schemas.openxmlformats.org/officeDocument/2006/relationships/slide" Target="slides/slide20.xml"/><Relationship Id="rId68" Type="http://schemas.openxmlformats.org/officeDocument/2006/relationships/font" Target="fonts/TitilliumWeb-regular.fntdata"/><Relationship Id="rId23" Type="http://schemas.openxmlformats.org/officeDocument/2006/relationships/slide" Target="slides/slide19.xml"/><Relationship Id="rId67" Type="http://schemas.openxmlformats.org/officeDocument/2006/relationships/font" Target="fonts/Roboto-boldItalic.fntdata"/><Relationship Id="rId60" Type="http://schemas.openxmlformats.org/officeDocument/2006/relationships/font" Target="fonts/ProximaNova-regular.fntdata"/><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font" Target="fonts/TitilliumWeb-bold.fnt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font" Target="fonts/Dosis-bold.fntdata"/><Relationship Id="rId14" Type="http://schemas.openxmlformats.org/officeDocument/2006/relationships/slide" Target="slides/slide10.xml"/><Relationship Id="rId58" Type="http://schemas.openxmlformats.org/officeDocument/2006/relationships/font" Target="fonts/Dosis-regular.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2" name="Google Shape;36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127d9a55b8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9" name="Google Shape;419;g127d9a55b8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11fb2485ad5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5" name="Google Shape;425;g11fb2485ad5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11b795d02da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0" name="Google Shape;430;g11b795d02d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11b795d02da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6" name="Google Shape;436;g11b795d02da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Please have a good look at all the information on our Year 6 webpage as lots of these worries are answered there:  https://www.ahs.bucks.sch.uk/year-6-entrance-to-year-7-september-2023/</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1265ebae88a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1" name="Google Shape;441;g1265ebae88a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1265ebae88a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9" name="Google Shape;449;g1265ebae88a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12255600fb4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4" name="Google Shape;454;g12255600fb4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1265ebae88a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2" name="Google Shape;462;g1265ebae88a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1265ebae88a_0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7" name="Google Shape;467;g1265ebae88a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11fb2485ad5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5" name="Google Shape;475;g11fb2485ad5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11fb2485ad5_0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8" name="Google Shape;368;g11fb2485ad5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3de0c8281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23de0c8281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11fb2485ad5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6" name="Google Shape;486;g11fb2485ad5_0_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a:solidFill>
                  <a:schemeClr val="dk1"/>
                </a:solidFill>
              </a:rPr>
              <a:t>APR</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11fb2485ad5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2" name="Google Shape;492;g11fb2485ad5_0_1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a:solidFill>
                  <a:schemeClr val="dk1"/>
                </a:solidFill>
              </a:rPr>
              <a:t>APR</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11fb2485ad5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8" name="Google Shape;498;g11fb2485ad5_0_1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HEQ</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11fb2485ad5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4" name="Google Shape;504;g11fb2485ad5_0_1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HEQ</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11fb2485ad5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4" name="Google Shape;514;g11fb2485ad5_0_1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HEQ</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11fb2485ad5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0" name="Google Shape;520;g11fb2485ad5_0_1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HEQ</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11fb2485ad5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6" name="Google Shape;526;g11fb2485ad5_0_1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HEQ</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11fb2485ad5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3" name="Google Shape;533;g11fb2485ad5_0_1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HEQ</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11fb2485ad5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0" name="Google Shape;540;g11fb2485ad5_0_1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HEQ</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ee3f6ae3a9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7" name="Google Shape;377;gee3f6ae3a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11fb2485ad5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5" name="Google Shape;555;g11fb2485ad5_0_1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CEW</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11fb2485ad5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1" name="Google Shape;561;g11fb2485ad5_0_1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CEW</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3de0c8281b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23de0c8281b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11fb2485ad5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3" name="Google Shape;573;g11fb2485ad5_0_2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050">
                <a:solidFill>
                  <a:srgbClr val="3C4043"/>
                </a:solidFill>
                <a:highlight>
                  <a:srgbClr val="FFFFFF"/>
                </a:highlight>
                <a:latin typeface="Roboto"/>
                <a:ea typeface="Roboto"/>
                <a:cs typeface="Roboto"/>
                <a:sym typeface="Roboto"/>
              </a:rPr>
              <a:t>Spec  must be at least 4GB RAM (they'd struggle to find less these days), UK model, CBook not laptop or MacBook.</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12777a3b265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9" name="Google Shape;579;g12777a3b265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23de0c8281b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5" name="Google Shape;585;g23de0c8281b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3de0c8281b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23de0c8281b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3de0c8281b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23de0c8281b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23de0c8281b_0_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23de0c8281b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23de0c8281b_0_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23de0c8281b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41efc86ebb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3" name="Google Shape;383;g241efc86ebb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3de0c8281b_0_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23de0c8281b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23e13e00e7a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23e13e00e7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23de0c8281b_0_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23de0c8281b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2408695e939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2408695e93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23de0c8276a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23de0c8276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23de0c8276a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23de0c8276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Support, advise and signpost. </a:t>
            </a:r>
            <a:r>
              <a:rPr lang="en-GB"/>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121170087a1_2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3" name="Google Shape;663;g121170087a1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23e13e00e7a_1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23e13e00e7a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3e13e00e7a_1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23e13e00e7a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23e13e00e7a_1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23e13e00e7a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1fb2485ad5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9" name="Google Shape;389;g11fb2485ad5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241df64d11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241df64d11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23e13e00e7a_1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23e13e00e7a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23e13e00e7a_1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23e13e00e7a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11fb2485ad5_0_2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6" name="Google Shape;706;g11fb2485ad5_0_26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3e13e00e7a_1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23e13e00e7a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267aff108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2267aff108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3e13e00e7a_1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23e13e00e7a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11fb2485ad5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3" name="Google Shape;413;g11fb2485ad5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HS Front Slide">
  <p:cSld name="AHS Front Slide">
    <p:spTree>
      <p:nvGrpSpPr>
        <p:cNvPr id="12" name="Shape 12"/>
        <p:cNvGrpSpPr/>
        <p:nvPr/>
      </p:nvGrpSpPr>
      <p:grpSpPr>
        <a:xfrm>
          <a:off x="0" y="0"/>
          <a:ext cx="0" cy="0"/>
          <a:chOff x="0" y="0"/>
          <a:chExt cx="0" cy="0"/>
        </a:xfrm>
      </p:grpSpPr>
      <p:sp>
        <p:nvSpPr>
          <p:cNvPr id="13" name="Google Shape;13;p3"/>
          <p:cNvSpPr txBox="1"/>
          <p:nvPr>
            <p:ph type="ctrTitle"/>
          </p:nvPr>
        </p:nvSpPr>
        <p:spPr>
          <a:xfrm>
            <a:off x="1524000" y="1122363"/>
            <a:ext cx="9144000" cy="2387600"/>
          </a:xfrm>
          <a:prstGeom prst="rect">
            <a:avLst/>
          </a:prstGeom>
          <a:noFill/>
          <a:ln>
            <a:noFill/>
          </a:ln>
          <a:effectLst>
            <a:outerShdw blurRad="57150" rotWithShape="0" algn="bl" dir="5400000" dist="19050">
              <a:srgbClr val="000000">
                <a:alpha val="49411"/>
              </a:srgbClr>
            </a:outerShdw>
          </a:effectLst>
        </p:spPr>
        <p:txBody>
          <a:bodyPr anchorCtr="0" anchor="b" bIns="45700" lIns="91425" spcFirstLastPara="1" rIns="91425" wrap="square" tIns="45700">
            <a:spAutoFit/>
          </a:bodyPr>
          <a:lstStyle>
            <a:lvl1pPr lvl="0" algn="ctr">
              <a:lnSpc>
                <a:spcPct val="90000"/>
              </a:lnSpc>
              <a:spcBef>
                <a:spcPts val="0"/>
              </a:spcBef>
              <a:spcAft>
                <a:spcPts val="0"/>
              </a:spcAft>
              <a:buClr>
                <a:schemeClr val="dk1"/>
              </a:buClr>
              <a:buSzPts val="6000"/>
              <a:buFont typeface="Trebuchet MS"/>
              <a:buNone/>
              <a:defRPr sz="60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3"/>
          <p:cNvSpPr txBox="1"/>
          <p:nvPr>
            <p:ph idx="1" type="subTitle"/>
          </p:nvPr>
        </p:nvSpPr>
        <p:spPr>
          <a:xfrm>
            <a:off x="1524000" y="3602038"/>
            <a:ext cx="9144000" cy="150717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Font typeface="Trebuchet MS"/>
              <a:buNone/>
              <a:defRPr sz="2400">
                <a:latin typeface="Trebuchet MS"/>
                <a:ea typeface="Trebuchet MS"/>
                <a:cs typeface="Trebuchet MS"/>
                <a:sym typeface="Trebuchet M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HS 3 Text Boxes">
  <p:cSld name="AHS Blank Layout_3">
    <p:spTree>
      <p:nvGrpSpPr>
        <p:cNvPr id="328" name="Shape 328"/>
        <p:cNvGrpSpPr/>
        <p:nvPr/>
      </p:nvGrpSpPr>
      <p:grpSpPr>
        <a:xfrm>
          <a:off x="0" y="0"/>
          <a:ext cx="0" cy="0"/>
          <a:chOff x="0" y="0"/>
          <a:chExt cx="0" cy="0"/>
        </a:xfrm>
      </p:grpSpPr>
      <p:sp>
        <p:nvSpPr>
          <p:cNvPr id="329" name="Google Shape;329;gba4e47eb12_1_36"/>
          <p:cNvSpPr txBox="1"/>
          <p:nvPr>
            <p:ph type="title"/>
          </p:nvPr>
        </p:nvSpPr>
        <p:spPr>
          <a:xfrm>
            <a:off x="407400" y="339500"/>
            <a:ext cx="11543100" cy="84870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SzPts val="5000"/>
              <a:buNone/>
              <a:defRPr>
                <a:latin typeface="Open Sans"/>
                <a:ea typeface="Open Sans"/>
                <a:cs typeface="Open Sans"/>
                <a:sym typeface="Open Sans"/>
              </a:defRPr>
            </a:lvl1pPr>
            <a:lvl2pPr lvl="1" algn="l">
              <a:lnSpc>
                <a:spcPct val="100000"/>
              </a:lnSpc>
              <a:spcBef>
                <a:spcPts val="0"/>
              </a:spcBef>
              <a:spcAft>
                <a:spcPts val="0"/>
              </a:spcAft>
              <a:buSzPts val="1400"/>
              <a:buNone/>
              <a:defRPr>
                <a:latin typeface="Open Sans"/>
                <a:ea typeface="Open Sans"/>
                <a:cs typeface="Open Sans"/>
                <a:sym typeface="Open Sans"/>
              </a:defRPr>
            </a:lvl2pPr>
            <a:lvl3pPr lvl="2" algn="l">
              <a:lnSpc>
                <a:spcPct val="100000"/>
              </a:lnSpc>
              <a:spcBef>
                <a:spcPts val="0"/>
              </a:spcBef>
              <a:spcAft>
                <a:spcPts val="0"/>
              </a:spcAft>
              <a:buSzPts val="1400"/>
              <a:buNone/>
              <a:defRPr>
                <a:latin typeface="Open Sans"/>
                <a:ea typeface="Open Sans"/>
                <a:cs typeface="Open Sans"/>
                <a:sym typeface="Open Sans"/>
              </a:defRPr>
            </a:lvl3pPr>
            <a:lvl4pPr lvl="3" algn="l">
              <a:lnSpc>
                <a:spcPct val="100000"/>
              </a:lnSpc>
              <a:spcBef>
                <a:spcPts val="0"/>
              </a:spcBef>
              <a:spcAft>
                <a:spcPts val="0"/>
              </a:spcAft>
              <a:buSzPts val="1400"/>
              <a:buNone/>
              <a:defRPr>
                <a:latin typeface="Open Sans"/>
                <a:ea typeface="Open Sans"/>
                <a:cs typeface="Open Sans"/>
                <a:sym typeface="Open Sans"/>
              </a:defRPr>
            </a:lvl4pPr>
            <a:lvl5pPr lvl="4" algn="l">
              <a:lnSpc>
                <a:spcPct val="100000"/>
              </a:lnSpc>
              <a:spcBef>
                <a:spcPts val="0"/>
              </a:spcBef>
              <a:spcAft>
                <a:spcPts val="0"/>
              </a:spcAft>
              <a:buSzPts val="1400"/>
              <a:buNone/>
              <a:defRPr>
                <a:latin typeface="Open Sans"/>
                <a:ea typeface="Open Sans"/>
                <a:cs typeface="Open Sans"/>
                <a:sym typeface="Open Sans"/>
              </a:defRPr>
            </a:lvl5pPr>
            <a:lvl6pPr lvl="5" algn="l">
              <a:lnSpc>
                <a:spcPct val="100000"/>
              </a:lnSpc>
              <a:spcBef>
                <a:spcPts val="0"/>
              </a:spcBef>
              <a:spcAft>
                <a:spcPts val="0"/>
              </a:spcAft>
              <a:buSzPts val="1400"/>
              <a:buNone/>
              <a:defRPr>
                <a:latin typeface="Open Sans"/>
                <a:ea typeface="Open Sans"/>
                <a:cs typeface="Open Sans"/>
                <a:sym typeface="Open Sans"/>
              </a:defRPr>
            </a:lvl6pPr>
            <a:lvl7pPr lvl="6" algn="l">
              <a:lnSpc>
                <a:spcPct val="100000"/>
              </a:lnSpc>
              <a:spcBef>
                <a:spcPts val="0"/>
              </a:spcBef>
              <a:spcAft>
                <a:spcPts val="0"/>
              </a:spcAft>
              <a:buSzPts val="1400"/>
              <a:buNone/>
              <a:defRPr>
                <a:latin typeface="Open Sans"/>
                <a:ea typeface="Open Sans"/>
                <a:cs typeface="Open Sans"/>
                <a:sym typeface="Open Sans"/>
              </a:defRPr>
            </a:lvl7pPr>
            <a:lvl8pPr lvl="7" algn="l">
              <a:lnSpc>
                <a:spcPct val="100000"/>
              </a:lnSpc>
              <a:spcBef>
                <a:spcPts val="0"/>
              </a:spcBef>
              <a:spcAft>
                <a:spcPts val="0"/>
              </a:spcAft>
              <a:buSzPts val="1400"/>
              <a:buNone/>
              <a:defRPr>
                <a:latin typeface="Open Sans"/>
                <a:ea typeface="Open Sans"/>
                <a:cs typeface="Open Sans"/>
                <a:sym typeface="Open Sans"/>
              </a:defRPr>
            </a:lvl8pPr>
            <a:lvl9pPr lvl="8" algn="l">
              <a:lnSpc>
                <a:spcPct val="100000"/>
              </a:lnSpc>
              <a:spcBef>
                <a:spcPts val="0"/>
              </a:spcBef>
              <a:spcAft>
                <a:spcPts val="0"/>
              </a:spcAft>
              <a:buSzPts val="1400"/>
              <a:buNone/>
              <a:defRPr>
                <a:latin typeface="Open Sans"/>
                <a:ea typeface="Open Sans"/>
                <a:cs typeface="Open Sans"/>
                <a:sym typeface="Open Sans"/>
              </a:defRPr>
            </a:lvl9pPr>
          </a:lstStyle>
          <a:p/>
        </p:txBody>
      </p:sp>
      <p:sp>
        <p:nvSpPr>
          <p:cNvPr id="330" name="Google Shape;330;gba4e47eb12_1_36"/>
          <p:cNvSpPr txBox="1"/>
          <p:nvPr>
            <p:ph idx="1" type="subTitle"/>
          </p:nvPr>
        </p:nvSpPr>
        <p:spPr>
          <a:xfrm>
            <a:off x="645050" y="1273025"/>
            <a:ext cx="3157500" cy="594000"/>
          </a:xfrm>
          <a:prstGeom prst="rect">
            <a:avLst/>
          </a:prstGeom>
          <a:noFill/>
          <a:ln>
            <a:noFill/>
          </a:ln>
        </p:spPr>
        <p:txBody>
          <a:bodyPr anchorCtr="0" anchor="t" bIns="45700" lIns="91425" spcFirstLastPara="1" rIns="91425" wrap="square" tIns="45700">
            <a:noAutofit/>
          </a:bodyPr>
          <a:lstStyle>
            <a:lvl1pPr lvl="0" algn="l">
              <a:lnSpc>
                <a:spcPct val="90000"/>
              </a:lnSpc>
              <a:spcBef>
                <a:spcPts val="1000"/>
              </a:spcBef>
              <a:spcAft>
                <a:spcPts val="0"/>
              </a:spcAft>
              <a:buSzPts val="2000"/>
              <a:buNone/>
              <a:defRPr sz="2000"/>
            </a:lvl1pPr>
            <a:lvl2pPr lvl="1" algn="l">
              <a:lnSpc>
                <a:spcPct val="90000"/>
              </a:lnSpc>
              <a:spcBef>
                <a:spcPts val="500"/>
              </a:spcBef>
              <a:spcAft>
                <a:spcPts val="0"/>
              </a:spcAft>
              <a:buSzPts val="2400"/>
              <a:buNone/>
              <a:defRPr/>
            </a:lvl2pPr>
            <a:lvl3pPr lvl="2" algn="l">
              <a:lnSpc>
                <a:spcPct val="90000"/>
              </a:lnSpc>
              <a:spcBef>
                <a:spcPts val="500"/>
              </a:spcBef>
              <a:spcAft>
                <a:spcPts val="0"/>
              </a:spcAft>
              <a:buSzPts val="2000"/>
              <a:buNone/>
              <a:defRPr/>
            </a:lvl3pPr>
            <a:lvl4pPr lvl="3" algn="l">
              <a:lnSpc>
                <a:spcPct val="90000"/>
              </a:lnSpc>
              <a:spcBef>
                <a:spcPts val="500"/>
              </a:spcBef>
              <a:spcAft>
                <a:spcPts val="0"/>
              </a:spcAft>
              <a:buSzPts val="1800"/>
              <a:buNone/>
              <a:defRPr/>
            </a:lvl4pPr>
            <a:lvl5pPr lvl="4" algn="l">
              <a:lnSpc>
                <a:spcPct val="90000"/>
              </a:lnSpc>
              <a:spcBef>
                <a:spcPts val="500"/>
              </a:spcBef>
              <a:spcAft>
                <a:spcPts val="0"/>
              </a:spcAft>
              <a:buSzPts val="1800"/>
              <a:buNone/>
              <a:defRPr/>
            </a:lvl5pPr>
            <a:lvl6pPr lvl="5" algn="l">
              <a:lnSpc>
                <a:spcPct val="90000"/>
              </a:lnSpc>
              <a:spcBef>
                <a:spcPts val="500"/>
              </a:spcBef>
              <a:spcAft>
                <a:spcPts val="0"/>
              </a:spcAft>
              <a:buSzPts val="1800"/>
              <a:buNone/>
              <a:defRPr/>
            </a:lvl6pPr>
            <a:lvl7pPr lvl="6" algn="l">
              <a:lnSpc>
                <a:spcPct val="90000"/>
              </a:lnSpc>
              <a:spcBef>
                <a:spcPts val="500"/>
              </a:spcBef>
              <a:spcAft>
                <a:spcPts val="0"/>
              </a:spcAft>
              <a:buSzPts val="1800"/>
              <a:buNone/>
              <a:defRPr/>
            </a:lvl7pPr>
            <a:lvl8pPr lvl="7" algn="l">
              <a:lnSpc>
                <a:spcPct val="90000"/>
              </a:lnSpc>
              <a:spcBef>
                <a:spcPts val="500"/>
              </a:spcBef>
              <a:spcAft>
                <a:spcPts val="0"/>
              </a:spcAft>
              <a:buSzPts val="1800"/>
              <a:buNone/>
              <a:defRPr/>
            </a:lvl8pPr>
            <a:lvl9pPr lvl="8" algn="l">
              <a:lnSpc>
                <a:spcPct val="90000"/>
              </a:lnSpc>
              <a:spcBef>
                <a:spcPts val="500"/>
              </a:spcBef>
              <a:spcAft>
                <a:spcPts val="0"/>
              </a:spcAft>
              <a:buSzPts val="1800"/>
              <a:buNone/>
              <a:defRPr/>
            </a:lvl9pPr>
          </a:lstStyle>
          <a:p/>
        </p:txBody>
      </p:sp>
      <p:sp>
        <p:nvSpPr>
          <p:cNvPr id="331" name="Google Shape;331;gba4e47eb12_1_36"/>
          <p:cNvSpPr txBox="1"/>
          <p:nvPr>
            <p:ph idx="2" type="subTitle"/>
          </p:nvPr>
        </p:nvSpPr>
        <p:spPr>
          <a:xfrm>
            <a:off x="4617250" y="1273025"/>
            <a:ext cx="3157500" cy="594000"/>
          </a:xfrm>
          <a:prstGeom prst="rect">
            <a:avLst/>
          </a:prstGeom>
          <a:noFill/>
          <a:ln>
            <a:noFill/>
          </a:ln>
        </p:spPr>
        <p:txBody>
          <a:bodyPr anchorCtr="0" anchor="t" bIns="45700" lIns="91425" spcFirstLastPara="1" rIns="91425" wrap="square" tIns="45700">
            <a:noAutofit/>
          </a:bodyPr>
          <a:lstStyle>
            <a:lvl1pPr lvl="0" algn="l">
              <a:lnSpc>
                <a:spcPct val="90000"/>
              </a:lnSpc>
              <a:spcBef>
                <a:spcPts val="1000"/>
              </a:spcBef>
              <a:spcAft>
                <a:spcPts val="0"/>
              </a:spcAft>
              <a:buSzPts val="2000"/>
              <a:buNone/>
              <a:defRPr sz="2000"/>
            </a:lvl1pPr>
            <a:lvl2pPr lvl="1" algn="l">
              <a:lnSpc>
                <a:spcPct val="90000"/>
              </a:lnSpc>
              <a:spcBef>
                <a:spcPts val="500"/>
              </a:spcBef>
              <a:spcAft>
                <a:spcPts val="0"/>
              </a:spcAft>
              <a:buSzPts val="2400"/>
              <a:buNone/>
              <a:defRPr/>
            </a:lvl2pPr>
            <a:lvl3pPr lvl="2" algn="l">
              <a:lnSpc>
                <a:spcPct val="90000"/>
              </a:lnSpc>
              <a:spcBef>
                <a:spcPts val="500"/>
              </a:spcBef>
              <a:spcAft>
                <a:spcPts val="0"/>
              </a:spcAft>
              <a:buSzPts val="2000"/>
              <a:buNone/>
              <a:defRPr/>
            </a:lvl3pPr>
            <a:lvl4pPr lvl="3" algn="l">
              <a:lnSpc>
                <a:spcPct val="90000"/>
              </a:lnSpc>
              <a:spcBef>
                <a:spcPts val="500"/>
              </a:spcBef>
              <a:spcAft>
                <a:spcPts val="0"/>
              </a:spcAft>
              <a:buSzPts val="1800"/>
              <a:buNone/>
              <a:defRPr/>
            </a:lvl4pPr>
            <a:lvl5pPr lvl="4" algn="l">
              <a:lnSpc>
                <a:spcPct val="90000"/>
              </a:lnSpc>
              <a:spcBef>
                <a:spcPts val="500"/>
              </a:spcBef>
              <a:spcAft>
                <a:spcPts val="0"/>
              </a:spcAft>
              <a:buSzPts val="1800"/>
              <a:buNone/>
              <a:defRPr/>
            </a:lvl5pPr>
            <a:lvl6pPr lvl="5" algn="l">
              <a:lnSpc>
                <a:spcPct val="90000"/>
              </a:lnSpc>
              <a:spcBef>
                <a:spcPts val="500"/>
              </a:spcBef>
              <a:spcAft>
                <a:spcPts val="0"/>
              </a:spcAft>
              <a:buSzPts val="1800"/>
              <a:buNone/>
              <a:defRPr/>
            </a:lvl6pPr>
            <a:lvl7pPr lvl="6" algn="l">
              <a:lnSpc>
                <a:spcPct val="90000"/>
              </a:lnSpc>
              <a:spcBef>
                <a:spcPts val="500"/>
              </a:spcBef>
              <a:spcAft>
                <a:spcPts val="0"/>
              </a:spcAft>
              <a:buSzPts val="1800"/>
              <a:buNone/>
              <a:defRPr/>
            </a:lvl7pPr>
            <a:lvl8pPr lvl="7" algn="l">
              <a:lnSpc>
                <a:spcPct val="90000"/>
              </a:lnSpc>
              <a:spcBef>
                <a:spcPts val="500"/>
              </a:spcBef>
              <a:spcAft>
                <a:spcPts val="0"/>
              </a:spcAft>
              <a:buSzPts val="1800"/>
              <a:buNone/>
              <a:defRPr/>
            </a:lvl8pPr>
            <a:lvl9pPr lvl="8" algn="l">
              <a:lnSpc>
                <a:spcPct val="90000"/>
              </a:lnSpc>
              <a:spcBef>
                <a:spcPts val="500"/>
              </a:spcBef>
              <a:spcAft>
                <a:spcPts val="0"/>
              </a:spcAft>
              <a:buSzPts val="1800"/>
              <a:buNone/>
              <a:defRPr/>
            </a:lvl9pPr>
          </a:lstStyle>
          <a:p/>
        </p:txBody>
      </p:sp>
      <p:sp>
        <p:nvSpPr>
          <p:cNvPr id="332" name="Google Shape;332;gba4e47eb12_1_36"/>
          <p:cNvSpPr txBox="1"/>
          <p:nvPr>
            <p:ph idx="3" type="subTitle"/>
          </p:nvPr>
        </p:nvSpPr>
        <p:spPr>
          <a:xfrm>
            <a:off x="8589450" y="1290125"/>
            <a:ext cx="3157500" cy="576900"/>
          </a:xfrm>
          <a:prstGeom prst="rect">
            <a:avLst/>
          </a:prstGeom>
          <a:noFill/>
          <a:ln>
            <a:noFill/>
          </a:ln>
        </p:spPr>
        <p:txBody>
          <a:bodyPr anchorCtr="0" anchor="t" bIns="45700" lIns="91425" spcFirstLastPara="1" rIns="91425" wrap="square" tIns="45700">
            <a:noAutofit/>
          </a:bodyPr>
          <a:lstStyle>
            <a:lvl1pPr lvl="0" algn="l">
              <a:lnSpc>
                <a:spcPct val="90000"/>
              </a:lnSpc>
              <a:spcBef>
                <a:spcPts val="1000"/>
              </a:spcBef>
              <a:spcAft>
                <a:spcPts val="0"/>
              </a:spcAft>
              <a:buSzPts val="2000"/>
              <a:buNone/>
              <a:defRPr sz="2000"/>
            </a:lvl1pPr>
            <a:lvl2pPr lvl="1" algn="l">
              <a:lnSpc>
                <a:spcPct val="90000"/>
              </a:lnSpc>
              <a:spcBef>
                <a:spcPts val="500"/>
              </a:spcBef>
              <a:spcAft>
                <a:spcPts val="0"/>
              </a:spcAft>
              <a:buSzPts val="2400"/>
              <a:buNone/>
              <a:defRPr/>
            </a:lvl2pPr>
            <a:lvl3pPr lvl="2" algn="l">
              <a:lnSpc>
                <a:spcPct val="90000"/>
              </a:lnSpc>
              <a:spcBef>
                <a:spcPts val="500"/>
              </a:spcBef>
              <a:spcAft>
                <a:spcPts val="0"/>
              </a:spcAft>
              <a:buSzPts val="2000"/>
              <a:buNone/>
              <a:defRPr/>
            </a:lvl3pPr>
            <a:lvl4pPr lvl="3" algn="l">
              <a:lnSpc>
                <a:spcPct val="90000"/>
              </a:lnSpc>
              <a:spcBef>
                <a:spcPts val="500"/>
              </a:spcBef>
              <a:spcAft>
                <a:spcPts val="0"/>
              </a:spcAft>
              <a:buSzPts val="1800"/>
              <a:buNone/>
              <a:defRPr/>
            </a:lvl4pPr>
            <a:lvl5pPr lvl="4" algn="l">
              <a:lnSpc>
                <a:spcPct val="90000"/>
              </a:lnSpc>
              <a:spcBef>
                <a:spcPts val="500"/>
              </a:spcBef>
              <a:spcAft>
                <a:spcPts val="0"/>
              </a:spcAft>
              <a:buSzPts val="1800"/>
              <a:buNone/>
              <a:defRPr/>
            </a:lvl5pPr>
            <a:lvl6pPr lvl="5" algn="l">
              <a:lnSpc>
                <a:spcPct val="90000"/>
              </a:lnSpc>
              <a:spcBef>
                <a:spcPts val="500"/>
              </a:spcBef>
              <a:spcAft>
                <a:spcPts val="0"/>
              </a:spcAft>
              <a:buSzPts val="1800"/>
              <a:buNone/>
              <a:defRPr/>
            </a:lvl6pPr>
            <a:lvl7pPr lvl="6" algn="l">
              <a:lnSpc>
                <a:spcPct val="90000"/>
              </a:lnSpc>
              <a:spcBef>
                <a:spcPts val="500"/>
              </a:spcBef>
              <a:spcAft>
                <a:spcPts val="0"/>
              </a:spcAft>
              <a:buSzPts val="1800"/>
              <a:buNone/>
              <a:defRPr/>
            </a:lvl7pPr>
            <a:lvl8pPr lvl="7" algn="l">
              <a:lnSpc>
                <a:spcPct val="90000"/>
              </a:lnSpc>
              <a:spcBef>
                <a:spcPts val="500"/>
              </a:spcBef>
              <a:spcAft>
                <a:spcPts val="0"/>
              </a:spcAft>
              <a:buSzPts val="1800"/>
              <a:buNone/>
              <a:defRPr/>
            </a:lvl8pPr>
            <a:lvl9pPr lvl="8" algn="l">
              <a:lnSpc>
                <a:spcPct val="90000"/>
              </a:lnSpc>
              <a:spcBef>
                <a:spcPts val="500"/>
              </a:spcBef>
              <a:spcAft>
                <a:spcPts val="0"/>
              </a:spcAft>
              <a:buSzPts val="1800"/>
              <a:buNone/>
              <a:defRPr/>
            </a:lvl9pPr>
          </a:lstStyle>
          <a:p/>
        </p:txBody>
      </p:sp>
      <p:sp>
        <p:nvSpPr>
          <p:cNvPr id="333" name="Google Shape;333;gba4e47eb12_1_36"/>
          <p:cNvSpPr txBox="1"/>
          <p:nvPr>
            <p:ph idx="4" type="body"/>
          </p:nvPr>
        </p:nvSpPr>
        <p:spPr>
          <a:xfrm>
            <a:off x="645200" y="2054000"/>
            <a:ext cx="3157500" cy="2919900"/>
          </a:xfrm>
          <a:prstGeom prst="rect">
            <a:avLst/>
          </a:prstGeom>
          <a:noFill/>
          <a:ln>
            <a:noFill/>
          </a:ln>
        </p:spPr>
        <p:txBody>
          <a:bodyPr anchorCtr="0" anchor="t" bIns="45700" lIns="91425" spcFirstLastPara="1" rIns="91425" wrap="square" tIns="45700">
            <a:noAutofit/>
          </a:bodyPr>
          <a:lstStyle>
            <a:lvl1pPr indent="-361950" lvl="0" marL="457200" algn="l">
              <a:lnSpc>
                <a:spcPct val="90000"/>
              </a:lnSpc>
              <a:spcBef>
                <a:spcPts val="1000"/>
              </a:spcBef>
              <a:spcAft>
                <a:spcPts val="0"/>
              </a:spcAft>
              <a:buSzPts val="2100"/>
              <a:buChar char="•"/>
              <a:defRPr sz="2100"/>
            </a:lvl1pPr>
            <a:lvl2pPr indent="-336550" lvl="1" marL="914400" algn="l">
              <a:lnSpc>
                <a:spcPct val="90000"/>
              </a:lnSpc>
              <a:spcBef>
                <a:spcPts val="500"/>
              </a:spcBef>
              <a:spcAft>
                <a:spcPts val="0"/>
              </a:spcAft>
              <a:buSzPts val="1700"/>
              <a:buChar char="•"/>
              <a:defRPr sz="1700"/>
            </a:lvl2pPr>
            <a:lvl3pPr indent="-311150" lvl="2" marL="1371600" algn="l">
              <a:lnSpc>
                <a:spcPct val="90000"/>
              </a:lnSpc>
              <a:spcBef>
                <a:spcPts val="500"/>
              </a:spcBef>
              <a:spcAft>
                <a:spcPts val="0"/>
              </a:spcAft>
              <a:buSzPts val="1300"/>
              <a:buChar char="•"/>
              <a:defRPr sz="1300"/>
            </a:lvl3pPr>
            <a:lvl4pPr indent="-298450" lvl="3" marL="1828800" algn="l">
              <a:lnSpc>
                <a:spcPct val="90000"/>
              </a:lnSpc>
              <a:spcBef>
                <a:spcPts val="500"/>
              </a:spcBef>
              <a:spcAft>
                <a:spcPts val="0"/>
              </a:spcAft>
              <a:buSzPts val="1100"/>
              <a:buChar char="•"/>
              <a:defRPr sz="1100"/>
            </a:lvl4pPr>
            <a:lvl5pPr indent="-298450" lvl="4" marL="2286000" algn="l">
              <a:lnSpc>
                <a:spcPct val="90000"/>
              </a:lnSpc>
              <a:spcBef>
                <a:spcPts val="500"/>
              </a:spcBef>
              <a:spcAft>
                <a:spcPts val="0"/>
              </a:spcAft>
              <a:buSzPts val="1100"/>
              <a:buChar char="•"/>
              <a:defRPr sz="1100"/>
            </a:lvl5pPr>
            <a:lvl6pPr indent="-298450" lvl="5" marL="2743200" algn="l">
              <a:lnSpc>
                <a:spcPct val="90000"/>
              </a:lnSpc>
              <a:spcBef>
                <a:spcPts val="500"/>
              </a:spcBef>
              <a:spcAft>
                <a:spcPts val="0"/>
              </a:spcAft>
              <a:buSzPts val="1100"/>
              <a:buChar char="•"/>
              <a:defRPr sz="1100"/>
            </a:lvl6pPr>
            <a:lvl7pPr indent="-298450" lvl="6" marL="3200400" algn="l">
              <a:lnSpc>
                <a:spcPct val="90000"/>
              </a:lnSpc>
              <a:spcBef>
                <a:spcPts val="500"/>
              </a:spcBef>
              <a:spcAft>
                <a:spcPts val="0"/>
              </a:spcAft>
              <a:buSzPts val="1100"/>
              <a:buChar char="•"/>
              <a:defRPr sz="1100"/>
            </a:lvl7pPr>
            <a:lvl8pPr indent="-298450" lvl="7" marL="3657600" algn="l">
              <a:lnSpc>
                <a:spcPct val="90000"/>
              </a:lnSpc>
              <a:spcBef>
                <a:spcPts val="500"/>
              </a:spcBef>
              <a:spcAft>
                <a:spcPts val="0"/>
              </a:spcAft>
              <a:buSzPts val="1100"/>
              <a:buChar char="•"/>
              <a:defRPr sz="1100"/>
            </a:lvl8pPr>
            <a:lvl9pPr indent="-298450" lvl="8" marL="4114800" algn="l">
              <a:lnSpc>
                <a:spcPct val="90000"/>
              </a:lnSpc>
              <a:spcBef>
                <a:spcPts val="500"/>
              </a:spcBef>
              <a:spcAft>
                <a:spcPts val="0"/>
              </a:spcAft>
              <a:buSzPts val="1100"/>
              <a:buChar char="•"/>
              <a:defRPr sz="1100"/>
            </a:lvl9pPr>
          </a:lstStyle>
          <a:p/>
        </p:txBody>
      </p:sp>
      <p:sp>
        <p:nvSpPr>
          <p:cNvPr id="334" name="Google Shape;334;gba4e47eb12_1_36"/>
          <p:cNvSpPr txBox="1"/>
          <p:nvPr>
            <p:ph idx="5" type="body"/>
          </p:nvPr>
        </p:nvSpPr>
        <p:spPr>
          <a:xfrm>
            <a:off x="4617250" y="2070800"/>
            <a:ext cx="3157500" cy="2919900"/>
          </a:xfrm>
          <a:prstGeom prst="rect">
            <a:avLst/>
          </a:prstGeom>
          <a:noFill/>
          <a:ln>
            <a:noFill/>
          </a:ln>
        </p:spPr>
        <p:txBody>
          <a:bodyPr anchorCtr="0" anchor="t" bIns="45700" lIns="91425" spcFirstLastPara="1" rIns="91425" wrap="square" tIns="45700">
            <a:noAutofit/>
          </a:bodyPr>
          <a:lstStyle>
            <a:lvl1pPr indent="-361950" lvl="0" marL="457200" algn="l">
              <a:lnSpc>
                <a:spcPct val="90000"/>
              </a:lnSpc>
              <a:spcBef>
                <a:spcPts val="1000"/>
              </a:spcBef>
              <a:spcAft>
                <a:spcPts val="0"/>
              </a:spcAft>
              <a:buSzPts val="2100"/>
              <a:buChar char="•"/>
              <a:defRPr sz="2100"/>
            </a:lvl1pPr>
            <a:lvl2pPr indent="-336550" lvl="1" marL="914400" algn="l">
              <a:lnSpc>
                <a:spcPct val="90000"/>
              </a:lnSpc>
              <a:spcBef>
                <a:spcPts val="500"/>
              </a:spcBef>
              <a:spcAft>
                <a:spcPts val="0"/>
              </a:spcAft>
              <a:buSzPts val="1700"/>
              <a:buChar char="•"/>
              <a:defRPr sz="1700"/>
            </a:lvl2pPr>
            <a:lvl3pPr indent="-311150" lvl="2" marL="1371600" algn="l">
              <a:lnSpc>
                <a:spcPct val="90000"/>
              </a:lnSpc>
              <a:spcBef>
                <a:spcPts val="500"/>
              </a:spcBef>
              <a:spcAft>
                <a:spcPts val="0"/>
              </a:spcAft>
              <a:buSzPts val="1300"/>
              <a:buChar char="•"/>
              <a:defRPr sz="1300"/>
            </a:lvl3pPr>
            <a:lvl4pPr indent="-298450" lvl="3" marL="1828800" algn="l">
              <a:lnSpc>
                <a:spcPct val="90000"/>
              </a:lnSpc>
              <a:spcBef>
                <a:spcPts val="500"/>
              </a:spcBef>
              <a:spcAft>
                <a:spcPts val="0"/>
              </a:spcAft>
              <a:buSzPts val="1100"/>
              <a:buChar char="•"/>
              <a:defRPr sz="1100"/>
            </a:lvl4pPr>
            <a:lvl5pPr indent="-298450" lvl="4" marL="2286000" algn="l">
              <a:lnSpc>
                <a:spcPct val="90000"/>
              </a:lnSpc>
              <a:spcBef>
                <a:spcPts val="500"/>
              </a:spcBef>
              <a:spcAft>
                <a:spcPts val="0"/>
              </a:spcAft>
              <a:buSzPts val="1100"/>
              <a:buChar char="•"/>
              <a:defRPr sz="1100"/>
            </a:lvl5pPr>
            <a:lvl6pPr indent="-298450" lvl="5" marL="2743200" algn="l">
              <a:lnSpc>
                <a:spcPct val="90000"/>
              </a:lnSpc>
              <a:spcBef>
                <a:spcPts val="500"/>
              </a:spcBef>
              <a:spcAft>
                <a:spcPts val="0"/>
              </a:spcAft>
              <a:buSzPts val="1100"/>
              <a:buChar char="•"/>
              <a:defRPr sz="1100"/>
            </a:lvl6pPr>
            <a:lvl7pPr indent="-298450" lvl="6" marL="3200400" algn="l">
              <a:lnSpc>
                <a:spcPct val="90000"/>
              </a:lnSpc>
              <a:spcBef>
                <a:spcPts val="500"/>
              </a:spcBef>
              <a:spcAft>
                <a:spcPts val="0"/>
              </a:spcAft>
              <a:buSzPts val="1100"/>
              <a:buChar char="•"/>
              <a:defRPr sz="1100"/>
            </a:lvl7pPr>
            <a:lvl8pPr indent="-298450" lvl="7" marL="3657600" algn="l">
              <a:lnSpc>
                <a:spcPct val="90000"/>
              </a:lnSpc>
              <a:spcBef>
                <a:spcPts val="500"/>
              </a:spcBef>
              <a:spcAft>
                <a:spcPts val="0"/>
              </a:spcAft>
              <a:buSzPts val="1100"/>
              <a:buChar char="•"/>
              <a:defRPr sz="1100"/>
            </a:lvl8pPr>
            <a:lvl9pPr indent="-298450" lvl="8" marL="4114800" algn="l">
              <a:lnSpc>
                <a:spcPct val="90000"/>
              </a:lnSpc>
              <a:spcBef>
                <a:spcPts val="500"/>
              </a:spcBef>
              <a:spcAft>
                <a:spcPts val="0"/>
              </a:spcAft>
              <a:buSzPts val="1100"/>
              <a:buChar char="•"/>
              <a:defRPr sz="1100"/>
            </a:lvl9pPr>
          </a:lstStyle>
          <a:p/>
        </p:txBody>
      </p:sp>
      <p:sp>
        <p:nvSpPr>
          <p:cNvPr id="335" name="Google Shape;335;gba4e47eb12_1_36"/>
          <p:cNvSpPr txBox="1"/>
          <p:nvPr>
            <p:ph idx="6" type="body"/>
          </p:nvPr>
        </p:nvSpPr>
        <p:spPr>
          <a:xfrm>
            <a:off x="8589450" y="2054000"/>
            <a:ext cx="3157500" cy="2919900"/>
          </a:xfrm>
          <a:prstGeom prst="rect">
            <a:avLst/>
          </a:prstGeom>
          <a:noFill/>
          <a:ln>
            <a:noFill/>
          </a:ln>
        </p:spPr>
        <p:txBody>
          <a:bodyPr anchorCtr="0" anchor="t" bIns="45700" lIns="91425" spcFirstLastPara="1" rIns="91425" wrap="square" tIns="45700">
            <a:noAutofit/>
          </a:bodyPr>
          <a:lstStyle>
            <a:lvl1pPr indent="-368300" lvl="0" marL="457200" algn="l">
              <a:lnSpc>
                <a:spcPct val="90000"/>
              </a:lnSpc>
              <a:spcBef>
                <a:spcPts val="1000"/>
              </a:spcBef>
              <a:spcAft>
                <a:spcPts val="0"/>
              </a:spcAft>
              <a:buSzPts val="2200"/>
              <a:buChar char="•"/>
              <a:defRPr sz="2200"/>
            </a:lvl1pPr>
            <a:lvl2pPr indent="-342900" lvl="1" marL="914400" algn="l">
              <a:lnSpc>
                <a:spcPct val="90000"/>
              </a:lnSpc>
              <a:spcBef>
                <a:spcPts val="500"/>
              </a:spcBef>
              <a:spcAft>
                <a:spcPts val="0"/>
              </a:spcAft>
              <a:buSzPts val="1800"/>
              <a:buChar char="•"/>
              <a:defRPr sz="1800"/>
            </a:lvl2pPr>
            <a:lvl3pPr indent="-317500" lvl="2" marL="1371600" algn="l">
              <a:lnSpc>
                <a:spcPct val="90000"/>
              </a:lnSpc>
              <a:spcBef>
                <a:spcPts val="500"/>
              </a:spcBef>
              <a:spcAft>
                <a:spcPts val="0"/>
              </a:spcAft>
              <a:buSzPts val="1400"/>
              <a:buChar char="•"/>
              <a:defRPr sz="14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04800" lvl="5" marL="2743200" algn="l">
              <a:lnSpc>
                <a:spcPct val="90000"/>
              </a:lnSpc>
              <a:spcBef>
                <a:spcPts val="500"/>
              </a:spcBef>
              <a:spcAft>
                <a:spcPts val="0"/>
              </a:spcAft>
              <a:buSzPts val="1200"/>
              <a:buChar char="•"/>
              <a:defRPr sz="1200"/>
            </a:lvl6pPr>
            <a:lvl7pPr indent="-304800" lvl="6" marL="3200400" algn="l">
              <a:lnSpc>
                <a:spcPct val="90000"/>
              </a:lnSpc>
              <a:spcBef>
                <a:spcPts val="500"/>
              </a:spcBef>
              <a:spcAft>
                <a:spcPts val="0"/>
              </a:spcAft>
              <a:buSzPts val="1200"/>
              <a:buChar char="•"/>
              <a:defRPr sz="1200"/>
            </a:lvl7pPr>
            <a:lvl8pPr indent="-304800" lvl="7" marL="3657600" algn="l">
              <a:lnSpc>
                <a:spcPct val="90000"/>
              </a:lnSpc>
              <a:spcBef>
                <a:spcPts val="500"/>
              </a:spcBef>
              <a:spcAft>
                <a:spcPts val="0"/>
              </a:spcAft>
              <a:buSzPts val="1200"/>
              <a:buChar char="•"/>
              <a:defRPr sz="1200"/>
            </a:lvl8pPr>
            <a:lvl9pPr indent="-304800" lvl="8" marL="4114800" algn="l">
              <a:lnSpc>
                <a:spcPct val="90000"/>
              </a:lnSpc>
              <a:spcBef>
                <a:spcPts val="500"/>
              </a:spcBef>
              <a:spcAft>
                <a:spcPts val="0"/>
              </a:spcAft>
              <a:buSzPts val="1200"/>
              <a:buChar char="•"/>
              <a:defRPr sz="12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HS 2 Image Layout ">
  <p:cSld name="AHS Blank Layout_1_1">
    <p:spTree>
      <p:nvGrpSpPr>
        <p:cNvPr id="336" name="Shape 336"/>
        <p:cNvGrpSpPr/>
        <p:nvPr/>
      </p:nvGrpSpPr>
      <p:grpSpPr>
        <a:xfrm>
          <a:off x="0" y="0"/>
          <a:ext cx="0" cy="0"/>
          <a:chOff x="0" y="0"/>
          <a:chExt cx="0" cy="0"/>
        </a:xfrm>
      </p:grpSpPr>
      <p:pic>
        <p:nvPicPr>
          <p:cNvPr id="337" name="Google Shape;337;gba4e47eb12_1_58"/>
          <p:cNvPicPr preferRelativeResize="0"/>
          <p:nvPr/>
        </p:nvPicPr>
        <p:blipFill rotWithShape="1">
          <a:blip r:embed="rId2">
            <a:alphaModFix/>
          </a:blip>
          <a:srcRect b="0" l="0" r="0" t="0"/>
          <a:stretch/>
        </p:blipFill>
        <p:spPr>
          <a:xfrm>
            <a:off x="882750" y="1307125"/>
            <a:ext cx="4990698" cy="3331825"/>
          </a:xfrm>
          <a:prstGeom prst="rect">
            <a:avLst/>
          </a:prstGeom>
          <a:noFill/>
          <a:ln>
            <a:noFill/>
          </a:ln>
        </p:spPr>
      </p:pic>
      <p:pic>
        <p:nvPicPr>
          <p:cNvPr id="338" name="Google Shape;338;gba4e47eb12_1_58"/>
          <p:cNvPicPr preferRelativeResize="0"/>
          <p:nvPr/>
        </p:nvPicPr>
        <p:blipFill rotWithShape="1">
          <a:blip r:embed="rId2">
            <a:alphaModFix/>
          </a:blip>
          <a:srcRect b="0" l="0" r="0" t="0"/>
          <a:stretch/>
        </p:blipFill>
        <p:spPr>
          <a:xfrm>
            <a:off x="6281926" y="1307125"/>
            <a:ext cx="4990698" cy="3331825"/>
          </a:xfrm>
          <a:prstGeom prst="rect">
            <a:avLst/>
          </a:prstGeom>
          <a:noFill/>
          <a:ln>
            <a:noFill/>
          </a:ln>
        </p:spPr>
      </p:pic>
      <p:sp>
        <p:nvSpPr>
          <p:cNvPr id="339" name="Google Shape;339;gba4e47eb12_1_58"/>
          <p:cNvSpPr txBox="1"/>
          <p:nvPr>
            <p:ph type="title"/>
          </p:nvPr>
        </p:nvSpPr>
        <p:spPr>
          <a:xfrm>
            <a:off x="882750" y="4719125"/>
            <a:ext cx="4990800" cy="32250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SzPts val="1600"/>
              <a:buNone/>
              <a:defRPr sz="1600">
                <a:latin typeface="Open Sans"/>
                <a:ea typeface="Open Sans"/>
                <a:cs typeface="Open Sans"/>
                <a:sym typeface="Open Sans"/>
              </a:defRPr>
            </a:lvl1pPr>
            <a:lvl2pPr lvl="1" algn="l">
              <a:lnSpc>
                <a:spcPct val="100000"/>
              </a:lnSpc>
              <a:spcBef>
                <a:spcPts val="0"/>
              </a:spcBef>
              <a:spcAft>
                <a:spcPts val="0"/>
              </a:spcAft>
              <a:buSzPts val="1400"/>
              <a:buNone/>
              <a:defRPr>
                <a:latin typeface="Open Sans"/>
                <a:ea typeface="Open Sans"/>
                <a:cs typeface="Open Sans"/>
                <a:sym typeface="Open Sans"/>
              </a:defRPr>
            </a:lvl2pPr>
            <a:lvl3pPr lvl="2" algn="l">
              <a:lnSpc>
                <a:spcPct val="100000"/>
              </a:lnSpc>
              <a:spcBef>
                <a:spcPts val="0"/>
              </a:spcBef>
              <a:spcAft>
                <a:spcPts val="0"/>
              </a:spcAft>
              <a:buSzPts val="1400"/>
              <a:buNone/>
              <a:defRPr>
                <a:latin typeface="Open Sans"/>
                <a:ea typeface="Open Sans"/>
                <a:cs typeface="Open Sans"/>
                <a:sym typeface="Open Sans"/>
              </a:defRPr>
            </a:lvl3pPr>
            <a:lvl4pPr lvl="3" algn="l">
              <a:lnSpc>
                <a:spcPct val="100000"/>
              </a:lnSpc>
              <a:spcBef>
                <a:spcPts val="0"/>
              </a:spcBef>
              <a:spcAft>
                <a:spcPts val="0"/>
              </a:spcAft>
              <a:buSzPts val="1400"/>
              <a:buNone/>
              <a:defRPr>
                <a:latin typeface="Open Sans"/>
                <a:ea typeface="Open Sans"/>
                <a:cs typeface="Open Sans"/>
                <a:sym typeface="Open Sans"/>
              </a:defRPr>
            </a:lvl4pPr>
            <a:lvl5pPr lvl="4" algn="l">
              <a:lnSpc>
                <a:spcPct val="100000"/>
              </a:lnSpc>
              <a:spcBef>
                <a:spcPts val="0"/>
              </a:spcBef>
              <a:spcAft>
                <a:spcPts val="0"/>
              </a:spcAft>
              <a:buSzPts val="1400"/>
              <a:buNone/>
              <a:defRPr>
                <a:latin typeface="Open Sans"/>
                <a:ea typeface="Open Sans"/>
                <a:cs typeface="Open Sans"/>
                <a:sym typeface="Open Sans"/>
              </a:defRPr>
            </a:lvl5pPr>
            <a:lvl6pPr lvl="5" algn="l">
              <a:lnSpc>
                <a:spcPct val="100000"/>
              </a:lnSpc>
              <a:spcBef>
                <a:spcPts val="0"/>
              </a:spcBef>
              <a:spcAft>
                <a:spcPts val="0"/>
              </a:spcAft>
              <a:buSzPts val="1400"/>
              <a:buNone/>
              <a:defRPr>
                <a:latin typeface="Open Sans"/>
                <a:ea typeface="Open Sans"/>
                <a:cs typeface="Open Sans"/>
                <a:sym typeface="Open Sans"/>
              </a:defRPr>
            </a:lvl6pPr>
            <a:lvl7pPr lvl="6" algn="l">
              <a:lnSpc>
                <a:spcPct val="100000"/>
              </a:lnSpc>
              <a:spcBef>
                <a:spcPts val="0"/>
              </a:spcBef>
              <a:spcAft>
                <a:spcPts val="0"/>
              </a:spcAft>
              <a:buSzPts val="1400"/>
              <a:buNone/>
              <a:defRPr>
                <a:latin typeface="Open Sans"/>
                <a:ea typeface="Open Sans"/>
                <a:cs typeface="Open Sans"/>
                <a:sym typeface="Open Sans"/>
              </a:defRPr>
            </a:lvl7pPr>
            <a:lvl8pPr lvl="7" algn="l">
              <a:lnSpc>
                <a:spcPct val="100000"/>
              </a:lnSpc>
              <a:spcBef>
                <a:spcPts val="0"/>
              </a:spcBef>
              <a:spcAft>
                <a:spcPts val="0"/>
              </a:spcAft>
              <a:buSzPts val="1400"/>
              <a:buNone/>
              <a:defRPr>
                <a:latin typeface="Open Sans"/>
                <a:ea typeface="Open Sans"/>
                <a:cs typeface="Open Sans"/>
                <a:sym typeface="Open Sans"/>
              </a:defRPr>
            </a:lvl8pPr>
            <a:lvl9pPr lvl="8" algn="l">
              <a:lnSpc>
                <a:spcPct val="100000"/>
              </a:lnSpc>
              <a:spcBef>
                <a:spcPts val="0"/>
              </a:spcBef>
              <a:spcAft>
                <a:spcPts val="0"/>
              </a:spcAft>
              <a:buSzPts val="1400"/>
              <a:buNone/>
              <a:defRPr>
                <a:latin typeface="Open Sans"/>
                <a:ea typeface="Open Sans"/>
                <a:cs typeface="Open Sans"/>
                <a:sym typeface="Open Sans"/>
              </a:defRPr>
            </a:lvl9pPr>
          </a:lstStyle>
          <a:p/>
        </p:txBody>
      </p:sp>
      <p:sp>
        <p:nvSpPr>
          <p:cNvPr id="340" name="Google Shape;340;gba4e47eb12_1_58"/>
          <p:cNvSpPr txBox="1"/>
          <p:nvPr>
            <p:ph idx="2" type="title"/>
          </p:nvPr>
        </p:nvSpPr>
        <p:spPr>
          <a:xfrm>
            <a:off x="6281925" y="4736075"/>
            <a:ext cx="4990800" cy="28860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SzPts val="1600"/>
              <a:buNone/>
              <a:defRPr sz="1600">
                <a:latin typeface="Open Sans"/>
                <a:ea typeface="Open Sans"/>
                <a:cs typeface="Open Sans"/>
                <a:sym typeface="Open Sans"/>
              </a:defRPr>
            </a:lvl1pPr>
            <a:lvl2pPr lvl="1" algn="l">
              <a:lnSpc>
                <a:spcPct val="100000"/>
              </a:lnSpc>
              <a:spcBef>
                <a:spcPts val="0"/>
              </a:spcBef>
              <a:spcAft>
                <a:spcPts val="0"/>
              </a:spcAft>
              <a:buSzPts val="1400"/>
              <a:buNone/>
              <a:defRPr>
                <a:latin typeface="Open Sans"/>
                <a:ea typeface="Open Sans"/>
                <a:cs typeface="Open Sans"/>
                <a:sym typeface="Open Sans"/>
              </a:defRPr>
            </a:lvl2pPr>
            <a:lvl3pPr lvl="2" algn="l">
              <a:lnSpc>
                <a:spcPct val="100000"/>
              </a:lnSpc>
              <a:spcBef>
                <a:spcPts val="0"/>
              </a:spcBef>
              <a:spcAft>
                <a:spcPts val="0"/>
              </a:spcAft>
              <a:buSzPts val="1400"/>
              <a:buNone/>
              <a:defRPr>
                <a:latin typeface="Open Sans"/>
                <a:ea typeface="Open Sans"/>
                <a:cs typeface="Open Sans"/>
                <a:sym typeface="Open Sans"/>
              </a:defRPr>
            </a:lvl3pPr>
            <a:lvl4pPr lvl="3" algn="l">
              <a:lnSpc>
                <a:spcPct val="100000"/>
              </a:lnSpc>
              <a:spcBef>
                <a:spcPts val="0"/>
              </a:spcBef>
              <a:spcAft>
                <a:spcPts val="0"/>
              </a:spcAft>
              <a:buSzPts val="1400"/>
              <a:buNone/>
              <a:defRPr>
                <a:latin typeface="Open Sans"/>
                <a:ea typeface="Open Sans"/>
                <a:cs typeface="Open Sans"/>
                <a:sym typeface="Open Sans"/>
              </a:defRPr>
            </a:lvl4pPr>
            <a:lvl5pPr lvl="4" algn="l">
              <a:lnSpc>
                <a:spcPct val="100000"/>
              </a:lnSpc>
              <a:spcBef>
                <a:spcPts val="0"/>
              </a:spcBef>
              <a:spcAft>
                <a:spcPts val="0"/>
              </a:spcAft>
              <a:buSzPts val="1400"/>
              <a:buNone/>
              <a:defRPr>
                <a:latin typeface="Open Sans"/>
                <a:ea typeface="Open Sans"/>
                <a:cs typeface="Open Sans"/>
                <a:sym typeface="Open Sans"/>
              </a:defRPr>
            </a:lvl5pPr>
            <a:lvl6pPr lvl="5" algn="l">
              <a:lnSpc>
                <a:spcPct val="100000"/>
              </a:lnSpc>
              <a:spcBef>
                <a:spcPts val="0"/>
              </a:spcBef>
              <a:spcAft>
                <a:spcPts val="0"/>
              </a:spcAft>
              <a:buSzPts val="1400"/>
              <a:buNone/>
              <a:defRPr>
                <a:latin typeface="Open Sans"/>
                <a:ea typeface="Open Sans"/>
                <a:cs typeface="Open Sans"/>
                <a:sym typeface="Open Sans"/>
              </a:defRPr>
            </a:lvl6pPr>
            <a:lvl7pPr lvl="6" algn="l">
              <a:lnSpc>
                <a:spcPct val="100000"/>
              </a:lnSpc>
              <a:spcBef>
                <a:spcPts val="0"/>
              </a:spcBef>
              <a:spcAft>
                <a:spcPts val="0"/>
              </a:spcAft>
              <a:buSzPts val="1400"/>
              <a:buNone/>
              <a:defRPr>
                <a:latin typeface="Open Sans"/>
                <a:ea typeface="Open Sans"/>
                <a:cs typeface="Open Sans"/>
                <a:sym typeface="Open Sans"/>
              </a:defRPr>
            </a:lvl7pPr>
            <a:lvl8pPr lvl="7" algn="l">
              <a:lnSpc>
                <a:spcPct val="100000"/>
              </a:lnSpc>
              <a:spcBef>
                <a:spcPts val="0"/>
              </a:spcBef>
              <a:spcAft>
                <a:spcPts val="0"/>
              </a:spcAft>
              <a:buSzPts val="1400"/>
              <a:buNone/>
              <a:defRPr>
                <a:latin typeface="Open Sans"/>
                <a:ea typeface="Open Sans"/>
                <a:cs typeface="Open Sans"/>
                <a:sym typeface="Open Sans"/>
              </a:defRPr>
            </a:lvl8pPr>
            <a:lvl9pPr lvl="8" algn="l">
              <a:lnSpc>
                <a:spcPct val="100000"/>
              </a:lnSpc>
              <a:spcBef>
                <a:spcPts val="0"/>
              </a:spcBef>
              <a:spcAft>
                <a:spcPts val="0"/>
              </a:spcAft>
              <a:buSzPts val="1400"/>
              <a:buNone/>
              <a:defRPr>
                <a:latin typeface="Open Sans"/>
                <a:ea typeface="Open Sans"/>
                <a:cs typeface="Open Sans"/>
                <a:sym typeface="Open Sans"/>
              </a:defRPr>
            </a:lvl9pPr>
          </a:lstStyle>
          <a:p/>
        </p:txBody>
      </p:sp>
      <p:sp>
        <p:nvSpPr>
          <p:cNvPr id="341" name="Google Shape;341;gba4e47eb12_1_58"/>
          <p:cNvSpPr txBox="1"/>
          <p:nvPr>
            <p:ph idx="3" type="title"/>
          </p:nvPr>
        </p:nvSpPr>
        <p:spPr>
          <a:xfrm>
            <a:off x="298950" y="339500"/>
            <a:ext cx="11594100" cy="76860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SzPts val="5000"/>
              <a:buNone/>
              <a:defRPr>
                <a:latin typeface="Open Sans"/>
                <a:ea typeface="Open Sans"/>
                <a:cs typeface="Open Sans"/>
                <a:sym typeface="Open Sans"/>
              </a:defRPr>
            </a:lvl1pPr>
            <a:lvl2pPr lvl="1" algn="l">
              <a:lnSpc>
                <a:spcPct val="100000"/>
              </a:lnSpc>
              <a:spcBef>
                <a:spcPts val="0"/>
              </a:spcBef>
              <a:spcAft>
                <a:spcPts val="0"/>
              </a:spcAft>
              <a:buSzPts val="1400"/>
              <a:buNone/>
              <a:defRPr>
                <a:latin typeface="Open Sans"/>
                <a:ea typeface="Open Sans"/>
                <a:cs typeface="Open Sans"/>
                <a:sym typeface="Open Sans"/>
              </a:defRPr>
            </a:lvl2pPr>
            <a:lvl3pPr lvl="2" algn="l">
              <a:lnSpc>
                <a:spcPct val="100000"/>
              </a:lnSpc>
              <a:spcBef>
                <a:spcPts val="0"/>
              </a:spcBef>
              <a:spcAft>
                <a:spcPts val="0"/>
              </a:spcAft>
              <a:buSzPts val="1400"/>
              <a:buNone/>
              <a:defRPr>
                <a:latin typeface="Open Sans"/>
                <a:ea typeface="Open Sans"/>
                <a:cs typeface="Open Sans"/>
                <a:sym typeface="Open Sans"/>
              </a:defRPr>
            </a:lvl3pPr>
            <a:lvl4pPr lvl="3" algn="l">
              <a:lnSpc>
                <a:spcPct val="100000"/>
              </a:lnSpc>
              <a:spcBef>
                <a:spcPts val="0"/>
              </a:spcBef>
              <a:spcAft>
                <a:spcPts val="0"/>
              </a:spcAft>
              <a:buSzPts val="1400"/>
              <a:buNone/>
              <a:defRPr>
                <a:latin typeface="Open Sans"/>
                <a:ea typeface="Open Sans"/>
                <a:cs typeface="Open Sans"/>
                <a:sym typeface="Open Sans"/>
              </a:defRPr>
            </a:lvl4pPr>
            <a:lvl5pPr lvl="4" algn="l">
              <a:lnSpc>
                <a:spcPct val="100000"/>
              </a:lnSpc>
              <a:spcBef>
                <a:spcPts val="0"/>
              </a:spcBef>
              <a:spcAft>
                <a:spcPts val="0"/>
              </a:spcAft>
              <a:buSzPts val="1400"/>
              <a:buNone/>
              <a:defRPr>
                <a:latin typeface="Open Sans"/>
                <a:ea typeface="Open Sans"/>
                <a:cs typeface="Open Sans"/>
                <a:sym typeface="Open Sans"/>
              </a:defRPr>
            </a:lvl5pPr>
            <a:lvl6pPr lvl="5" algn="l">
              <a:lnSpc>
                <a:spcPct val="100000"/>
              </a:lnSpc>
              <a:spcBef>
                <a:spcPts val="0"/>
              </a:spcBef>
              <a:spcAft>
                <a:spcPts val="0"/>
              </a:spcAft>
              <a:buSzPts val="1400"/>
              <a:buNone/>
              <a:defRPr>
                <a:latin typeface="Open Sans"/>
                <a:ea typeface="Open Sans"/>
                <a:cs typeface="Open Sans"/>
                <a:sym typeface="Open Sans"/>
              </a:defRPr>
            </a:lvl6pPr>
            <a:lvl7pPr lvl="6" algn="l">
              <a:lnSpc>
                <a:spcPct val="100000"/>
              </a:lnSpc>
              <a:spcBef>
                <a:spcPts val="0"/>
              </a:spcBef>
              <a:spcAft>
                <a:spcPts val="0"/>
              </a:spcAft>
              <a:buSzPts val="1400"/>
              <a:buNone/>
              <a:defRPr>
                <a:latin typeface="Open Sans"/>
                <a:ea typeface="Open Sans"/>
                <a:cs typeface="Open Sans"/>
                <a:sym typeface="Open Sans"/>
              </a:defRPr>
            </a:lvl7pPr>
            <a:lvl8pPr lvl="7" algn="l">
              <a:lnSpc>
                <a:spcPct val="100000"/>
              </a:lnSpc>
              <a:spcBef>
                <a:spcPts val="0"/>
              </a:spcBef>
              <a:spcAft>
                <a:spcPts val="0"/>
              </a:spcAft>
              <a:buSzPts val="1400"/>
              <a:buNone/>
              <a:defRPr>
                <a:latin typeface="Open Sans"/>
                <a:ea typeface="Open Sans"/>
                <a:cs typeface="Open Sans"/>
                <a:sym typeface="Open Sans"/>
              </a:defRPr>
            </a:lvl8pPr>
            <a:lvl9pPr lvl="8" algn="l">
              <a:lnSpc>
                <a:spcPct val="100000"/>
              </a:lnSpc>
              <a:spcBef>
                <a:spcPts val="0"/>
              </a:spcBef>
              <a:spcAft>
                <a:spcPts val="0"/>
              </a:spcAft>
              <a:buSzPts val="1400"/>
              <a:buNone/>
              <a:defRPr>
                <a:latin typeface="Open Sans"/>
                <a:ea typeface="Open Sans"/>
                <a:cs typeface="Open Sans"/>
                <a:sym typeface="Open Sans"/>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HS 3 Image Layout">
  <p:cSld name="AHS Blank Layout_1">
    <p:spTree>
      <p:nvGrpSpPr>
        <p:cNvPr id="342" name="Shape 342"/>
        <p:cNvGrpSpPr/>
        <p:nvPr/>
      </p:nvGrpSpPr>
      <p:grpSpPr>
        <a:xfrm>
          <a:off x="0" y="0"/>
          <a:ext cx="0" cy="0"/>
          <a:chOff x="0" y="0"/>
          <a:chExt cx="0" cy="0"/>
        </a:xfrm>
      </p:grpSpPr>
      <p:pic>
        <p:nvPicPr>
          <p:cNvPr id="343" name="Google Shape;343;gba4e47eb12_1_13"/>
          <p:cNvPicPr preferRelativeResize="0"/>
          <p:nvPr/>
        </p:nvPicPr>
        <p:blipFill rotWithShape="1">
          <a:blip r:embed="rId2">
            <a:alphaModFix/>
          </a:blip>
          <a:srcRect b="0" l="0" r="0" t="0"/>
          <a:stretch/>
        </p:blipFill>
        <p:spPr>
          <a:xfrm>
            <a:off x="305175" y="1960625"/>
            <a:ext cx="3820445" cy="2550551"/>
          </a:xfrm>
          <a:prstGeom prst="rect">
            <a:avLst/>
          </a:prstGeom>
          <a:noFill/>
          <a:ln>
            <a:noFill/>
          </a:ln>
        </p:spPr>
      </p:pic>
      <p:pic>
        <p:nvPicPr>
          <p:cNvPr id="344" name="Google Shape;344;gba4e47eb12_1_13"/>
          <p:cNvPicPr preferRelativeResize="0"/>
          <p:nvPr/>
        </p:nvPicPr>
        <p:blipFill rotWithShape="1">
          <a:blip r:embed="rId2">
            <a:alphaModFix/>
          </a:blip>
          <a:srcRect b="0" l="0" r="0" t="0"/>
          <a:stretch/>
        </p:blipFill>
        <p:spPr>
          <a:xfrm>
            <a:off x="4192125" y="1960625"/>
            <a:ext cx="3820450" cy="2550551"/>
          </a:xfrm>
          <a:prstGeom prst="rect">
            <a:avLst/>
          </a:prstGeom>
          <a:noFill/>
          <a:ln>
            <a:noFill/>
          </a:ln>
        </p:spPr>
      </p:pic>
      <p:pic>
        <p:nvPicPr>
          <p:cNvPr id="345" name="Google Shape;345;gba4e47eb12_1_13"/>
          <p:cNvPicPr preferRelativeResize="0"/>
          <p:nvPr/>
        </p:nvPicPr>
        <p:blipFill rotWithShape="1">
          <a:blip r:embed="rId2">
            <a:alphaModFix/>
          </a:blip>
          <a:srcRect b="0" l="0" r="0" t="0"/>
          <a:stretch/>
        </p:blipFill>
        <p:spPr>
          <a:xfrm>
            <a:off x="8079075" y="1960635"/>
            <a:ext cx="3820450" cy="2550528"/>
          </a:xfrm>
          <a:prstGeom prst="rect">
            <a:avLst/>
          </a:prstGeom>
          <a:noFill/>
          <a:ln>
            <a:noFill/>
          </a:ln>
        </p:spPr>
      </p:pic>
      <p:sp>
        <p:nvSpPr>
          <p:cNvPr id="346" name="Google Shape;346;gba4e47eb12_1_13"/>
          <p:cNvSpPr txBox="1"/>
          <p:nvPr>
            <p:ph type="title"/>
          </p:nvPr>
        </p:nvSpPr>
        <p:spPr>
          <a:xfrm>
            <a:off x="305550" y="4566350"/>
            <a:ext cx="3820500" cy="32250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SzPts val="1600"/>
              <a:buNone/>
              <a:defRPr sz="1600">
                <a:latin typeface="Open Sans"/>
                <a:ea typeface="Open Sans"/>
                <a:cs typeface="Open Sans"/>
                <a:sym typeface="Open Sans"/>
              </a:defRPr>
            </a:lvl1pPr>
            <a:lvl2pPr lvl="1" algn="l">
              <a:lnSpc>
                <a:spcPct val="100000"/>
              </a:lnSpc>
              <a:spcBef>
                <a:spcPts val="0"/>
              </a:spcBef>
              <a:spcAft>
                <a:spcPts val="0"/>
              </a:spcAft>
              <a:buSzPts val="1400"/>
              <a:buNone/>
              <a:defRPr>
                <a:latin typeface="Open Sans"/>
                <a:ea typeface="Open Sans"/>
                <a:cs typeface="Open Sans"/>
                <a:sym typeface="Open Sans"/>
              </a:defRPr>
            </a:lvl2pPr>
            <a:lvl3pPr lvl="2" algn="l">
              <a:lnSpc>
                <a:spcPct val="100000"/>
              </a:lnSpc>
              <a:spcBef>
                <a:spcPts val="0"/>
              </a:spcBef>
              <a:spcAft>
                <a:spcPts val="0"/>
              </a:spcAft>
              <a:buSzPts val="1400"/>
              <a:buNone/>
              <a:defRPr>
                <a:latin typeface="Open Sans"/>
                <a:ea typeface="Open Sans"/>
                <a:cs typeface="Open Sans"/>
                <a:sym typeface="Open Sans"/>
              </a:defRPr>
            </a:lvl3pPr>
            <a:lvl4pPr lvl="3" algn="l">
              <a:lnSpc>
                <a:spcPct val="100000"/>
              </a:lnSpc>
              <a:spcBef>
                <a:spcPts val="0"/>
              </a:spcBef>
              <a:spcAft>
                <a:spcPts val="0"/>
              </a:spcAft>
              <a:buSzPts val="1400"/>
              <a:buNone/>
              <a:defRPr>
                <a:latin typeface="Open Sans"/>
                <a:ea typeface="Open Sans"/>
                <a:cs typeface="Open Sans"/>
                <a:sym typeface="Open Sans"/>
              </a:defRPr>
            </a:lvl4pPr>
            <a:lvl5pPr lvl="4" algn="l">
              <a:lnSpc>
                <a:spcPct val="100000"/>
              </a:lnSpc>
              <a:spcBef>
                <a:spcPts val="0"/>
              </a:spcBef>
              <a:spcAft>
                <a:spcPts val="0"/>
              </a:spcAft>
              <a:buSzPts val="1400"/>
              <a:buNone/>
              <a:defRPr>
                <a:latin typeface="Open Sans"/>
                <a:ea typeface="Open Sans"/>
                <a:cs typeface="Open Sans"/>
                <a:sym typeface="Open Sans"/>
              </a:defRPr>
            </a:lvl5pPr>
            <a:lvl6pPr lvl="5" algn="l">
              <a:lnSpc>
                <a:spcPct val="100000"/>
              </a:lnSpc>
              <a:spcBef>
                <a:spcPts val="0"/>
              </a:spcBef>
              <a:spcAft>
                <a:spcPts val="0"/>
              </a:spcAft>
              <a:buSzPts val="1400"/>
              <a:buNone/>
              <a:defRPr>
                <a:latin typeface="Open Sans"/>
                <a:ea typeface="Open Sans"/>
                <a:cs typeface="Open Sans"/>
                <a:sym typeface="Open Sans"/>
              </a:defRPr>
            </a:lvl6pPr>
            <a:lvl7pPr lvl="6" algn="l">
              <a:lnSpc>
                <a:spcPct val="100000"/>
              </a:lnSpc>
              <a:spcBef>
                <a:spcPts val="0"/>
              </a:spcBef>
              <a:spcAft>
                <a:spcPts val="0"/>
              </a:spcAft>
              <a:buSzPts val="1400"/>
              <a:buNone/>
              <a:defRPr>
                <a:latin typeface="Open Sans"/>
                <a:ea typeface="Open Sans"/>
                <a:cs typeface="Open Sans"/>
                <a:sym typeface="Open Sans"/>
              </a:defRPr>
            </a:lvl7pPr>
            <a:lvl8pPr lvl="7" algn="l">
              <a:lnSpc>
                <a:spcPct val="100000"/>
              </a:lnSpc>
              <a:spcBef>
                <a:spcPts val="0"/>
              </a:spcBef>
              <a:spcAft>
                <a:spcPts val="0"/>
              </a:spcAft>
              <a:buSzPts val="1400"/>
              <a:buNone/>
              <a:defRPr>
                <a:latin typeface="Open Sans"/>
                <a:ea typeface="Open Sans"/>
                <a:cs typeface="Open Sans"/>
                <a:sym typeface="Open Sans"/>
              </a:defRPr>
            </a:lvl8pPr>
            <a:lvl9pPr lvl="8" algn="l">
              <a:lnSpc>
                <a:spcPct val="100000"/>
              </a:lnSpc>
              <a:spcBef>
                <a:spcPts val="0"/>
              </a:spcBef>
              <a:spcAft>
                <a:spcPts val="0"/>
              </a:spcAft>
              <a:buSzPts val="1400"/>
              <a:buNone/>
              <a:defRPr>
                <a:latin typeface="Open Sans"/>
                <a:ea typeface="Open Sans"/>
                <a:cs typeface="Open Sans"/>
                <a:sym typeface="Open Sans"/>
              </a:defRPr>
            </a:lvl9pPr>
          </a:lstStyle>
          <a:p/>
        </p:txBody>
      </p:sp>
      <p:sp>
        <p:nvSpPr>
          <p:cNvPr id="347" name="Google Shape;347;gba4e47eb12_1_13"/>
          <p:cNvSpPr txBox="1"/>
          <p:nvPr>
            <p:ph idx="2" type="title"/>
          </p:nvPr>
        </p:nvSpPr>
        <p:spPr>
          <a:xfrm>
            <a:off x="4211550" y="4583300"/>
            <a:ext cx="3768900" cy="28860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SzPts val="1600"/>
              <a:buNone/>
              <a:defRPr sz="1600">
                <a:latin typeface="Open Sans"/>
                <a:ea typeface="Open Sans"/>
                <a:cs typeface="Open Sans"/>
                <a:sym typeface="Open Sans"/>
              </a:defRPr>
            </a:lvl1pPr>
            <a:lvl2pPr lvl="1" algn="l">
              <a:lnSpc>
                <a:spcPct val="100000"/>
              </a:lnSpc>
              <a:spcBef>
                <a:spcPts val="0"/>
              </a:spcBef>
              <a:spcAft>
                <a:spcPts val="0"/>
              </a:spcAft>
              <a:buSzPts val="1400"/>
              <a:buNone/>
              <a:defRPr>
                <a:latin typeface="Open Sans"/>
                <a:ea typeface="Open Sans"/>
                <a:cs typeface="Open Sans"/>
                <a:sym typeface="Open Sans"/>
              </a:defRPr>
            </a:lvl2pPr>
            <a:lvl3pPr lvl="2" algn="l">
              <a:lnSpc>
                <a:spcPct val="100000"/>
              </a:lnSpc>
              <a:spcBef>
                <a:spcPts val="0"/>
              </a:spcBef>
              <a:spcAft>
                <a:spcPts val="0"/>
              </a:spcAft>
              <a:buSzPts val="1400"/>
              <a:buNone/>
              <a:defRPr>
                <a:latin typeface="Open Sans"/>
                <a:ea typeface="Open Sans"/>
                <a:cs typeface="Open Sans"/>
                <a:sym typeface="Open Sans"/>
              </a:defRPr>
            </a:lvl3pPr>
            <a:lvl4pPr lvl="3" algn="l">
              <a:lnSpc>
                <a:spcPct val="100000"/>
              </a:lnSpc>
              <a:spcBef>
                <a:spcPts val="0"/>
              </a:spcBef>
              <a:spcAft>
                <a:spcPts val="0"/>
              </a:spcAft>
              <a:buSzPts val="1400"/>
              <a:buNone/>
              <a:defRPr>
                <a:latin typeface="Open Sans"/>
                <a:ea typeface="Open Sans"/>
                <a:cs typeface="Open Sans"/>
                <a:sym typeface="Open Sans"/>
              </a:defRPr>
            </a:lvl4pPr>
            <a:lvl5pPr lvl="4" algn="l">
              <a:lnSpc>
                <a:spcPct val="100000"/>
              </a:lnSpc>
              <a:spcBef>
                <a:spcPts val="0"/>
              </a:spcBef>
              <a:spcAft>
                <a:spcPts val="0"/>
              </a:spcAft>
              <a:buSzPts val="1400"/>
              <a:buNone/>
              <a:defRPr>
                <a:latin typeface="Open Sans"/>
                <a:ea typeface="Open Sans"/>
                <a:cs typeface="Open Sans"/>
                <a:sym typeface="Open Sans"/>
              </a:defRPr>
            </a:lvl5pPr>
            <a:lvl6pPr lvl="5" algn="l">
              <a:lnSpc>
                <a:spcPct val="100000"/>
              </a:lnSpc>
              <a:spcBef>
                <a:spcPts val="0"/>
              </a:spcBef>
              <a:spcAft>
                <a:spcPts val="0"/>
              </a:spcAft>
              <a:buSzPts val="1400"/>
              <a:buNone/>
              <a:defRPr>
                <a:latin typeface="Open Sans"/>
                <a:ea typeface="Open Sans"/>
                <a:cs typeface="Open Sans"/>
                <a:sym typeface="Open Sans"/>
              </a:defRPr>
            </a:lvl6pPr>
            <a:lvl7pPr lvl="6" algn="l">
              <a:lnSpc>
                <a:spcPct val="100000"/>
              </a:lnSpc>
              <a:spcBef>
                <a:spcPts val="0"/>
              </a:spcBef>
              <a:spcAft>
                <a:spcPts val="0"/>
              </a:spcAft>
              <a:buSzPts val="1400"/>
              <a:buNone/>
              <a:defRPr>
                <a:latin typeface="Open Sans"/>
                <a:ea typeface="Open Sans"/>
                <a:cs typeface="Open Sans"/>
                <a:sym typeface="Open Sans"/>
              </a:defRPr>
            </a:lvl7pPr>
            <a:lvl8pPr lvl="7" algn="l">
              <a:lnSpc>
                <a:spcPct val="100000"/>
              </a:lnSpc>
              <a:spcBef>
                <a:spcPts val="0"/>
              </a:spcBef>
              <a:spcAft>
                <a:spcPts val="0"/>
              </a:spcAft>
              <a:buSzPts val="1400"/>
              <a:buNone/>
              <a:defRPr>
                <a:latin typeface="Open Sans"/>
                <a:ea typeface="Open Sans"/>
                <a:cs typeface="Open Sans"/>
                <a:sym typeface="Open Sans"/>
              </a:defRPr>
            </a:lvl8pPr>
            <a:lvl9pPr lvl="8" algn="l">
              <a:lnSpc>
                <a:spcPct val="100000"/>
              </a:lnSpc>
              <a:spcBef>
                <a:spcPts val="0"/>
              </a:spcBef>
              <a:spcAft>
                <a:spcPts val="0"/>
              </a:spcAft>
              <a:buSzPts val="1400"/>
              <a:buNone/>
              <a:defRPr>
                <a:latin typeface="Open Sans"/>
                <a:ea typeface="Open Sans"/>
                <a:cs typeface="Open Sans"/>
                <a:sym typeface="Open Sans"/>
              </a:defRPr>
            </a:lvl9pPr>
          </a:lstStyle>
          <a:p/>
        </p:txBody>
      </p:sp>
      <p:sp>
        <p:nvSpPr>
          <p:cNvPr id="348" name="Google Shape;348;gba4e47eb12_1_13"/>
          <p:cNvSpPr txBox="1"/>
          <p:nvPr>
            <p:ph idx="3" type="title"/>
          </p:nvPr>
        </p:nvSpPr>
        <p:spPr>
          <a:xfrm>
            <a:off x="8065950" y="4583300"/>
            <a:ext cx="3700500" cy="28860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SzPts val="1600"/>
              <a:buNone/>
              <a:defRPr sz="1600">
                <a:latin typeface="Open Sans"/>
                <a:ea typeface="Open Sans"/>
                <a:cs typeface="Open Sans"/>
                <a:sym typeface="Open Sans"/>
              </a:defRPr>
            </a:lvl1pPr>
            <a:lvl2pPr lvl="1" algn="l">
              <a:lnSpc>
                <a:spcPct val="100000"/>
              </a:lnSpc>
              <a:spcBef>
                <a:spcPts val="0"/>
              </a:spcBef>
              <a:spcAft>
                <a:spcPts val="0"/>
              </a:spcAft>
              <a:buSzPts val="1400"/>
              <a:buNone/>
              <a:defRPr>
                <a:latin typeface="Open Sans"/>
                <a:ea typeface="Open Sans"/>
                <a:cs typeface="Open Sans"/>
                <a:sym typeface="Open Sans"/>
              </a:defRPr>
            </a:lvl2pPr>
            <a:lvl3pPr lvl="2" algn="l">
              <a:lnSpc>
                <a:spcPct val="100000"/>
              </a:lnSpc>
              <a:spcBef>
                <a:spcPts val="0"/>
              </a:spcBef>
              <a:spcAft>
                <a:spcPts val="0"/>
              </a:spcAft>
              <a:buSzPts val="1400"/>
              <a:buNone/>
              <a:defRPr>
                <a:latin typeface="Open Sans"/>
                <a:ea typeface="Open Sans"/>
                <a:cs typeface="Open Sans"/>
                <a:sym typeface="Open Sans"/>
              </a:defRPr>
            </a:lvl3pPr>
            <a:lvl4pPr lvl="3" algn="l">
              <a:lnSpc>
                <a:spcPct val="100000"/>
              </a:lnSpc>
              <a:spcBef>
                <a:spcPts val="0"/>
              </a:spcBef>
              <a:spcAft>
                <a:spcPts val="0"/>
              </a:spcAft>
              <a:buSzPts val="1400"/>
              <a:buNone/>
              <a:defRPr>
                <a:latin typeface="Open Sans"/>
                <a:ea typeface="Open Sans"/>
                <a:cs typeface="Open Sans"/>
                <a:sym typeface="Open Sans"/>
              </a:defRPr>
            </a:lvl4pPr>
            <a:lvl5pPr lvl="4" algn="l">
              <a:lnSpc>
                <a:spcPct val="100000"/>
              </a:lnSpc>
              <a:spcBef>
                <a:spcPts val="0"/>
              </a:spcBef>
              <a:spcAft>
                <a:spcPts val="0"/>
              </a:spcAft>
              <a:buSzPts val="1400"/>
              <a:buNone/>
              <a:defRPr>
                <a:latin typeface="Open Sans"/>
                <a:ea typeface="Open Sans"/>
                <a:cs typeface="Open Sans"/>
                <a:sym typeface="Open Sans"/>
              </a:defRPr>
            </a:lvl5pPr>
            <a:lvl6pPr lvl="5" algn="l">
              <a:lnSpc>
                <a:spcPct val="100000"/>
              </a:lnSpc>
              <a:spcBef>
                <a:spcPts val="0"/>
              </a:spcBef>
              <a:spcAft>
                <a:spcPts val="0"/>
              </a:spcAft>
              <a:buSzPts val="1400"/>
              <a:buNone/>
              <a:defRPr>
                <a:latin typeface="Open Sans"/>
                <a:ea typeface="Open Sans"/>
                <a:cs typeface="Open Sans"/>
                <a:sym typeface="Open Sans"/>
              </a:defRPr>
            </a:lvl6pPr>
            <a:lvl7pPr lvl="6" algn="l">
              <a:lnSpc>
                <a:spcPct val="100000"/>
              </a:lnSpc>
              <a:spcBef>
                <a:spcPts val="0"/>
              </a:spcBef>
              <a:spcAft>
                <a:spcPts val="0"/>
              </a:spcAft>
              <a:buSzPts val="1400"/>
              <a:buNone/>
              <a:defRPr>
                <a:latin typeface="Open Sans"/>
                <a:ea typeface="Open Sans"/>
                <a:cs typeface="Open Sans"/>
                <a:sym typeface="Open Sans"/>
              </a:defRPr>
            </a:lvl7pPr>
            <a:lvl8pPr lvl="7" algn="l">
              <a:lnSpc>
                <a:spcPct val="100000"/>
              </a:lnSpc>
              <a:spcBef>
                <a:spcPts val="0"/>
              </a:spcBef>
              <a:spcAft>
                <a:spcPts val="0"/>
              </a:spcAft>
              <a:buSzPts val="1400"/>
              <a:buNone/>
              <a:defRPr>
                <a:latin typeface="Open Sans"/>
                <a:ea typeface="Open Sans"/>
                <a:cs typeface="Open Sans"/>
                <a:sym typeface="Open Sans"/>
              </a:defRPr>
            </a:lvl8pPr>
            <a:lvl9pPr lvl="8" algn="l">
              <a:lnSpc>
                <a:spcPct val="100000"/>
              </a:lnSpc>
              <a:spcBef>
                <a:spcPts val="0"/>
              </a:spcBef>
              <a:spcAft>
                <a:spcPts val="0"/>
              </a:spcAft>
              <a:buSzPts val="1400"/>
              <a:buNone/>
              <a:defRPr>
                <a:latin typeface="Open Sans"/>
                <a:ea typeface="Open Sans"/>
                <a:cs typeface="Open Sans"/>
                <a:sym typeface="Open Sans"/>
              </a:defRPr>
            </a:lvl9pPr>
          </a:lstStyle>
          <a:p/>
        </p:txBody>
      </p:sp>
      <p:sp>
        <p:nvSpPr>
          <p:cNvPr id="349" name="Google Shape;349;gba4e47eb12_1_13"/>
          <p:cNvSpPr txBox="1"/>
          <p:nvPr>
            <p:ph idx="4" type="title"/>
          </p:nvPr>
        </p:nvSpPr>
        <p:spPr>
          <a:xfrm>
            <a:off x="305550" y="458325"/>
            <a:ext cx="11594100" cy="98460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SzPts val="5000"/>
              <a:buNone/>
              <a:defRPr>
                <a:latin typeface="Open Sans"/>
                <a:ea typeface="Open Sans"/>
                <a:cs typeface="Open Sans"/>
                <a:sym typeface="Open Sans"/>
              </a:defRPr>
            </a:lvl1pPr>
            <a:lvl2pPr lvl="1" algn="l">
              <a:lnSpc>
                <a:spcPct val="100000"/>
              </a:lnSpc>
              <a:spcBef>
                <a:spcPts val="0"/>
              </a:spcBef>
              <a:spcAft>
                <a:spcPts val="0"/>
              </a:spcAft>
              <a:buSzPts val="1400"/>
              <a:buNone/>
              <a:defRPr>
                <a:latin typeface="Open Sans"/>
                <a:ea typeface="Open Sans"/>
                <a:cs typeface="Open Sans"/>
                <a:sym typeface="Open Sans"/>
              </a:defRPr>
            </a:lvl2pPr>
            <a:lvl3pPr lvl="2" algn="l">
              <a:lnSpc>
                <a:spcPct val="100000"/>
              </a:lnSpc>
              <a:spcBef>
                <a:spcPts val="0"/>
              </a:spcBef>
              <a:spcAft>
                <a:spcPts val="0"/>
              </a:spcAft>
              <a:buSzPts val="1400"/>
              <a:buNone/>
              <a:defRPr>
                <a:latin typeface="Open Sans"/>
                <a:ea typeface="Open Sans"/>
                <a:cs typeface="Open Sans"/>
                <a:sym typeface="Open Sans"/>
              </a:defRPr>
            </a:lvl3pPr>
            <a:lvl4pPr lvl="3" algn="l">
              <a:lnSpc>
                <a:spcPct val="100000"/>
              </a:lnSpc>
              <a:spcBef>
                <a:spcPts val="0"/>
              </a:spcBef>
              <a:spcAft>
                <a:spcPts val="0"/>
              </a:spcAft>
              <a:buSzPts val="1400"/>
              <a:buNone/>
              <a:defRPr>
                <a:latin typeface="Open Sans"/>
                <a:ea typeface="Open Sans"/>
                <a:cs typeface="Open Sans"/>
                <a:sym typeface="Open Sans"/>
              </a:defRPr>
            </a:lvl4pPr>
            <a:lvl5pPr lvl="4" algn="l">
              <a:lnSpc>
                <a:spcPct val="100000"/>
              </a:lnSpc>
              <a:spcBef>
                <a:spcPts val="0"/>
              </a:spcBef>
              <a:spcAft>
                <a:spcPts val="0"/>
              </a:spcAft>
              <a:buSzPts val="1400"/>
              <a:buNone/>
              <a:defRPr>
                <a:latin typeface="Open Sans"/>
                <a:ea typeface="Open Sans"/>
                <a:cs typeface="Open Sans"/>
                <a:sym typeface="Open Sans"/>
              </a:defRPr>
            </a:lvl5pPr>
            <a:lvl6pPr lvl="5" algn="l">
              <a:lnSpc>
                <a:spcPct val="100000"/>
              </a:lnSpc>
              <a:spcBef>
                <a:spcPts val="0"/>
              </a:spcBef>
              <a:spcAft>
                <a:spcPts val="0"/>
              </a:spcAft>
              <a:buSzPts val="1400"/>
              <a:buNone/>
              <a:defRPr>
                <a:latin typeface="Open Sans"/>
                <a:ea typeface="Open Sans"/>
                <a:cs typeface="Open Sans"/>
                <a:sym typeface="Open Sans"/>
              </a:defRPr>
            </a:lvl6pPr>
            <a:lvl7pPr lvl="6" algn="l">
              <a:lnSpc>
                <a:spcPct val="100000"/>
              </a:lnSpc>
              <a:spcBef>
                <a:spcPts val="0"/>
              </a:spcBef>
              <a:spcAft>
                <a:spcPts val="0"/>
              </a:spcAft>
              <a:buSzPts val="1400"/>
              <a:buNone/>
              <a:defRPr>
                <a:latin typeface="Open Sans"/>
                <a:ea typeface="Open Sans"/>
                <a:cs typeface="Open Sans"/>
                <a:sym typeface="Open Sans"/>
              </a:defRPr>
            </a:lvl7pPr>
            <a:lvl8pPr lvl="7" algn="l">
              <a:lnSpc>
                <a:spcPct val="100000"/>
              </a:lnSpc>
              <a:spcBef>
                <a:spcPts val="0"/>
              </a:spcBef>
              <a:spcAft>
                <a:spcPts val="0"/>
              </a:spcAft>
              <a:buSzPts val="1400"/>
              <a:buNone/>
              <a:defRPr>
                <a:latin typeface="Open Sans"/>
                <a:ea typeface="Open Sans"/>
                <a:cs typeface="Open Sans"/>
                <a:sym typeface="Open Sans"/>
              </a:defRPr>
            </a:lvl8pPr>
            <a:lvl9pPr lvl="8" algn="l">
              <a:lnSpc>
                <a:spcPct val="100000"/>
              </a:lnSpc>
              <a:spcBef>
                <a:spcPts val="0"/>
              </a:spcBef>
              <a:spcAft>
                <a:spcPts val="0"/>
              </a:spcAft>
              <a:buSzPts val="1400"/>
              <a:buNone/>
              <a:defRPr>
                <a:latin typeface="Open Sans"/>
                <a:ea typeface="Open Sans"/>
                <a:cs typeface="Open Sans"/>
                <a:sym typeface="Open Sans"/>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HS Blank Layout">
  <p:cSld name="AHS Blank Layout">
    <p:spTree>
      <p:nvGrpSpPr>
        <p:cNvPr id="350" name="Shape 350"/>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HS Title, Text and Large Picture">
  <p:cSld name="AHS Blank Layout_2_1">
    <p:spTree>
      <p:nvGrpSpPr>
        <p:cNvPr id="351" name="Shape 351"/>
        <p:cNvGrpSpPr/>
        <p:nvPr/>
      </p:nvGrpSpPr>
      <p:grpSpPr>
        <a:xfrm>
          <a:off x="0" y="0"/>
          <a:ext cx="0" cy="0"/>
          <a:chOff x="0" y="0"/>
          <a:chExt cx="0" cy="0"/>
        </a:xfrm>
      </p:grpSpPr>
      <p:sp>
        <p:nvSpPr>
          <p:cNvPr id="352" name="Google Shape;352;gba4e47eb12_1_71"/>
          <p:cNvSpPr txBox="1"/>
          <p:nvPr>
            <p:ph type="title"/>
          </p:nvPr>
        </p:nvSpPr>
        <p:spPr>
          <a:xfrm>
            <a:off x="237650" y="322525"/>
            <a:ext cx="11679000" cy="86580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SzPts val="5000"/>
              <a:buNone/>
              <a:defRPr>
                <a:latin typeface="Open Sans"/>
                <a:ea typeface="Open Sans"/>
                <a:cs typeface="Open Sans"/>
                <a:sym typeface="Open Sans"/>
              </a:defRPr>
            </a:lvl1pPr>
            <a:lvl2pPr lvl="1" algn="l">
              <a:lnSpc>
                <a:spcPct val="100000"/>
              </a:lnSpc>
              <a:spcBef>
                <a:spcPts val="0"/>
              </a:spcBef>
              <a:spcAft>
                <a:spcPts val="0"/>
              </a:spcAft>
              <a:buSzPts val="1400"/>
              <a:buNone/>
              <a:defRPr>
                <a:latin typeface="Open Sans"/>
                <a:ea typeface="Open Sans"/>
                <a:cs typeface="Open Sans"/>
                <a:sym typeface="Open Sans"/>
              </a:defRPr>
            </a:lvl2pPr>
            <a:lvl3pPr lvl="2" algn="l">
              <a:lnSpc>
                <a:spcPct val="100000"/>
              </a:lnSpc>
              <a:spcBef>
                <a:spcPts val="0"/>
              </a:spcBef>
              <a:spcAft>
                <a:spcPts val="0"/>
              </a:spcAft>
              <a:buSzPts val="1400"/>
              <a:buNone/>
              <a:defRPr>
                <a:latin typeface="Open Sans"/>
                <a:ea typeface="Open Sans"/>
                <a:cs typeface="Open Sans"/>
                <a:sym typeface="Open Sans"/>
              </a:defRPr>
            </a:lvl3pPr>
            <a:lvl4pPr lvl="3" algn="l">
              <a:lnSpc>
                <a:spcPct val="100000"/>
              </a:lnSpc>
              <a:spcBef>
                <a:spcPts val="0"/>
              </a:spcBef>
              <a:spcAft>
                <a:spcPts val="0"/>
              </a:spcAft>
              <a:buSzPts val="1400"/>
              <a:buNone/>
              <a:defRPr>
                <a:latin typeface="Open Sans"/>
                <a:ea typeface="Open Sans"/>
                <a:cs typeface="Open Sans"/>
                <a:sym typeface="Open Sans"/>
              </a:defRPr>
            </a:lvl4pPr>
            <a:lvl5pPr lvl="4" algn="l">
              <a:lnSpc>
                <a:spcPct val="100000"/>
              </a:lnSpc>
              <a:spcBef>
                <a:spcPts val="0"/>
              </a:spcBef>
              <a:spcAft>
                <a:spcPts val="0"/>
              </a:spcAft>
              <a:buSzPts val="1400"/>
              <a:buNone/>
              <a:defRPr>
                <a:latin typeface="Open Sans"/>
                <a:ea typeface="Open Sans"/>
                <a:cs typeface="Open Sans"/>
                <a:sym typeface="Open Sans"/>
              </a:defRPr>
            </a:lvl5pPr>
            <a:lvl6pPr lvl="5" algn="l">
              <a:lnSpc>
                <a:spcPct val="100000"/>
              </a:lnSpc>
              <a:spcBef>
                <a:spcPts val="0"/>
              </a:spcBef>
              <a:spcAft>
                <a:spcPts val="0"/>
              </a:spcAft>
              <a:buSzPts val="1400"/>
              <a:buNone/>
              <a:defRPr>
                <a:latin typeface="Open Sans"/>
                <a:ea typeface="Open Sans"/>
                <a:cs typeface="Open Sans"/>
                <a:sym typeface="Open Sans"/>
              </a:defRPr>
            </a:lvl6pPr>
            <a:lvl7pPr lvl="6" algn="l">
              <a:lnSpc>
                <a:spcPct val="100000"/>
              </a:lnSpc>
              <a:spcBef>
                <a:spcPts val="0"/>
              </a:spcBef>
              <a:spcAft>
                <a:spcPts val="0"/>
              </a:spcAft>
              <a:buSzPts val="1400"/>
              <a:buNone/>
              <a:defRPr>
                <a:latin typeface="Open Sans"/>
                <a:ea typeface="Open Sans"/>
                <a:cs typeface="Open Sans"/>
                <a:sym typeface="Open Sans"/>
              </a:defRPr>
            </a:lvl7pPr>
            <a:lvl8pPr lvl="7" algn="l">
              <a:lnSpc>
                <a:spcPct val="100000"/>
              </a:lnSpc>
              <a:spcBef>
                <a:spcPts val="0"/>
              </a:spcBef>
              <a:spcAft>
                <a:spcPts val="0"/>
              </a:spcAft>
              <a:buSzPts val="1400"/>
              <a:buNone/>
              <a:defRPr>
                <a:latin typeface="Open Sans"/>
                <a:ea typeface="Open Sans"/>
                <a:cs typeface="Open Sans"/>
                <a:sym typeface="Open Sans"/>
              </a:defRPr>
            </a:lvl8pPr>
            <a:lvl9pPr lvl="8" algn="l">
              <a:lnSpc>
                <a:spcPct val="100000"/>
              </a:lnSpc>
              <a:spcBef>
                <a:spcPts val="0"/>
              </a:spcBef>
              <a:spcAft>
                <a:spcPts val="0"/>
              </a:spcAft>
              <a:buSzPts val="1400"/>
              <a:buNone/>
              <a:defRPr>
                <a:latin typeface="Open Sans"/>
                <a:ea typeface="Open Sans"/>
                <a:cs typeface="Open Sans"/>
                <a:sym typeface="Open Sans"/>
              </a:defRPr>
            </a:lvl9pPr>
          </a:lstStyle>
          <a:p/>
        </p:txBody>
      </p:sp>
      <p:sp>
        <p:nvSpPr>
          <p:cNvPr id="353" name="Google Shape;353;gba4e47eb12_1_71"/>
          <p:cNvSpPr txBox="1"/>
          <p:nvPr>
            <p:ph idx="1" type="body"/>
          </p:nvPr>
        </p:nvSpPr>
        <p:spPr>
          <a:xfrm>
            <a:off x="390425" y="2291650"/>
            <a:ext cx="5143500" cy="2851800"/>
          </a:xfrm>
          <a:prstGeom prst="rect">
            <a:avLst/>
          </a:prstGeom>
          <a:noFill/>
          <a:ln>
            <a:noFill/>
          </a:ln>
        </p:spPr>
        <p:txBody>
          <a:bodyPr anchorCtr="0" anchor="t" bIns="45700" lIns="91425" spcFirstLastPara="1" rIns="91425" wrap="square" tIns="45700">
            <a:noAutofit/>
          </a:bodyPr>
          <a:lstStyle>
            <a:lvl1pPr indent="-393700" lvl="0" marL="457200" algn="l">
              <a:lnSpc>
                <a:spcPct val="90000"/>
              </a:lnSpc>
              <a:spcBef>
                <a:spcPts val="1000"/>
              </a:spcBef>
              <a:spcAft>
                <a:spcPts val="0"/>
              </a:spcAft>
              <a:buSzPts val="2600"/>
              <a:buChar char="•"/>
              <a:defRPr sz="2600"/>
            </a:lvl1pPr>
            <a:lvl2pPr indent="-368300" lvl="1" marL="914400" algn="l">
              <a:lnSpc>
                <a:spcPct val="90000"/>
              </a:lnSpc>
              <a:spcBef>
                <a:spcPts val="500"/>
              </a:spcBef>
              <a:spcAft>
                <a:spcPts val="0"/>
              </a:spcAft>
              <a:buSzPts val="2200"/>
              <a:buChar char="•"/>
              <a:defRPr sz="2200"/>
            </a:lvl2pPr>
            <a:lvl3pPr indent="-342900" lvl="2" marL="1371600" algn="l">
              <a:lnSpc>
                <a:spcPct val="90000"/>
              </a:lnSpc>
              <a:spcBef>
                <a:spcPts val="500"/>
              </a:spcBef>
              <a:spcAft>
                <a:spcPts val="0"/>
              </a:spcAft>
              <a:buSzPts val="1800"/>
              <a:buChar char="•"/>
              <a:defRPr sz="1800"/>
            </a:lvl3pPr>
            <a:lvl4pPr indent="-330200" lvl="3" marL="1828800" algn="l">
              <a:lnSpc>
                <a:spcPct val="90000"/>
              </a:lnSpc>
              <a:spcBef>
                <a:spcPts val="500"/>
              </a:spcBef>
              <a:spcAft>
                <a:spcPts val="0"/>
              </a:spcAft>
              <a:buSzPts val="1600"/>
              <a:buChar char="•"/>
              <a:defRPr sz="1600"/>
            </a:lvl4pPr>
            <a:lvl5pPr indent="-330200" lvl="4" marL="2286000" algn="l">
              <a:lnSpc>
                <a:spcPct val="90000"/>
              </a:lnSpc>
              <a:spcBef>
                <a:spcPts val="500"/>
              </a:spcBef>
              <a:spcAft>
                <a:spcPts val="0"/>
              </a:spcAft>
              <a:buSzPts val="1600"/>
              <a:buChar char="•"/>
              <a:defRPr sz="1600"/>
            </a:lvl5pPr>
            <a:lvl6pPr indent="-330200" lvl="5" marL="2743200" algn="l">
              <a:lnSpc>
                <a:spcPct val="90000"/>
              </a:lnSpc>
              <a:spcBef>
                <a:spcPts val="500"/>
              </a:spcBef>
              <a:spcAft>
                <a:spcPts val="0"/>
              </a:spcAft>
              <a:buSzPts val="1600"/>
              <a:buChar char="•"/>
              <a:defRPr sz="1600"/>
            </a:lvl6pPr>
            <a:lvl7pPr indent="-330200" lvl="6" marL="3200400" algn="l">
              <a:lnSpc>
                <a:spcPct val="90000"/>
              </a:lnSpc>
              <a:spcBef>
                <a:spcPts val="500"/>
              </a:spcBef>
              <a:spcAft>
                <a:spcPts val="0"/>
              </a:spcAft>
              <a:buSzPts val="1600"/>
              <a:buChar char="•"/>
              <a:defRPr sz="1600"/>
            </a:lvl7pPr>
            <a:lvl8pPr indent="-330200" lvl="7" marL="3657600" algn="l">
              <a:lnSpc>
                <a:spcPct val="90000"/>
              </a:lnSpc>
              <a:spcBef>
                <a:spcPts val="500"/>
              </a:spcBef>
              <a:spcAft>
                <a:spcPts val="0"/>
              </a:spcAft>
              <a:buSzPts val="1600"/>
              <a:buChar char="•"/>
              <a:defRPr sz="1600"/>
            </a:lvl8pPr>
            <a:lvl9pPr indent="-330200" lvl="8" marL="4114800" algn="l">
              <a:lnSpc>
                <a:spcPct val="90000"/>
              </a:lnSpc>
              <a:spcBef>
                <a:spcPts val="500"/>
              </a:spcBef>
              <a:spcAft>
                <a:spcPts val="0"/>
              </a:spcAft>
              <a:buSzPts val="1600"/>
              <a:buChar char="•"/>
              <a:defRPr sz="1600"/>
            </a:lvl9pPr>
          </a:lstStyle>
          <a:p/>
        </p:txBody>
      </p:sp>
      <p:sp>
        <p:nvSpPr>
          <p:cNvPr id="354" name="Google Shape;354;gba4e47eb12_1_71"/>
          <p:cNvSpPr txBox="1"/>
          <p:nvPr>
            <p:ph idx="2" type="subTitle"/>
          </p:nvPr>
        </p:nvSpPr>
        <p:spPr>
          <a:xfrm>
            <a:off x="390425" y="1290025"/>
            <a:ext cx="5143500" cy="865800"/>
          </a:xfrm>
          <a:prstGeom prst="rect">
            <a:avLst/>
          </a:prstGeom>
          <a:noFill/>
          <a:ln>
            <a:noFill/>
          </a:ln>
        </p:spPr>
        <p:txBody>
          <a:bodyPr anchorCtr="0" anchor="t" bIns="45700" lIns="91425" spcFirstLastPara="1" rIns="91425" wrap="square" tIns="45700">
            <a:noAutofit/>
          </a:bodyPr>
          <a:lstStyle>
            <a:lvl1pPr lvl="0" algn="l">
              <a:lnSpc>
                <a:spcPct val="90000"/>
              </a:lnSpc>
              <a:spcBef>
                <a:spcPts val="1000"/>
              </a:spcBef>
              <a:spcAft>
                <a:spcPts val="0"/>
              </a:spcAft>
              <a:buSzPts val="2800"/>
              <a:buNone/>
              <a:defRPr/>
            </a:lvl1pPr>
            <a:lvl2pPr lvl="1" algn="l">
              <a:lnSpc>
                <a:spcPct val="90000"/>
              </a:lnSpc>
              <a:spcBef>
                <a:spcPts val="500"/>
              </a:spcBef>
              <a:spcAft>
                <a:spcPts val="0"/>
              </a:spcAft>
              <a:buSzPts val="2400"/>
              <a:buNone/>
              <a:defRPr/>
            </a:lvl2pPr>
            <a:lvl3pPr lvl="2" algn="l">
              <a:lnSpc>
                <a:spcPct val="90000"/>
              </a:lnSpc>
              <a:spcBef>
                <a:spcPts val="500"/>
              </a:spcBef>
              <a:spcAft>
                <a:spcPts val="0"/>
              </a:spcAft>
              <a:buSzPts val="2000"/>
              <a:buNone/>
              <a:defRPr/>
            </a:lvl3pPr>
            <a:lvl4pPr lvl="3" algn="l">
              <a:lnSpc>
                <a:spcPct val="90000"/>
              </a:lnSpc>
              <a:spcBef>
                <a:spcPts val="500"/>
              </a:spcBef>
              <a:spcAft>
                <a:spcPts val="0"/>
              </a:spcAft>
              <a:buSzPts val="1800"/>
              <a:buNone/>
              <a:defRPr/>
            </a:lvl4pPr>
            <a:lvl5pPr lvl="4" algn="l">
              <a:lnSpc>
                <a:spcPct val="90000"/>
              </a:lnSpc>
              <a:spcBef>
                <a:spcPts val="500"/>
              </a:spcBef>
              <a:spcAft>
                <a:spcPts val="0"/>
              </a:spcAft>
              <a:buSzPts val="1800"/>
              <a:buNone/>
              <a:defRPr/>
            </a:lvl5pPr>
            <a:lvl6pPr lvl="5" algn="l">
              <a:lnSpc>
                <a:spcPct val="90000"/>
              </a:lnSpc>
              <a:spcBef>
                <a:spcPts val="500"/>
              </a:spcBef>
              <a:spcAft>
                <a:spcPts val="0"/>
              </a:spcAft>
              <a:buSzPts val="1800"/>
              <a:buNone/>
              <a:defRPr/>
            </a:lvl6pPr>
            <a:lvl7pPr lvl="6" algn="l">
              <a:lnSpc>
                <a:spcPct val="90000"/>
              </a:lnSpc>
              <a:spcBef>
                <a:spcPts val="500"/>
              </a:spcBef>
              <a:spcAft>
                <a:spcPts val="0"/>
              </a:spcAft>
              <a:buSzPts val="1800"/>
              <a:buNone/>
              <a:defRPr/>
            </a:lvl7pPr>
            <a:lvl8pPr lvl="7" algn="l">
              <a:lnSpc>
                <a:spcPct val="90000"/>
              </a:lnSpc>
              <a:spcBef>
                <a:spcPts val="500"/>
              </a:spcBef>
              <a:spcAft>
                <a:spcPts val="0"/>
              </a:spcAft>
              <a:buSzPts val="1800"/>
              <a:buNone/>
              <a:defRPr/>
            </a:lvl8pPr>
            <a:lvl9pPr lvl="8" algn="l">
              <a:lnSpc>
                <a:spcPct val="90000"/>
              </a:lnSpc>
              <a:spcBef>
                <a:spcPts val="500"/>
              </a:spcBef>
              <a:spcAft>
                <a:spcPts val="0"/>
              </a:spcAft>
              <a:buSzPts val="1800"/>
              <a:buNone/>
              <a:defRPr/>
            </a:lvl9pPr>
          </a:lstStyle>
          <a:p/>
        </p:txBody>
      </p:sp>
      <p:pic>
        <p:nvPicPr>
          <p:cNvPr id="355" name="Google Shape;355;gba4e47eb12_1_71"/>
          <p:cNvPicPr preferRelativeResize="0"/>
          <p:nvPr/>
        </p:nvPicPr>
        <p:blipFill rotWithShape="1">
          <a:blip r:embed="rId2">
            <a:alphaModFix/>
          </a:blip>
          <a:srcRect b="21463" l="0" r="17079" t="0"/>
          <a:stretch/>
        </p:blipFill>
        <p:spPr>
          <a:xfrm>
            <a:off x="5822525" y="1290025"/>
            <a:ext cx="6094126" cy="385332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title">
  <p:cSld name="TITLE_3">
    <p:bg>
      <p:bgPr>
        <a:solidFill>
          <a:srgbClr val="FFFFFF"/>
        </a:solidFill>
      </p:bgPr>
    </p:bg>
    <p:spTree>
      <p:nvGrpSpPr>
        <p:cNvPr id="356" name="Shape 356"/>
        <p:cNvGrpSpPr/>
        <p:nvPr/>
      </p:nvGrpSpPr>
      <p:grpSpPr>
        <a:xfrm>
          <a:off x="0" y="0"/>
          <a:ext cx="0" cy="0"/>
          <a:chOff x="0" y="0"/>
          <a:chExt cx="0" cy="0"/>
        </a:xfrm>
      </p:grpSpPr>
      <p:sp>
        <p:nvSpPr>
          <p:cNvPr id="357" name="Google Shape;357;g11fb2485ad5_0_2696"/>
          <p:cNvSpPr txBox="1"/>
          <p:nvPr>
            <p:ph type="ctrTitle"/>
          </p:nvPr>
        </p:nvSpPr>
        <p:spPr>
          <a:xfrm>
            <a:off x="1016000" y="928567"/>
            <a:ext cx="7195500" cy="26361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000FF"/>
              </a:buClr>
              <a:buSzPts val="8000"/>
              <a:buFont typeface="Dosis"/>
              <a:buNone/>
              <a:defRPr b="1" sz="8000">
                <a:solidFill>
                  <a:srgbClr val="0000FF"/>
                </a:solidFill>
                <a:latin typeface="Dosis"/>
                <a:ea typeface="Dosis"/>
                <a:cs typeface="Dosis"/>
                <a:sym typeface="Dosis"/>
              </a:defRPr>
            </a:lvl1pPr>
            <a:lvl2pPr lvl="1" algn="l">
              <a:lnSpc>
                <a:spcPct val="100000"/>
              </a:lnSpc>
              <a:spcBef>
                <a:spcPts val="0"/>
              </a:spcBef>
              <a:spcAft>
                <a:spcPts val="0"/>
              </a:spcAft>
              <a:buClr>
                <a:srgbClr val="0000FF"/>
              </a:buClr>
              <a:buSzPts val="8000"/>
              <a:buFont typeface="Dosis"/>
              <a:buNone/>
              <a:defRPr b="1" sz="8000">
                <a:solidFill>
                  <a:srgbClr val="0000FF"/>
                </a:solidFill>
                <a:latin typeface="Dosis"/>
                <a:ea typeface="Dosis"/>
                <a:cs typeface="Dosis"/>
                <a:sym typeface="Dosis"/>
              </a:defRPr>
            </a:lvl2pPr>
            <a:lvl3pPr lvl="2" algn="l">
              <a:lnSpc>
                <a:spcPct val="100000"/>
              </a:lnSpc>
              <a:spcBef>
                <a:spcPts val="0"/>
              </a:spcBef>
              <a:spcAft>
                <a:spcPts val="0"/>
              </a:spcAft>
              <a:buClr>
                <a:srgbClr val="0000FF"/>
              </a:buClr>
              <a:buSzPts val="8000"/>
              <a:buFont typeface="Dosis"/>
              <a:buNone/>
              <a:defRPr b="1" sz="8000">
                <a:solidFill>
                  <a:srgbClr val="0000FF"/>
                </a:solidFill>
                <a:latin typeface="Dosis"/>
                <a:ea typeface="Dosis"/>
                <a:cs typeface="Dosis"/>
                <a:sym typeface="Dosis"/>
              </a:defRPr>
            </a:lvl3pPr>
            <a:lvl4pPr lvl="3" algn="l">
              <a:lnSpc>
                <a:spcPct val="100000"/>
              </a:lnSpc>
              <a:spcBef>
                <a:spcPts val="0"/>
              </a:spcBef>
              <a:spcAft>
                <a:spcPts val="0"/>
              </a:spcAft>
              <a:buClr>
                <a:srgbClr val="0000FF"/>
              </a:buClr>
              <a:buSzPts val="8000"/>
              <a:buFont typeface="Dosis"/>
              <a:buNone/>
              <a:defRPr b="1" sz="8000">
                <a:solidFill>
                  <a:srgbClr val="0000FF"/>
                </a:solidFill>
                <a:latin typeface="Dosis"/>
                <a:ea typeface="Dosis"/>
                <a:cs typeface="Dosis"/>
                <a:sym typeface="Dosis"/>
              </a:defRPr>
            </a:lvl4pPr>
            <a:lvl5pPr lvl="4" algn="l">
              <a:lnSpc>
                <a:spcPct val="100000"/>
              </a:lnSpc>
              <a:spcBef>
                <a:spcPts val="0"/>
              </a:spcBef>
              <a:spcAft>
                <a:spcPts val="0"/>
              </a:spcAft>
              <a:buClr>
                <a:srgbClr val="0000FF"/>
              </a:buClr>
              <a:buSzPts val="8000"/>
              <a:buFont typeface="Dosis"/>
              <a:buNone/>
              <a:defRPr b="1" sz="8000">
                <a:solidFill>
                  <a:srgbClr val="0000FF"/>
                </a:solidFill>
                <a:latin typeface="Dosis"/>
                <a:ea typeface="Dosis"/>
                <a:cs typeface="Dosis"/>
                <a:sym typeface="Dosis"/>
              </a:defRPr>
            </a:lvl5pPr>
            <a:lvl6pPr lvl="5" algn="l">
              <a:lnSpc>
                <a:spcPct val="100000"/>
              </a:lnSpc>
              <a:spcBef>
                <a:spcPts val="0"/>
              </a:spcBef>
              <a:spcAft>
                <a:spcPts val="0"/>
              </a:spcAft>
              <a:buClr>
                <a:srgbClr val="0000FF"/>
              </a:buClr>
              <a:buSzPts val="8000"/>
              <a:buFont typeface="Dosis"/>
              <a:buNone/>
              <a:defRPr b="1" sz="8000">
                <a:solidFill>
                  <a:srgbClr val="0000FF"/>
                </a:solidFill>
                <a:latin typeface="Dosis"/>
                <a:ea typeface="Dosis"/>
                <a:cs typeface="Dosis"/>
                <a:sym typeface="Dosis"/>
              </a:defRPr>
            </a:lvl6pPr>
            <a:lvl7pPr lvl="6" algn="l">
              <a:lnSpc>
                <a:spcPct val="100000"/>
              </a:lnSpc>
              <a:spcBef>
                <a:spcPts val="0"/>
              </a:spcBef>
              <a:spcAft>
                <a:spcPts val="0"/>
              </a:spcAft>
              <a:buClr>
                <a:srgbClr val="0000FF"/>
              </a:buClr>
              <a:buSzPts val="8000"/>
              <a:buFont typeface="Dosis"/>
              <a:buNone/>
              <a:defRPr b="1" sz="8000">
                <a:solidFill>
                  <a:srgbClr val="0000FF"/>
                </a:solidFill>
                <a:latin typeface="Dosis"/>
                <a:ea typeface="Dosis"/>
                <a:cs typeface="Dosis"/>
                <a:sym typeface="Dosis"/>
              </a:defRPr>
            </a:lvl7pPr>
            <a:lvl8pPr lvl="7" algn="l">
              <a:lnSpc>
                <a:spcPct val="100000"/>
              </a:lnSpc>
              <a:spcBef>
                <a:spcPts val="0"/>
              </a:spcBef>
              <a:spcAft>
                <a:spcPts val="0"/>
              </a:spcAft>
              <a:buClr>
                <a:srgbClr val="0000FF"/>
              </a:buClr>
              <a:buSzPts val="8000"/>
              <a:buFont typeface="Dosis"/>
              <a:buNone/>
              <a:defRPr b="1" sz="8000">
                <a:solidFill>
                  <a:srgbClr val="0000FF"/>
                </a:solidFill>
                <a:latin typeface="Dosis"/>
                <a:ea typeface="Dosis"/>
                <a:cs typeface="Dosis"/>
                <a:sym typeface="Dosis"/>
              </a:defRPr>
            </a:lvl8pPr>
            <a:lvl9pPr lvl="8" algn="l">
              <a:lnSpc>
                <a:spcPct val="100000"/>
              </a:lnSpc>
              <a:spcBef>
                <a:spcPts val="0"/>
              </a:spcBef>
              <a:spcAft>
                <a:spcPts val="0"/>
              </a:spcAft>
              <a:buClr>
                <a:srgbClr val="0000FF"/>
              </a:buClr>
              <a:buSzPts val="8000"/>
              <a:buFont typeface="Dosis"/>
              <a:buNone/>
              <a:defRPr b="1" sz="8000">
                <a:solidFill>
                  <a:srgbClr val="0000FF"/>
                </a:solidFill>
                <a:latin typeface="Dosis"/>
                <a:ea typeface="Dosis"/>
                <a:cs typeface="Dosis"/>
                <a:sym typeface="Dosis"/>
              </a:defRPr>
            </a:lvl9pPr>
          </a:lstStyle>
          <a:p/>
        </p:txBody>
      </p:sp>
      <p:pic>
        <p:nvPicPr>
          <p:cNvPr descr="AHSblue2.jpg" id="358" name="Google Shape;358;g11fb2485ad5_0_2696"/>
          <p:cNvPicPr preferRelativeResize="0"/>
          <p:nvPr/>
        </p:nvPicPr>
        <p:blipFill rotWithShape="1">
          <a:blip r:embed="rId2">
            <a:alphaModFix/>
          </a:blip>
          <a:srcRect b="0" l="0" r="0" t="0"/>
          <a:stretch/>
        </p:blipFill>
        <p:spPr>
          <a:xfrm>
            <a:off x="-1" y="5676800"/>
            <a:ext cx="794998" cy="1143201"/>
          </a:xfrm>
          <a:prstGeom prst="rect">
            <a:avLst/>
          </a:prstGeom>
          <a:noFill/>
          <a:ln>
            <a:noFill/>
          </a:ln>
        </p:spPr>
      </p:pic>
      <p:pic>
        <p:nvPicPr>
          <p:cNvPr id="359" name="Google Shape;359;g11fb2485ad5_0_2696"/>
          <p:cNvPicPr preferRelativeResize="0"/>
          <p:nvPr/>
        </p:nvPicPr>
        <p:blipFill rotWithShape="1">
          <a:blip r:embed="rId3">
            <a:alphaModFix/>
          </a:blip>
          <a:srcRect b="0" l="0" r="0" t="0"/>
          <a:stretch/>
        </p:blipFill>
        <p:spPr>
          <a:xfrm>
            <a:off x="8344602" y="0"/>
            <a:ext cx="3847399" cy="68579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g11fb2485ad5_0_10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dk1"/>
              </a:buClr>
              <a:buSzPts val="5000"/>
              <a:buFont typeface="Calibri"/>
              <a:buNone/>
              <a:defRPr b="0" i="0" sz="15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5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SzPts val="1400"/>
              <a:buNone/>
              <a:defRPr sz="1900"/>
            </a:lvl3pPr>
            <a:lvl4pPr lvl="3" marR="0" algn="l">
              <a:lnSpc>
                <a:spcPct val="100000"/>
              </a:lnSpc>
              <a:spcBef>
                <a:spcPts val="0"/>
              </a:spcBef>
              <a:spcAft>
                <a:spcPts val="0"/>
              </a:spcAft>
              <a:buSzPts val="1400"/>
              <a:buNone/>
              <a:defRPr sz="1900"/>
            </a:lvl4pPr>
            <a:lvl5pPr lvl="4" marR="0" algn="l">
              <a:lnSpc>
                <a:spcPct val="100000"/>
              </a:lnSpc>
              <a:spcBef>
                <a:spcPts val="0"/>
              </a:spcBef>
              <a:spcAft>
                <a:spcPts val="0"/>
              </a:spcAft>
              <a:buSzPts val="1400"/>
              <a:buNone/>
              <a:defRPr sz="1900"/>
            </a:lvl5pPr>
            <a:lvl6pPr lvl="5" marR="0" algn="l">
              <a:lnSpc>
                <a:spcPct val="100000"/>
              </a:lnSpc>
              <a:spcBef>
                <a:spcPts val="0"/>
              </a:spcBef>
              <a:spcAft>
                <a:spcPts val="0"/>
              </a:spcAft>
              <a:buSzPts val="1400"/>
              <a:buNone/>
              <a:defRPr sz="1900"/>
            </a:lvl6pPr>
            <a:lvl7pPr lvl="6" marR="0" algn="l">
              <a:lnSpc>
                <a:spcPct val="100000"/>
              </a:lnSpc>
              <a:spcBef>
                <a:spcPts val="0"/>
              </a:spcBef>
              <a:spcAft>
                <a:spcPts val="0"/>
              </a:spcAft>
              <a:buSzPts val="1400"/>
              <a:buNone/>
              <a:defRPr sz="1900"/>
            </a:lvl7pPr>
            <a:lvl8pPr lvl="7" marR="0" algn="l">
              <a:lnSpc>
                <a:spcPct val="100000"/>
              </a:lnSpc>
              <a:spcBef>
                <a:spcPts val="0"/>
              </a:spcBef>
              <a:spcAft>
                <a:spcPts val="0"/>
              </a:spcAft>
              <a:buSzPts val="1400"/>
              <a:buNone/>
              <a:defRPr sz="1900"/>
            </a:lvl8pPr>
            <a:lvl9pPr lvl="8" marR="0" algn="l">
              <a:lnSpc>
                <a:spcPct val="100000"/>
              </a:lnSpc>
              <a:spcBef>
                <a:spcPts val="0"/>
              </a:spcBef>
              <a:spcAft>
                <a:spcPts val="0"/>
              </a:spcAft>
              <a:buSzPts val="1400"/>
              <a:buNone/>
              <a:defRPr sz="1900"/>
            </a:lvl9pPr>
          </a:lstStyle>
          <a:p/>
        </p:txBody>
      </p:sp>
      <p:sp>
        <p:nvSpPr>
          <p:cNvPr id="17" name="Google Shape;17;g11fb2485ad5_0_10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23850" lvl="0" marL="457200" marR="0" algn="l">
              <a:lnSpc>
                <a:spcPct val="90000"/>
              </a:lnSpc>
              <a:spcBef>
                <a:spcPts val="1100"/>
              </a:spcBef>
              <a:spcAft>
                <a:spcPts val="0"/>
              </a:spcAft>
              <a:buClr>
                <a:schemeClr val="dk1"/>
              </a:buClr>
              <a:buSzPts val="1500"/>
              <a:buFont typeface="Arial"/>
              <a:buChar char="•"/>
              <a:defRPr b="0" i="0" sz="1500" u="none" cap="none" strike="noStrike">
                <a:solidFill>
                  <a:srgbClr val="000000"/>
                </a:solidFill>
                <a:latin typeface="Arial"/>
                <a:ea typeface="Arial"/>
                <a:cs typeface="Arial"/>
                <a:sym typeface="Arial"/>
              </a:defRPr>
            </a:lvl1pPr>
            <a:lvl2pPr indent="-323850" lvl="1" marL="914400" marR="0" algn="l">
              <a:lnSpc>
                <a:spcPct val="90000"/>
              </a:lnSpc>
              <a:spcBef>
                <a:spcPts val="500"/>
              </a:spcBef>
              <a:spcAft>
                <a:spcPts val="0"/>
              </a:spcAft>
              <a:buClr>
                <a:schemeClr val="dk1"/>
              </a:buClr>
              <a:buSzPts val="1500"/>
              <a:buFont typeface="Arial"/>
              <a:buChar char="•"/>
              <a:defRPr b="0" i="0" sz="1500" u="none" cap="none" strike="noStrike">
                <a:solidFill>
                  <a:srgbClr val="000000"/>
                </a:solidFill>
                <a:latin typeface="Arial"/>
                <a:ea typeface="Arial"/>
                <a:cs typeface="Arial"/>
                <a:sym typeface="Arial"/>
              </a:defRPr>
            </a:lvl2pPr>
            <a:lvl3pPr indent="-323850" lvl="2" marL="1371600" marR="0" algn="l">
              <a:lnSpc>
                <a:spcPct val="90000"/>
              </a:lnSpc>
              <a:spcBef>
                <a:spcPts val="500"/>
              </a:spcBef>
              <a:spcAft>
                <a:spcPts val="0"/>
              </a:spcAft>
              <a:buClr>
                <a:schemeClr val="dk1"/>
              </a:buClr>
              <a:buSzPts val="1500"/>
              <a:buFont typeface="Arial"/>
              <a:buChar char="•"/>
              <a:defRPr b="0" i="0" sz="1500" u="none" cap="none" strike="noStrike">
                <a:solidFill>
                  <a:srgbClr val="000000"/>
                </a:solidFill>
                <a:latin typeface="Arial"/>
                <a:ea typeface="Arial"/>
                <a:cs typeface="Arial"/>
                <a:sym typeface="Arial"/>
              </a:defRPr>
            </a:lvl3pPr>
            <a:lvl4pPr indent="-323850" lvl="3" marL="1828800" marR="0" algn="l">
              <a:lnSpc>
                <a:spcPct val="90000"/>
              </a:lnSpc>
              <a:spcBef>
                <a:spcPts val="500"/>
              </a:spcBef>
              <a:spcAft>
                <a:spcPts val="0"/>
              </a:spcAft>
              <a:buClr>
                <a:schemeClr val="dk1"/>
              </a:buClr>
              <a:buSzPts val="1500"/>
              <a:buFont typeface="Arial"/>
              <a:buChar char="•"/>
              <a:defRPr b="0" i="0" sz="1500" u="none" cap="none" strike="noStrike">
                <a:solidFill>
                  <a:srgbClr val="000000"/>
                </a:solidFill>
                <a:latin typeface="Arial"/>
                <a:ea typeface="Arial"/>
                <a:cs typeface="Arial"/>
                <a:sym typeface="Arial"/>
              </a:defRPr>
            </a:lvl4pPr>
            <a:lvl5pPr indent="-323850" lvl="4" marL="2286000" marR="0" algn="l">
              <a:lnSpc>
                <a:spcPct val="90000"/>
              </a:lnSpc>
              <a:spcBef>
                <a:spcPts val="500"/>
              </a:spcBef>
              <a:spcAft>
                <a:spcPts val="0"/>
              </a:spcAft>
              <a:buClr>
                <a:schemeClr val="dk1"/>
              </a:buClr>
              <a:buSzPts val="1500"/>
              <a:buFont typeface="Arial"/>
              <a:buChar char="•"/>
              <a:defRPr b="0" i="0" sz="1500" u="none" cap="none" strike="noStrike">
                <a:solidFill>
                  <a:srgbClr val="000000"/>
                </a:solidFill>
                <a:latin typeface="Arial"/>
                <a:ea typeface="Arial"/>
                <a:cs typeface="Arial"/>
                <a:sym typeface="Arial"/>
              </a:defRPr>
            </a:lvl5pPr>
            <a:lvl6pPr indent="-323850" lvl="5" marL="2743200" marR="0" algn="l">
              <a:lnSpc>
                <a:spcPct val="90000"/>
              </a:lnSpc>
              <a:spcBef>
                <a:spcPts val="500"/>
              </a:spcBef>
              <a:spcAft>
                <a:spcPts val="0"/>
              </a:spcAft>
              <a:buClr>
                <a:schemeClr val="dk1"/>
              </a:buClr>
              <a:buSzPts val="1500"/>
              <a:buFont typeface="Arial"/>
              <a:buChar char="•"/>
              <a:defRPr b="0" i="0" sz="1500" u="none" cap="none" strike="noStrike">
                <a:solidFill>
                  <a:srgbClr val="000000"/>
                </a:solidFill>
                <a:latin typeface="Arial"/>
                <a:ea typeface="Arial"/>
                <a:cs typeface="Arial"/>
                <a:sym typeface="Arial"/>
              </a:defRPr>
            </a:lvl6pPr>
            <a:lvl7pPr indent="-323850" lvl="6" marL="3200400" marR="0" algn="l">
              <a:lnSpc>
                <a:spcPct val="90000"/>
              </a:lnSpc>
              <a:spcBef>
                <a:spcPts val="500"/>
              </a:spcBef>
              <a:spcAft>
                <a:spcPts val="0"/>
              </a:spcAft>
              <a:buClr>
                <a:schemeClr val="dk1"/>
              </a:buClr>
              <a:buSzPts val="1500"/>
              <a:buFont typeface="Arial"/>
              <a:buChar char="•"/>
              <a:defRPr b="0" i="0" sz="1500" u="none" cap="none" strike="noStrike">
                <a:solidFill>
                  <a:srgbClr val="000000"/>
                </a:solidFill>
                <a:latin typeface="Arial"/>
                <a:ea typeface="Arial"/>
                <a:cs typeface="Arial"/>
                <a:sym typeface="Arial"/>
              </a:defRPr>
            </a:lvl7pPr>
            <a:lvl8pPr indent="-323850" lvl="7" marL="3657600" marR="0" algn="l">
              <a:lnSpc>
                <a:spcPct val="90000"/>
              </a:lnSpc>
              <a:spcBef>
                <a:spcPts val="500"/>
              </a:spcBef>
              <a:spcAft>
                <a:spcPts val="0"/>
              </a:spcAft>
              <a:buClr>
                <a:schemeClr val="dk1"/>
              </a:buClr>
              <a:buSzPts val="1500"/>
              <a:buFont typeface="Arial"/>
              <a:buChar char="•"/>
              <a:defRPr b="0" i="0" sz="1500" u="none" cap="none" strike="noStrike">
                <a:solidFill>
                  <a:srgbClr val="000000"/>
                </a:solidFill>
                <a:latin typeface="Arial"/>
                <a:ea typeface="Arial"/>
                <a:cs typeface="Arial"/>
                <a:sym typeface="Arial"/>
              </a:defRPr>
            </a:lvl8pPr>
            <a:lvl9pPr indent="-323850" lvl="8" marL="4114800" marR="0" algn="l">
              <a:lnSpc>
                <a:spcPct val="90000"/>
              </a:lnSpc>
              <a:spcBef>
                <a:spcPts val="500"/>
              </a:spcBef>
              <a:spcAft>
                <a:spcPts val="0"/>
              </a:spcAft>
              <a:buClr>
                <a:schemeClr val="dk1"/>
              </a:buClr>
              <a:buSzPts val="1500"/>
              <a:buFont typeface="Arial"/>
              <a:buChar char="•"/>
              <a:defRPr b="0" i="0" sz="1500" u="none" cap="none" strike="noStrike">
                <a:solidFill>
                  <a:srgbClr val="000000"/>
                </a:solidFill>
                <a:latin typeface="Arial"/>
                <a:ea typeface="Arial"/>
                <a:cs typeface="Arial"/>
                <a:sym typeface="Arial"/>
              </a:defRPr>
            </a:lvl9pPr>
          </a:lstStyle>
          <a:p/>
        </p:txBody>
      </p:sp>
      <p:sp>
        <p:nvSpPr>
          <p:cNvPr id="18" name="Google Shape;18;g11fb2485ad5_0_105"/>
          <p:cNvSpPr txBox="1"/>
          <p:nvPr>
            <p:ph idx="10" type="dt"/>
          </p:nvPr>
        </p:nvSpPr>
        <p:spPr>
          <a:xfrm>
            <a:off x="838200" y="6356350"/>
            <a:ext cx="2743200" cy="3651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19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500" u="none" cap="none" strike="noStrike">
                <a:solidFill>
                  <a:srgbClr val="000000"/>
                </a:solidFill>
                <a:latin typeface="Arial"/>
                <a:ea typeface="Arial"/>
                <a:cs typeface="Arial"/>
                <a:sym typeface="Arial"/>
              </a:defRPr>
            </a:lvl9pPr>
          </a:lstStyle>
          <a:p/>
        </p:txBody>
      </p:sp>
      <p:sp>
        <p:nvSpPr>
          <p:cNvPr id="19" name="Google Shape;19;g11fb2485ad5_0_105"/>
          <p:cNvSpPr txBox="1"/>
          <p:nvPr>
            <p:ph idx="11" type="ftr"/>
          </p:nvPr>
        </p:nvSpPr>
        <p:spPr>
          <a:xfrm>
            <a:off x="4038600" y="6356350"/>
            <a:ext cx="4114800" cy="365100"/>
          </a:xfrm>
          <a:prstGeom prst="rect">
            <a:avLst/>
          </a:prstGeom>
          <a:noFill/>
          <a:ln>
            <a:noFill/>
          </a:ln>
        </p:spPr>
        <p:txBody>
          <a:bodyPr anchorCtr="0" anchor="ctr" bIns="121900" lIns="121900" spcFirstLastPara="1" rIns="121900" wrap="square" tIns="121900">
            <a:noAutofit/>
          </a:bodyPr>
          <a:lstStyle>
            <a:lvl1pPr lvl="0" marR="0" rtl="0" algn="ctr">
              <a:lnSpc>
                <a:spcPct val="100000"/>
              </a:lnSpc>
              <a:spcBef>
                <a:spcPts val="0"/>
              </a:spcBef>
              <a:spcAft>
                <a:spcPts val="0"/>
              </a:spcAft>
              <a:buClr>
                <a:srgbClr val="000000"/>
              </a:buClr>
              <a:buSzPts val="19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500" u="none" cap="none" strike="noStrike">
                <a:solidFill>
                  <a:srgbClr val="000000"/>
                </a:solidFill>
                <a:latin typeface="Arial"/>
                <a:ea typeface="Arial"/>
                <a:cs typeface="Arial"/>
                <a:sym typeface="Arial"/>
              </a:defRPr>
            </a:lvl9pPr>
          </a:lstStyle>
          <a:p/>
        </p:txBody>
      </p:sp>
      <p:sp>
        <p:nvSpPr>
          <p:cNvPr id="20" name="Google Shape;20;g11fb2485ad5_0_10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HS Title and Text">
  <p:cSld name="AHS Title and Text">
    <p:spTree>
      <p:nvGrpSpPr>
        <p:cNvPr id="21" name="Shape 21"/>
        <p:cNvGrpSpPr/>
        <p:nvPr/>
      </p:nvGrpSpPr>
      <p:grpSpPr>
        <a:xfrm>
          <a:off x="0" y="0"/>
          <a:ext cx="0" cy="0"/>
          <a:chOff x="0" y="0"/>
          <a:chExt cx="0" cy="0"/>
        </a:xfrm>
      </p:grpSpPr>
      <p:sp>
        <p:nvSpPr>
          <p:cNvPr id="22" name="Google Shape;22;p4"/>
          <p:cNvSpPr txBox="1"/>
          <p:nvPr>
            <p:ph type="title"/>
          </p:nvPr>
        </p:nvSpPr>
        <p:spPr>
          <a:xfrm>
            <a:off x="668450" y="178400"/>
            <a:ext cx="10515600" cy="12474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Open Sans Semi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
          <p:cNvSpPr txBox="1"/>
          <p:nvPr>
            <p:ph idx="1" type="body"/>
          </p:nvPr>
        </p:nvSpPr>
        <p:spPr>
          <a:xfrm>
            <a:off x="668450" y="1510800"/>
            <a:ext cx="10685400" cy="36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showMasterSp="0">
  <p:cSld name="simple">
    <p:spTree>
      <p:nvGrpSpPr>
        <p:cNvPr id="24" name="Shape 24"/>
        <p:cNvGrpSpPr/>
        <p:nvPr/>
      </p:nvGrpSpPr>
      <p:grpSpPr>
        <a:xfrm>
          <a:off x="0" y="0"/>
          <a:ext cx="0" cy="0"/>
          <a:chOff x="0" y="0"/>
          <a:chExt cx="0" cy="0"/>
        </a:xfrm>
      </p:grpSpPr>
      <p:sp>
        <p:nvSpPr>
          <p:cNvPr id="25" name="Google Shape;25;g120dab82ea0_0_89"/>
          <p:cNvSpPr/>
          <p:nvPr/>
        </p:nvSpPr>
        <p:spPr>
          <a:xfrm flipH="1">
            <a:off x="10818848" y="39189"/>
            <a:ext cx="1320900" cy="1411200"/>
          </a:xfrm>
          <a:prstGeom prst="rect">
            <a:avLst/>
          </a:prstGeom>
          <a:noFill/>
          <a:ln>
            <a:noFill/>
          </a:ln>
          <a:effectLst>
            <a:outerShdw blurRad="50800" rotWithShape="0" dir="5400000" dist="20000">
              <a:srgbClr val="000000">
                <a:alpha val="4156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Times New Roman"/>
              <a:ea typeface="Times New Roman"/>
              <a:cs typeface="Times New Roman"/>
              <a:sym typeface="Times New Roman"/>
            </a:endParaRPr>
          </a:p>
        </p:txBody>
      </p:sp>
      <p:pic>
        <p:nvPicPr>
          <p:cNvPr id="26" name="Google Shape;26;g120dab82ea0_0_89"/>
          <p:cNvPicPr preferRelativeResize="0"/>
          <p:nvPr/>
        </p:nvPicPr>
        <p:blipFill rotWithShape="1">
          <a:blip r:embed="rId2">
            <a:alphaModFix/>
          </a:blip>
          <a:srcRect b="0" l="0" r="0" t="0"/>
          <a:stretch/>
        </p:blipFill>
        <p:spPr>
          <a:xfrm>
            <a:off x="10946863" y="13648"/>
            <a:ext cx="1192885" cy="1187356"/>
          </a:xfrm>
          <a:prstGeom prst="rect">
            <a:avLst/>
          </a:prstGeom>
          <a:noFill/>
          <a:ln>
            <a:noFill/>
          </a:ln>
        </p:spPr>
      </p:pic>
      <p:cxnSp>
        <p:nvCxnSpPr>
          <p:cNvPr id="27" name="Google Shape;27;g120dab82ea0_0_89"/>
          <p:cNvCxnSpPr/>
          <p:nvPr/>
        </p:nvCxnSpPr>
        <p:spPr>
          <a:xfrm>
            <a:off x="0" y="1238867"/>
            <a:ext cx="12192000" cy="0"/>
          </a:xfrm>
          <a:prstGeom prst="straightConnector1">
            <a:avLst/>
          </a:prstGeom>
          <a:noFill/>
          <a:ln cap="flat" cmpd="sng" w="28575">
            <a:solidFill>
              <a:srgbClr val="00007F"/>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HS Title Only" type="titleOnly">
  <p:cSld name="TITLE_ONLY">
    <p:spTree>
      <p:nvGrpSpPr>
        <p:cNvPr id="28" name="Shape 28"/>
        <p:cNvGrpSpPr/>
        <p:nvPr/>
      </p:nvGrpSpPr>
      <p:grpSpPr>
        <a:xfrm>
          <a:off x="0" y="0"/>
          <a:ext cx="0" cy="0"/>
          <a:chOff x="0" y="0"/>
          <a:chExt cx="0" cy="0"/>
        </a:xfrm>
      </p:grpSpPr>
      <p:sp>
        <p:nvSpPr>
          <p:cNvPr id="29" name="Google Shape;29;p9"/>
          <p:cNvSpPr txBox="1"/>
          <p:nvPr>
            <p:ph type="title"/>
          </p:nvPr>
        </p:nvSpPr>
        <p:spPr>
          <a:xfrm>
            <a:off x="515650" y="280250"/>
            <a:ext cx="10515600" cy="1325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Open Sans Semi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rmal" type="tx">
  <p:cSld name="TITLE_AND_BODY">
    <p:spTree>
      <p:nvGrpSpPr>
        <p:cNvPr id="30" name="Shape 30"/>
        <p:cNvGrpSpPr/>
        <p:nvPr/>
      </p:nvGrpSpPr>
      <p:grpSpPr>
        <a:xfrm>
          <a:off x="0" y="0"/>
          <a:ext cx="0" cy="0"/>
          <a:chOff x="0" y="0"/>
          <a:chExt cx="0" cy="0"/>
        </a:xfrm>
      </p:grpSpPr>
      <p:sp>
        <p:nvSpPr>
          <p:cNvPr id="31" name="Google Shape;31;g11fb2485ad5_0_2700"/>
          <p:cNvSpPr txBox="1"/>
          <p:nvPr>
            <p:ph type="title"/>
          </p:nvPr>
        </p:nvSpPr>
        <p:spPr>
          <a:xfrm>
            <a:off x="853633" y="386967"/>
            <a:ext cx="9014700" cy="11433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00FF"/>
              </a:buClr>
              <a:buSzPts val="5600"/>
              <a:buFont typeface="Dosis"/>
              <a:buNone/>
              <a:defRPr b="1" sz="5600">
                <a:solidFill>
                  <a:srgbClr val="0000FF"/>
                </a:solidFill>
                <a:latin typeface="Dosis"/>
                <a:ea typeface="Dosis"/>
                <a:cs typeface="Dosis"/>
                <a:sym typeface="Dosis"/>
              </a:defRPr>
            </a:lvl1pPr>
            <a:lvl2pPr lvl="1" algn="l">
              <a:lnSpc>
                <a:spcPct val="100000"/>
              </a:lnSpc>
              <a:spcBef>
                <a:spcPts val="0"/>
              </a:spcBef>
              <a:spcAft>
                <a:spcPts val="0"/>
              </a:spcAft>
              <a:buSzPts val="5600"/>
              <a:buNone/>
              <a:defRPr sz="5600"/>
            </a:lvl2pPr>
            <a:lvl3pPr lvl="2" algn="l">
              <a:lnSpc>
                <a:spcPct val="100000"/>
              </a:lnSpc>
              <a:spcBef>
                <a:spcPts val="0"/>
              </a:spcBef>
              <a:spcAft>
                <a:spcPts val="0"/>
              </a:spcAft>
              <a:buSzPts val="5600"/>
              <a:buNone/>
              <a:defRPr sz="5600"/>
            </a:lvl3pPr>
            <a:lvl4pPr lvl="3" algn="l">
              <a:lnSpc>
                <a:spcPct val="100000"/>
              </a:lnSpc>
              <a:spcBef>
                <a:spcPts val="0"/>
              </a:spcBef>
              <a:spcAft>
                <a:spcPts val="0"/>
              </a:spcAft>
              <a:buSzPts val="5600"/>
              <a:buNone/>
              <a:defRPr sz="5600"/>
            </a:lvl4pPr>
            <a:lvl5pPr lvl="4" algn="l">
              <a:lnSpc>
                <a:spcPct val="100000"/>
              </a:lnSpc>
              <a:spcBef>
                <a:spcPts val="0"/>
              </a:spcBef>
              <a:spcAft>
                <a:spcPts val="0"/>
              </a:spcAft>
              <a:buSzPts val="5600"/>
              <a:buNone/>
              <a:defRPr sz="5600"/>
            </a:lvl5pPr>
            <a:lvl6pPr lvl="5" algn="l">
              <a:lnSpc>
                <a:spcPct val="100000"/>
              </a:lnSpc>
              <a:spcBef>
                <a:spcPts val="0"/>
              </a:spcBef>
              <a:spcAft>
                <a:spcPts val="0"/>
              </a:spcAft>
              <a:buSzPts val="5600"/>
              <a:buNone/>
              <a:defRPr sz="5600"/>
            </a:lvl6pPr>
            <a:lvl7pPr lvl="6" algn="l">
              <a:lnSpc>
                <a:spcPct val="100000"/>
              </a:lnSpc>
              <a:spcBef>
                <a:spcPts val="0"/>
              </a:spcBef>
              <a:spcAft>
                <a:spcPts val="0"/>
              </a:spcAft>
              <a:buSzPts val="5600"/>
              <a:buNone/>
              <a:defRPr sz="5600"/>
            </a:lvl7pPr>
            <a:lvl8pPr lvl="7" algn="l">
              <a:lnSpc>
                <a:spcPct val="100000"/>
              </a:lnSpc>
              <a:spcBef>
                <a:spcPts val="0"/>
              </a:spcBef>
              <a:spcAft>
                <a:spcPts val="0"/>
              </a:spcAft>
              <a:buSzPts val="5600"/>
              <a:buNone/>
              <a:defRPr sz="5600"/>
            </a:lvl8pPr>
            <a:lvl9pPr lvl="8" algn="l">
              <a:lnSpc>
                <a:spcPct val="100000"/>
              </a:lnSpc>
              <a:spcBef>
                <a:spcPts val="0"/>
              </a:spcBef>
              <a:spcAft>
                <a:spcPts val="0"/>
              </a:spcAft>
              <a:buSzPts val="5600"/>
              <a:buNone/>
              <a:defRPr sz="5600"/>
            </a:lvl9pPr>
          </a:lstStyle>
          <a:p/>
        </p:txBody>
      </p:sp>
      <p:sp>
        <p:nvSpPr>
          <p:cNvPr id="32" name="Google Shape;32;g11fb2485ad5_0_2700"/>
          <p:cNvSpPr txBox="1"/>
          <p:nvPr>
            <p:ph idx="1" type="body"/>
          </p:nvPr>
        </p:nvSpPr>
        <p:spPr>
          <a:xfrm>
            <a:off x="957733" y="1803399"/>
            <a:ext cx="9014700" cy="3974100"/>
          </a:xfrm>
          <a:prstGeom prst="rect">
            <a:avLst/>
          </a:prstGeom>
          <a:noFill/>
          <a:ln>
            <a:noFill/>
          </a:ln>
        </p:spPr>
        <p:txBody>
          <a:bodyPr anchorCtr="0" anchor="t" bIns="45700" lIns="91425" spcFirstLastPara="1" rIns="91425" wrap="square" tIns="45700">
            <a:normAutofit/>
          </a:bodyPr>
          <a:lstStyle>
            <a:lvl1pPr indent="-482600" lvl="0" marL="457200" algn="l">
              <a:lnSpc>
                <a:spcPct val="90000"/>
              </a:lnSpc>
              <a:spcBef>
                <a:spcPts val="1000"/>
              </a:spcBef>
              <a:spcAft>
                <a:spcPts val="0"/>
              </a:spcAft>
              <a:buClr>
                <a:srgbClr val="0000FF"/>
              </a:buClr>
              <a:buSzPts val="4000"/>
              <a:buFont typeface="Proxima Nova"/>
              <a:buChar char="❏"/>
              <a:defRPr b="1" sz="4000">
                <a:solidFill>
                  <a:srgbClr val="0000FF"/>
                </a:solidFill>
                <a:latin typeface="Proxima Nova"/>
                <a:ea typeface="Proxima Nova"/>
                <a:cs typeface="Proxima Nova"/>
                <a:sym typeface="Proxima Nova"/>
              </a:defRPr>
            </a:lvl1pPr>
            <a:lvl2pPr indent="-381000" lvl="1" marL="914400" algn="l">
              <a:lnSpc>
                <a:spcPct val="90000"/>
              </a:lnSpc>
              <a:spcBef>
                <a:spcPts val="500"/>
              </a:spcBef>
              <a:spcAft>
                <a:spcPts val="0"/>
              </a:spcAft>
              <a:buClr>
                <a:srgbClr val="0000FF"/>
              </a:buClr>
              <a:buSzPts val="2400"/>
              <a:buFont typeface="Titillium Web"/>
              <a:buChar char="❏"/>
              <a:defRPr b="1">
                <a:solidFill>
                  <a:srgbClr val="0000FF"/>
                </a:solidFill>
                <a:latin typeface="Titillium Web"/>
                <a:ea typeface="Titillium Web"/>
                <a:cs typeface="Titillium Web"/>
                <a:sym typeface="Titillium Web"/>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grpSp>
        <p:nvGrpSpPr>
          <p:cNvPr id="33" name="Google Shape;33;g11fb2485ad5_0_2700"/>
          <p:cNvGrpSpPr/>
          <p:nvPr/>
        </p:nvGrpSpPr>
        <p:grpSpPr>
          <a:xfrm rot="10800000">
            <a:off x="11802169" y="38458"/>
            <a:ext cx="352007" cy="6781562"/>
            <a:chOff x="5307800" y="238125"/>
            <a:chExt cx="271925" cy="5238750"/>
          </a:xfrm>
        </p:grpSpPr>
        <p:sp>
          <p:nvSpPr>
            <p:cNvPr id="34" name="Google Shape;34;g11fb2485ad5_0_2700"/>
            <p:cNvSpPr/>
            <p:nvPr/>
          </p:nvSpPr>
          <p:spPr>
            <a:xfrm>
              <a:off x="5307800" y="238125"/>
              <a:ext cx="121425" cy="121400"/>
            </a:xfrm>
            <a:custGeom>
              <a:rect b="b" l="l" r="r" t="t"/>
              <a:pathLst>
                <a:path extrusionOk="0" h="4856" w="4857">
                  <a:moveTo>
                    <a:pt x="1" y="0"/>
                  </a:moveTo>
                  <a:lnTo>
                    <a:pt x="1"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g11fb2485ad5_0_2700"/>
            <p:cNvSpPr/>
            <p:nvPr/>
          </p:nvSpPr>
          <p:spPr>
            <a:xfrm>
              <a:off x="5307800" y="388625"/>
              <a:ext cx="121425" cy="121400"/>
            </a:xfrm>
            <a:custGeom>
              <a:rect b="b" l="l" r="r" t="t"/>
              <a:pathLst>
                <a:path extrusionOk="0" h="4856" w="4857">
                  <a:moveTo>
                    <a:pt x="1" y="0"/>
                  </a:moveTo>
                  <a:lnTo>
                    <a:pt x="1" y="4856"/>
                  </a:lnTo>
                  <a:lnTo>
                    <a:pt x="4856" y="4856"/>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g11fb2485ad5_0_2700"/>
            <p:cNvSpPr/>
            <p:nvPr/>
          </p:nvSpPr>
          <p:spPr>
            <a:xfrm>
              <a:off x="5307800" y="539125"/>
              <a:ext cx="121425" cy="121425"/>
            </a:xfrm>
            <a:custGeom>
              <a:rect b="b" l="l" r="r" t="t"/>
              <a:pathLst>
                <a:path extrusionOk="0" h="4857" w="4857">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g11fb2485ad5_0_2700"/>
            <p:cNvSpPr/>
            <p:nvPr/>
          </p:nvSpPr>
          <p:spPr>
            <a:xfrm>
              <a:off x="5307800" y="689650"/>
              <a:ext cx="121425" cy="121400"/>
            </a:xfrm>
            <a:custGeom>
              <a:rect b="b" l="l" r="r" t="t"/>
              <a:pathLst>
                <a:path extrusionOk="0" h="4856" w="4857">
                  <a:moveTo>
                    <a:pt x="1" y="0"/>
                  </a:moveTo>
                  <a:lnTo>
                    <a:pt x="1"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g11fb2485ad5_0_2700"/>
            <p:cNvSpPr/>
            <p:nvPr/>
          </p:nvSpPr>
          <p:spPr>
            <a:xfrm>
              <a:off x="5307800" y="840150"/>
              <a:ext cx="121425" cy="121400"/>
            </a:xfrm>
            <a:custGeom>
              <a:rect b="b" l="l" r="r" t="t"/>
              <a:pathLst>
                <a:path extrusionOk="0" h="4856" w="4857">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g11fb2485ad5_0_2700"/>
            <p:cNvSpPr/>
            <p:nvPr/>
          </p:nvSpPr>
          <p:spPr>
            <a:xfrm>
              <a:off x="5307800" y="990675"/>
              <a:ext cx="121425" cy="121400"/>
            </a:xfrm>
            <a:custGeom>
              <a:rect b="b" l="l" r="r" t="t"/>
              <a:pathLst>
                <a:path extrusionOk="0" h="4856" w="4857">
                  <a:moveTo>
                    <a:pt x="1" y="0"/>
                  </a:moveTo>
                  <a:lnTo>
                    <a:pt x="1"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g11fb2485ad5_0_2700"/>
            <p:cNvSpPr/>
            <p:nvPr/>
          </p:nvSpPr>
          <p:spPr>
            <a:xfrm>
              <a:off x="5307800" y="1141175"/>
              <a:ext cx="121425" cy="121400"/>
            </a:xfrm>
            <a:custGeom>
              <a:rect b="b" l="l" r="r" t="t"/>
              <a:pathLst>
                <a:path extrusionOk="0" h="4856" w="4857">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g11fb2485ad5_0_2700"/>
            <p:cNvSpPr/>
            <p:nvPr/>
          </p:nvSpPr>
          <p:spPr>
            <a:xfrm>
              <a:off x="5307800" y="1291700"/>
              <a:ext cx="121425" cy="121400"/>
            </a:xfrm>
            <a:custGeom>
              <a:rect b="b" l="l" r="r" t="t"/>
              <a:pathLst>
                <a:path extrusionOk="0" h="4856" w="4857">
                  <a:moveTo>
                    <a:pt x="1" y="0"/>
                  </a:moveTo>
                  <a:lnTo>
                    <a:pt x="1"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g11fb2485ad5_0_2700"/>
            <p:cNvSpPr/>
            <p:nvPr/>
          </p:nvSpPr>
          <p:spPr>
            <a:xfrm>
              <a:off x="5307800" y="1442200"/>
              <a:ext cx="121425" cy="121400"/>
            </a:xfrm>
            <a:custGeom>
              <a:rect b="b" l="l" r="r" t="t"/>
              <a:pathLst>
                <a:path extrusionOk="0" h="4856" w="4857">
                  <a:moveTo>
                    <a:pt x="1" y="0"/>
                  </a:moveTo>
                  <a:lnTo>
                    <a:pt x="1" y="4856"/>
                  </a:lnTo>
                  <a:lnTo>
                    <a:pt x="4856" y="4856"/>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g11fb2485ad5_0_2700"/>
            <p:cNvSpPr/>
            <p:nvPr/>
          </p:nvSpPr>
          <p:spPr>
            <a:xfrm>
              <a:off x="5307800" y="1592700"/>
              <a:ext cx="121425" cy="121425"/>
            </a:xfrm>
            <a:custGeom>
              <a:rect b="b" l="l" r="r" t="t"/>
              <a:pathLst>
                <a:path extrusionOk="0" h="4857" w="4857">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g11fb2485ad5_0_2700"/>
            <p:cNvSpPr/>
            <p:nvPr/>
          </p:nvSpPr>
          <p:spPr>
            <a:xfrm>
              <a:off x="5307800" y="1743225"/>
              <a:ext cx="121425" cy="121400"/>
            </a:xfrm>
            <a:custGeom>
              <a:rect b="b" l="l" r="r" t="t"/>
              <a:pathLst>
                <a:path extrusionOk="0" h="4856" w="4857">
                  <a:moveTo>
                    <a:pt x="1" y="0"/>
                  </a:moveTo>
                  <a:lnTo>
                    <a:pt x="1" y="4856"/>
                  </a:lnTo>
                  <a:lnTo>
                    <a:pt x="4856" y="4856"/>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g11fb2485ad5_0_2700"/>
            <p:cNvSpPr/>
            <p:nvPr/>
          </p:nvSpPr>
          <p:spPr>
            <a:xfrm>
              <a:off x="5307800" y="1893725"/>
              <a:ext cx="121425" cy="121400"/>
            </a:xfrm>
            <a:custGeom>
              <a:rect b="b" l="l" r="r" t="t"/>
              <a:pathLst>
                <a:path extrusionOk="0" h="4856" w="4857">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g11fb2485ad5_0_2700"/>
            <p:cNvSpPr/>
            <p:nvPr/>
          </p:nvSpPr>
          <p:spPr>
            <a:xfrm>
              <a:off x="5307800" y="2044250"/>
              <a:ext cx="121425" cy="121400"/>
            </a:xfrm>
            <a:custGeom>
              <a:rect b="b" l="l" r="r" t="t"/>
              <a:pathLst>
                <a:path extrusionOk="0" h="4856" w="4857">
                  <a:moveTo>
                    <a:pt x="1" y="0"/>
                  </a:moveTo>
                  <a:lnTo>
                    <a:pt x="1"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g11fb2485ad5_0_2700"/>
            <p:cNvSpPr/>
            <p:nvPr/>
          </p:nvSpPr>
          <p:spPr>
            <a:xfrm>
              <a:off x="5307800" y="2194750"/>
              <a:ext cx="121425" cy="121400"/>
            </a:xfrm>
            <a:custGeom>
              <a:rect b="b" l="l" r="r" t="t"/>
              <a:pathLst>
                <a:path extrusionOk="0" h="4856" w="4857">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g11fb2485ad5_0_2700"/>
            <p:cNvSpPr/>
            <p:nvPr/>
          </p:nvSpPr>
          <p:spPr>
            <a:xfrm>
              <a:off x="5307800" y="2345275"/>
              <a:ext cx="121425" cy="121400"/>
            </a:xfrm>
            <a:custGeom>
              <a:rect b="b" l="l" r="r" t="t"/>
              <a:pathLst>
                <a:path extrusionOk="0" h="4856" w="4857">
                  <a:moveTo>
                    <a:pt x="1" y="0"/>
                  </a:moveTo>
                  <a:lnTo>
                    <a:pt x="1"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g11fb2485ad5_0_2700"/>
            <p:cNvSpPr/>
            <p:nvPr/>
          </p:nvSpPr>
          <p:spPr>
            <a:xfrm>
              <a:off x="5307800" y="2495775"/>
              <a:ext cx="121425" cy="121400"/>
            </a:xfrm>
            <a:custGeom>
              <a:rect b="b" l="l" r="r" t="t"/>
              <a:pathLst>
                <a:path extrusionOk="0" h="4856" w="4857">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g11fb2485ad5_0_2700"/>
            <p:cNvSpPr/>
            <p:nvPr/>
          </p:nvSpPr>
          <p:spPr>
            <a:xfrm>
              <a:off x="5307800" y="2646275"/>
              <a:ext cx="121425" cy="121425"/>
            </a:xfrm>
            <a:custGeom>
              <a:rect b="b" l="l" r="r" t="t"/>
              <a:pathLst>
                <a:path extrusionOk="0" h="4857" w="4857">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g11fb2485ad5_0_2700"/>
            <p:cNvSpPr/>
            <p:nvPr/>
          </p:nvSpPr>
          <p:spPr>
            <a:xfrm>
              <a:off x="5307800" y="2796800"/>
              <a:ext cx="121425" cy="121400"/>
            </a:xfrm>
            <a:custGeom>
              <a:rect b="b" l="l" r="r" t="t"/>
              <a:pathLst>
                <a:path extrusionOk="0" h="4856" w="4857">
                  <a:moveTo>
                    <a:pt x="1" y="0"/>
                  </a:moveTo>
                  <a:lnTo>
                    <a:pt x="1" y="4856"/>
                  </a:lnTo>
                  <a:lnTo>
                    <a:pt x="4856" y="4856"/>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g11fb2485ad5_0_2700"/>
            <p:cNvSpPr/>
            <p:nvPr/>
          </p:nvSpPr>
          <p:spPr>
            <a:xfrm>
              <a:off x="5307800" y="2947300"/>
              <a:ext cx="121425" cy="121425"/>
            </a:xfrm>
            <a:custGeom>
              <a:rect b="b" l="l" r="r" t="t"/>
              <a:pathLst>
                <a:path extrusionOk="0" h="4857" w="4857">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g11fb2485ad5_0_2700"/>
            <p:cNvSpPr/>
            <p:nvPr/>
          </p:nvSpPr>
          <p:spPr>
            <a:xfrm>
              <a:off x="5307800" y="3097825"/>
              <a:ext cx="121425" cy="121400"/>
            </a:xfrm>
            <a:custGeom>
              <a:rect b="b" l="l" r="r" t="t"/>
              <a:pathLst>
                <a:path extrusionOk="0" h="4856" w="4857">
                  <a:moveTo>
                    <a:pt x="1" y="0"/>
                  </a:moveTo>
                  <a:lnTo>
                    <a:pt x="1"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g11fb2485ad5_0_2700"/>
            <p:cNvSpPr/>
            <p:nvPr/>
          </p:nvSpPr>
          <p:spPr>
            <a:xfrm>
              <a:off x="5307800" y="3248325"/>
              <a:ext cx="121425" cy="121400"/>
            </a:xfrm>
            <a:custGeom>
              <a:rect b="b" l="l" r="r" t="t"/>
              <a:pathLst>
                <a:path extrusionOk="0" h="4856" w="4857">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g11fb2485ad5_0_2700"/>
            <p:cNvSpPr/>
            <p:nvPr/>
          </p:nvSpPr>
          <p:spPr>
            <a:xfrm>
              <a:off x="5307800" y="3398850"/>
              <a:ext cx="121425" cy="121400"/>
            </a:xfrm>
            <a:custGeom>
              <a:rect b="b" l="l" r="r" t="t"/>
              <a:pathLst>
                <a:path extrusionOk="0" h="4856" w="4857">
                  <a:moveTo>
                    <a:pt x="1" y="0"/>
                  </a:moveTo>
                  <a:lnTo>
                    <a:pt x="1"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g11fb2485ad5_0_2700"/>
            <p:cNvSpPr/>
            <p:nvPr/>
          </p:nvSpPr>
          <p:spPr>
            <a:xfrm>
              <a:off x="5307800" y="3549350"/>
              <a:ext cx="121425" cy="121400"/>
            </a:xfrm>
            <a:custGeom>
              <a:rect b="b" l="l" r="r" t="t"/>
              <a:pathLst>
                <a:path extrusionOk="0" h="4856" w="4857">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g11fb2485ad5_0_2700"/>
            <p:cNvSpPr/>
            <p:nvPr/>
          </p:nvSpPr>
          <p:spPr>
            <a:xfrm>
              <a:off x="5307800" y="3699875"/>
              <a:ext cx="121425" cy="121400"/>
            </a:xfrm>
            <a:custGeom>
              <a:rect b="b" l="l" r="r" t="t"/>
              <a:pathLst>
                <a:path extrusionOk="0" h="4856" w="4857">
                  <a:moveTo>
                    <a:pt x="1" y="0"/>
                  </a:moveTo>
                  <a:lnTo>
                    <a:pt x="1"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g11fb2485ad5_0_2700"/>
            <p:cNvSpPr/>
            <p:nvPr/>
          </p:nvSpPr>
          <p:spPr>
            <a:xfrm>
              <a:off x="5307800" y="3850375"/>
              <a:ext cx="121425" cy="121400"/>
            </a:xfrm>
            <a:custGeom>
              <a:rect b="b" l="l" r="r" t="t"/>
              <a:pathLst>
                <a:path extrusionOk="0" h="4856" w="4857">
                  <a:moveTo>
                    <a:pt x="1" y="0"/>
                  </a:moveTo>
                  <a:lnTo>
                    <a:pt x="1" y="4856"/>
                  </a:lnTo>
                  <a:lnTo>
                    <a:pt x="4856" y="4856"/>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g11fb2485ad5_0_2700"/>
            <p:cNvSpPr/>
            <p:nvPr/>
          </p:nvSpPr>
          <p:spPr>
            <a:xfrm>
              <a:off x="5307800" y="4000875"/>
              <a:ext cx="121425" cy="121425"/>
            </a:xfrm>
            <a:custGeom>
              <a:rect b="b" l="l" r="r" t="t"/>
              <a:pathLst>
                <a:path extrusionOk="0" h="4857" w="4857">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g11fb2485ad5_0_2700"/>
            <p:cNvSpPr/>
            <p:nvPr/>
          </p:nvSpPr>
          <p:spPr>
            <a:xfrm>
              <a:off x="5307800" y="4151400"/>
              <a:ext cx="121425" cy="121400"/>
            </a:xfrm>
            <a:custGeom>
              <a:rect b="b" l="l" r="r" t="t"/>
              <a:pathLst>
                <a:path extrusionOk="0" h="4856" w="4857">
                  <a:moveTo>
                    <a:pt x="1" y="0"/>
                  </a:moveTo>
                  <a:lnTo>
                    <a:pt x="1" y="4856"/>
                  </a:lnTo>
                  <a:lnTo>
                    <a:pt x="4856" y="4856"/>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g11fb2485ad5_0_2700"/>
            <p:cNvSpPr/>
            <p:nvPr/>
          </p:nvSpPr>
          <p:spPr>
            <a:xfrm>
              <a:off x="5307800" y="4301900"/>
              <a:ext cx="121425" cy="121400"/>
            </a:xfrm>
            <a:custGeom>
              <a:rect b="b" l="l" r="r" t="t"/>
              <a:pathLst>
                <a:path extrusionOk="0" h="4856" w="4857">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g11fb2485ad5_0_2700"/>
            <p:cNvSpPr/>
            <p:nvPr/>
          </p:nvSpPr>
          <p:spPr>
            <a:xfrm>
              <a:off x="5307800" y="4452425"/>
              <a:ext cx="121425" cy="121400"/>
            </a:xfrm>
            <a:custGeom>
              <a:rect b="b" l="l" r="r" t="t"/>
              <a:pathLst>
                <a:path extrusionOk="0" h="4856" w="4857">
                  <a:moveTo>
                    <a:pt x="1" y="0"/>
                  </a:moveTo>
                  <a:lnTo>
                    <a:pt x="1"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g11fb2485ad5_0_2700"/>
            <p:cNvSpPr/>
            <p:nvPr/>
          </p:nvSpPr>
          <p:spPr>
            <a:xfrm>
              <a:off x="5307800" y="4602925"/>
              <a:ext cx="121425" cy="121400"/>
            </a:xfrm>
            <a:custGeom>
              <a:rect b="b" l="l" r="r" t="t"/>
              <a:pathLst>
                <a:path extrusionOk="0" h="4856" w="4857">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g11fb2485ad5_0_2700"/>
            <p:cNvSpPr/>
            <p:nvPr/>
          </p:nvSpPr>
          <p:spPr>
            <a:xfrm>
              <a:off x="5307800" y="4753450"/>
              <a:ext cx="121425" cy="121400"/>
            </a:xfrm>
            <a:custGeom>
              <a:rect b="b" l="l" r="r" t="t"/>
              <a:pathLst>
                <a:path extrusionOk="0" h="4856" w="4857">
                  <a:moveTo>
                    <a:pt x="1" y="0"/>
                  </a:moveTo>
                  <a:lnTo>
                    <a:pt x="1"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g11fb2485ad5_0_2700"/>
            <p:cNvSpPr/>
            <p:nvPr/>
          </p:nvSpPr>
          <p:spPr>
            <a:xfrm>
              <a:off x="5307800" y="4903950"/>
              <a:ext cx="121425" cy="121400"/>
            </a:xfrm>
            <a:custGeom>
              <a:rect b="b" l="l" r="r" t="t"/>
              <a:pathLst>
                <a:path extrusionOk="0" h="4856" w="4857">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g11fb2485ad5_0_2700"/>
            <p:cNvSpPr/>
            <p:nvPr/>
          </p:nvSpPr>
          <p:spPr>
            <a:xfrm>
              <a:off x="5307800" y="5054450"/>
              <a:ext cx="121425" cy="121425"/>
            </a:xfrm>
            <a:custGeom>
              <a:rect b="b" l="l" r="r" t="t"/>
              <a:pathLst>
                <a:path extrusionOk="0" h="4857" w="4857">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g11fb2485ad5_0_2700"/>
            <p:cNvSpPr/>
            <p:nvPr/>
          </p:nvSpPr>
          <p:spPr>
            <a:xfrm>
              <a:off x="5307800" y="5204975"/>
              <a:ext cx="121425" cy="121400"/>
            </a:xfrm>
            <a:custGeom>
              <a:rect b="b" l="l" r="r" t="t"/>
              <a:pathLst>
                <a:path extrusionOk="0" h="4856" w="4857">
                  <a:moveTo>
                    <a:pt x="1" y="0"/>
                  </a:moveTo>
                  <a:lnTo>
                    <a:pt x="1" y="4856"/>
                  </a:lnTo>
                  <a:lnTo>
                    <a:pt x="4856" y="4856"/>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g11fb2485ad5_0_2700"/>
            <p:cNvSpPr/>
            <p:nvPr/>
          </p:nvSpPr>
          <p:spPr>
            <a:xfrm>
              <a:off x="5307800" y="5355475"/>
              <a:ext cx="121425" cy="121400"/>
            </a:xfrm>
            <a:custGeom>
              <a:rect b="b" l="l" r="r" t="t"/>
              <a:pathLst>
                <a:path extrusionOk="0" h="4856" w="4857">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g11fb2485ad5_0_2700"/>
            <p:cNvSpPr/>
            <p:nvPr/>
          </p:nvSpPr>
          <p:spPr>
            <a:xfrm>
              <a:off x="5458325" y="238125"/>
              <a:ext cx="121400" cy="121400"/>
            </a:xfrm>
            <a:custGeom>
              <a:rect b="b" l="l" r="r" t="t"/>
              <a:pathLst>
                <a:path extrusionOk="0" h="4856" w="4856">
                  <a:moveTo>
                    <a:pt x="0" y="0"/>
                  </a:moveTo>
                  <a:lnTo>
                    <a:pt x="0"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g11fb2485ad5_0_2700"/>
            <p:cNvSpPr/>
            <p:nvPr/>
          </p:nvSpPr>
          <p:spPr>
            <a:xfrm>
              <a:off x="5458325" y="539125"/>
              <a:ext cx="121400" cy="121425"/>
            </a:xfrm>
            <a:custGeom>
              <a:rect b="b" l="l" r="r" t="t"/>
              <a:pathLst>
                <a:path extrusionOk="0" h="4857" w="4856">
                  <a:moveTo>
                    <a:pt x="0" y="1"/>
                  </a:moveTo>
                  <a:lnTo>
                    <a:pt x="0"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g11fb2485ad5_0_2700"/>
            <p:cNvSpPr/>
            <p:nvPr/>
          </p:nvSpPr>
          <p:spPr>
            <a:xfrm>
              <a:off x="5458325" y="990675"/>
              <a:ext cx="121400" cy="121400"/>
            </a:xfrm>
            <a:custGeom>
              <a:rect b="b" l="l" r="r" t="t"/>
              <a:pathLst>
                <a:path extrusionOk="0" h="4856" w="4856">
                  <a:moveTo>
                    <a:pt x="0" y="0"/>
                  </a:moveTo>
                  <a:lnTo>
                    <a:pt x="0"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g11fb2485ad5_0_2700"/>
            <p:cNvSpPr/>
            <p:nvPr/>
          </p:nvSpPr>
          <p:spPr>
            <a:xfrm>
              <a:off x="5458325" y="1141175"/>
              <a:ext cx="121400" cy="121400"/>
            </a:xfrm>
            <a:custGeom>
              <a:rect b="b" l="l" r="r" t="t"/>
              <a:pathLst>
                <a:path extrusionOk="0" h="4856" w="4856">
                  <a:moveTo>
                    <a:pt x="0" y="1"/>
                  </a:moveTo>
                  <a:lnTo>
                    <a:pt x="0"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g11fb2485ad5_0_2700"/>
            <p:cNvSpPr/>
            <p:nvPr/>
          </p:nvSpPr>
          <p:spPr>
            <a:xfrm>
              <a:off x="5458325" y="1442200"/>
              <a:ext cx="121400" cy="121400"/>
            </a:xfrm>
            <a:custGeom>
              <a:rect b="b" l="l" r="r" t="t"/>
              <a:pathLst>
                <a:path extrusionOk="0" h="4856" w="4856">
                  <a:moveTo>
                    <a:pt x="0" y="0"/>
                  </a:moveTo>
                  <a:lnTo>
                    <a:pt x="0" y="4856"/>
                  </a:lnTo>
                  <a:lnTo>
                    <a:pt x="4856" y="4856"/>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g11fb2485ad5_0_2700"/>
            <p:cNvSpPr/>
            <p:nvPr/>
          </p:nvSpPr>
          <p:spPr>
            <a:xfrm>
              <a:off x="5458325" y="1592700"/>
              <a:ext cx="121400" cy="121425"/>
            </a:xfrm>
            <a:custGeom>
              <a:rect b="b" l="l" r="r" t="t"/>
              <a:pathLst>
                <a:path extrusionOk="0" h="4857" w="4856">
                  <a:moveTo>
                    <a:pt x="0" y="1"/>
                  </a:moveTo>
                  <a:lnTo>
                    <a:pt x="0"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g11fb2485ad5_0_2700"/>
            <p:cNvSpPr/>
            <p:nvPr/>
          </p:nvSpPr>
          <p:spPr>
            <a:xfrm>
              <a:off x="5458325" y="2194750"/>
              <a:ext cx="121400" cy="121400"/>
            </a:xfrm>
            <a:custGeom>
              <a:rect b="b" l="l" r="r" t="t"/>
              <a:pathLst>
                <a:path extrusionOk="0" h="4856" w="4856">
                  <a:moveTo>
                    <a:pt x="0" y="1"/>
                  </a:moveTo>
                  <a:lnTo>
                    <a:pt x="0"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g11fb2485ad5_0_2700"/>
            <p:cNvSpPr/>
            <p:nvPr/>
          </p:nvSpPr>
          <p:spPr>
            <a:xfrm>
              <a:off x="5458325" y="2345275"/>
              <a:ext cx="121400" cy="121400"/>
            </a:xfrm>
            <a:custGeom>
              <a:rect b="b" l="l" r="r" t="t"/>
              <a:pathLst>
                <a:path extrusionOk="0" h="4856" w="4856">
                  <a:moveTo>
                    <a:pt x="0" y="0"/>
                  </a:moveTo>
                  <a:lnTo>
                    <a:pt x="0"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g11fb2485ad5_0_2700"/>
            <p:cNvSpPr/>
            <p:nvPr/>
          </p:nvSpPr>
          <p:spPr>
            <a:xfrm>
              <a:off x="5458325" y="2495775"/>
              <a:ext cx="121400" cy="121400"/>
            </a:xfrm>
            <a:custGeom>
              <a:rect b="b" l="l" r="r" t="t"/>
              <a:pathLst>
                <a:path extrusionOk="0" h="4856" w="4856">
                  <a:moveTo>
                    <a:pt x="0" y="1"/>
                  </a:moveTo>
                  <a:lnTo>
                    <a:pt x="0"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g11fb2485ad5_0_2700"/>
            <p:cNvSpPr/>
            <p:nvPr/>
          </p:nvSpPr>
          <p:spPr>
            <a:xfrm>
              <a:off x="5458325" y="2646275"/>
              <a:ext cx="121400" cy="121425"/>
            </a:xfrm>
            <a:custGeom>
              <a:rect b="b" l="l" r="r" t="t"/>
              <a:pathLst>
                <a:path extrusionOk="0" h="4857" w="4856">
                  <a:moveTo>
                    <a:pt x="0" y="1"/>
                  </a:moveTo>
                  <a:lnTo>
                    <a:pt x="0"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g11fb2485ad5_0_2700"/>
            <p:cNvSpPr/>
            <p:nvPr/>
          </p:nvSpPr>
          <p:spPr>
            <a:xfrm>
              <a:off x="5458325" y="2947300"/>
              <a:ext cx="121400" cy="121425"/>
            </a:xfrm>
            <a:custGeom>
              <a:rect b="b" l="l" r="r" t="t"/>
              <a:pathLst>
                <a:path extrusionOk="0" h="4857" w="4856">
                  <a:moveTo>
                    <a:pt x="0" y="1"/>
                  </a:moveTo>
                  <a:lnTo>
                    <a:pt x="0"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g11fb2485ad5_0_2700"/>
            <p:cNvSpPr/>
            <p:nvPr/>
          </p:nvSpPr>
          <p:spPr>
            <a:xfrm>
              <a:off x="5458325" y="3248325"/>
              <a:ext cx="121400" cy="121400"/>
            </a:xfrm>
            <a:custGeom>
              <a:rect b="b" l="l" r="r" t="t"/>
              <a:pathLst>
                <a:path extrusionOk="0" h="4856" w="4856">
                  <a:moveTo>
                    <a:pt x="0" y="1"/>
                  </a:moveTo>
                  <a:lnTo>
                    <a:pt x="0"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g11fb2485ad5_0_2700"/>
            <p:cNvSpPr/>
            <p:nvPr/>
          </p:nvSpPr>
          <p:spPr>
            <a:xfrm>
              <a:off x="5458325" y="3398850"/>
              <a:ext cx="121400" cy="121400"/>
            </a:xfrm>
            <a:custGeom>
              <a:rect b="b" l="l" r="r" t="t"/>
              <a:pathLst>
                <a:path extrusionOk="0" h="4856" w="4856">
                  <a:moveTo>
                    <a:pt x="0" y="0"/>
                  </a:moveTo>
                  <a:lnTo>
                    <a:pt x="0"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g11fb2485ad5_0_2700"/>
            <p:cNvSpPr/>
            <p:nvPr/>
          </p:nvSpPr>
          <p:spPr>
            <a:xfrm>
              <a:off x="5458325" y="3699875"/>
              <a:ext cx="121400" cy="121400"/>
            </a:xfrm>
            <a:custGeom>
              <a:rect b="b" l="l" r="r" t="t"/>
              <a:pathLst>
                <a:path extrusionOk="0" h="4856" w="4856">
                  <a:moveTo>
                    <a:pt x="0" y="0"/>
                  </a:moveTo>
                  <a:lnTo>
                    <a:pt x="0"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g11fb2485ad5_0_2700"/>
            <p:cNvSpPr/>
            <p:nvPr/>
          </p:nvSpPr>
          <p:spPr>
            <a:xfrm>
              <a:off x="5458325" y="3850375"/>
              <a:ext cx="121400" cy="121400"/>
            </a:xfrm>
            <a:custGeom>
              <a:rect b="b" l="l" r="r" t="t"/>
              <a:pathLst>
                <a:path extrusionOk="0" h="4856" w="4856">
                  <a:moveTo>
                    <a:pt x="0" y="0"/>
                  </a:moveTo>
                  <a:lnTo>
                    <a:pt x="0" y="4856"/>
                  </a:lnTo>
                  <a:lnTo>
                    <a:pt x="4856" y="4856"/>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g11fb2485ad5_0_2700"/>
            <p:cNvSpPr/>
            <p:nvPr/>
          </p:nvSpPr>
          <p:spPr>
            <a:xfrm>
              <a:off x="5458325" y="4000875"/>
              <a:ext cx="121400" cy="121425"/>
            </a:xfrm>
            <a:custGeom>
              <a:rect b="b" l="l" r="r" t="t"/>
              <a:pathLst>
                <a:path extrusionOk="0" h="4857" w="4856">
                  <a:moveTo>
                    <a:pt x="0" y="1"/>
                  </a:moveTo>
                  <a:lnTo>
                    <a:pt x="0"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g11fb2485ad5_0_2700"/>
            <p:cNvSpPr/>
            <p:nvPr/>
          </p:nvSpPr>
          <p:spPr>
            <a:xfrm>
              <a:off x="5458325" y="4151400"/>
              <a:ext cx="121400" cy="121400"/>
            </a:xfrm>
            <a:custGeom>
              <a:rect b="b" l="l" r="r" t="t"/>
              <a:pathLst>
                <a:path extrusionOk="0" h="4856" w="4856">
                  <a:moveTo>
                    <a:pt x="0" y="0"/>
                  </a:moveTo>
                  <a:lnTo>
                    <a:pt x="0" y="4856"/>
                  </a:lnTo>
                  <a:lnTo>
                    <a:pt x="4856" y="4856"/>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g11fb2485ad5_0_2700"/>
            <p:cNvSpPr/>
            <p:nvPr/>
          </p:nvSpPr>
          <p:spPr>
            <a:xfrm>
              <a:off x="5458325" y="4602925"/>
              <a:ext cx="121400" cy="121400"/>
            </a:xfrm>
            <a:custGeom>
              <a:rect b="b" l="l" r="r" t="t"/>
              <a:pathLst>
                <a:path extrusionOk="0" h="4856" w="4856">
                  <a:moveTo>
                    <a:pt x="0" y="1"/>
                  </a:moveTo>
                  <a:lnTo>
                    <a:pt x="0"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g11fb2485ad5_0_2700"/>
            <p:cNvSpPr/>
            <p:nvPr/>
          </p:nvSpPr>
          <p:spPr>
            <a:xfrm>
              <a:off x="5458325" y="4753450"/>
              <a:ext cx="121400" cy="121400"/>
            </a:xfrm>
            <a:custGeom>
              <a:rect b="b" l="l" r="r" t="t"/>
              <a:pathLst>
                <a:path extrusionOk="0" h="4856" w="4856">
                  <a:moveTo>
                    <a:pt x="0" y="0"/>
                  </a:moveTo>
                  <a:lnTo>
                    <a:pt x="0"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g11fb2485ad5_0_2700"/>
            <p:cNvSpPr/>
            <p:nvPr/>
          </p:nvSpPr>
          <p:spPr>
            <a:xfrm>
              <a:off x="5458325" y="5054450"/>
              <a:ext cx="121400" cy="121425"/>
            </a:xfrm>
            <a:custGeom>
              <a:rect b="b" l="l" r="r" t="t"/>
              <a:pathLst>
                <a:path extrusionOk="0" h="4857" w="4856">
                  <a:moveTo>
                    <a:pt x="0" y="1"/>
                  </a:moveTo>
                  <a:lnTo>
                    <a:pt x="0"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g11fb2485ad5_0_2700"/>
            <p:cNvSpPr/>
            <p:nvPr/>
          </p:nvSpPr>
          <p:spPr>
            <a:xfrm>
              <a:off x="5458325" y="5204975"/>
              <a:ext cx="121400" cy="121400"/>
            </a:xfrm>
            <a:custGeom>
              <a:rect b="b" l="l" r="r" t="t"/>
              <a:pathLst>
                <a:path extrusionOk="0" h="4856" w="4856">
                  <a:moveTo>
                    <a:pt x="0" y="0"/>
                  </a:moveTo>
                  <a:lnTo>
                    <a:pt x="0" y="4856"/>
                  </a:lnTo>
                  <a:lnTo>
                    <a:pt x="4856" y="4856"/>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g11fb2485ad5_0_2700"/>
            <p:cNvSpPr/>
            <p:nvPr/>
          </p:nvSpPr>
          <p:spPr>
            <a:xfrm>
              <a:off x="5458325" y="5355475"/>
              <a:ext cx="121400" cy="121400"/>
            </a:xfrm>
            <a:custGeom>
              <a:rect b="b" l="l" r="r" t="t"/>
              <a:pathLst>
                <a:path extrusionOk="0" h="4856" w="4856">
                  <a:moveTo>
                    <a:pt x="0" y="1"/>
                  </a:moveTo>
                  <a:lnTo>
                    <a:pt x="0"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1" name="Google Shape;91;g11fb2485ad5_0_2700"/>
          <p:cNvGrpSpPr/>
          <p:nvPr/>
        </p:nvGrpSpPr>
        <p:grpSpPr>
          <a:xfrm rot="10800000">
            <a:off x="10438316" y="38458"/>
            <a:ext cx="1521005" cy="6781562"/>
            <a:chOff x="5458325" y="238125"/>
            <a:chExt cx="1174975" cy="5238750"/>
          </a:xfrm>
        </p:grpSpPr>
        <p:sp>
          <p:nvSpPr>
            <p:cNvPr id="92" name="Google Shape;92;g11fb2485ad5_0_2700"/>
            <p:cNvSpPr/>
            <p:nvPr/>
          </p:nvSpPr>
          <p:spPr>
            <a:xfrm>
              <a:off x="5458325" y="388625"/>
              <a:ext cx="121400" cy="121400"/>
            </a:xfrm>
            <a:custGeom>
              <a:rect b="b" l="l" r="r" t="t"/>
              <a:pathLst>
                <a:path extrusionOk="0" h="4856" w="4856">
                  <a:moveTo>
                    <a:pt x="0" y="0"/>
                  </a:moveTo>
                  <a:lnTo>
                    <a:pt x="0" y="4856"/>
                  </a:lnTo>
                  <a:lnTo>
                    <a:pt x="4856" y="4856"/>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g11fb2485ad5_0_2700"/>
            <p:cNvSpPr/>
            <p:nvPr/>
          </p:nvSpPr>
          <p:spPr>
            <a:xfrm>
              <a:off x="5458325" y="689650"/>
              <a:ext cx="121400" cy="121400"/>
            </a:xfrm>
            <a:custGeom>
              <a:rect b="b" l="l" r="r" t="t"/>
              <a:pathLst>
                <a:path extrusionOk="0" h="4856" w="4856">
                  <a:moveTo>
                    <a:pt x="0" y="0"/>
                  </a:moveTo>
                  <a:lnTo>
                    <a:pt x="0"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g11fb2485ad5_0_2700"/>
            <p:cNvSpPr/>
            <p:nvPr/>
          </p:nvSpPr>
          <p:spPr>
            <a:xfrm>
              <a:off x="5458325" y="840150"/>
              <a:ext cx="121400" cy="121400"/>
            </a:xfrm>
            <a:custGeom>
              <a:rect b="b" l="l" r="r" t="t"/>
              <a:pathLst>
                <a:path extrusionOk="0" h="4856" w="4856">
                  <a:moveTo>
                    <a:pt x="0" y="1"/>
                  </a:moveTo>
                  <a:lnTo>
                    <a:pt x="0"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g11fb2485ad5_0_2700"/>
            <p:cNvSpPr/>
            <p:nvPr/>
          </p:nvSpPr>
          <p:spPr>
            <a:xfrm>
              <a:off x="5458325" y="1291700"/>
              <a:ext cx="121400" cy="121400"/>
            </a:xfrm>
            <a:custGeom>
              <a:rect b="b" l="l" r="r" t="t"/>
              <a:pathLst>
                <a:path extrusionOk="0" h="4856" w="4856">
                  <a:moveTo>
                    <a:pt x="0" y="0"/>
                  </a:moveTo>
                  <a:lnTo>
                    <a:pt x="0"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g11fb2485ad5_0_2700"/>
            <p:cNvSpPr/>
            <p:nvPr/>
          </p:nvSpPr>
          <p:spPr>
            <a:xfrm>
              <a:off x="5458325" y="1743225"/>
              <a:ext cx="121400" cy="121400"/>
            </a:xfrm>
            <a:custGeom>
              <a:rect b="b" l="l" r="r" t="t"/>
              <a:pathLst>
                <a:path extrusionOk="0" h="4856" w="4856">
                  <a:moveTo>
                    <a:pt x="0" y="0"/>
                  </a:moveTo>
                  <a:lnTo>
                    <a:pt x="0" y="4856"/>
                  </a:lnTo>
                  <a:lnTo>
                    <a:pt x="4856" y="4856"/>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g11fb2485ad5_0_2700"/>
            <p:cNvSpPr/>
            <p:nvPr/>
          </p:nvSpPr>
          <p:spPr>
            <a:xfrm>
              <a:off x="5458325" y="1893725"/>
              <a:ext cx="121400" cy="121400"/>
            </a:xfrm>
            <a:custGeom>
              <a:rect b="b" l="l" r="r" t="t"/>
              <a:pathLst>
                <a:path extrusionOk="0" h="4856" w="4856">
                  <a:moveTo>
                    <a:pt x="0" y="1"/>
                  </a:moveTo>
                  <a:lnTo>
                    <a:pt x="0"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g11fb2485ad5_0_2700"/>
            <p:cNvSpPr/>
            <p:nvPr/>
          </p:nvSpPr>
          <p:spPr>
            <a:xfrm>
              <a:off x="5458325" y="2044250"/>
              <a:ext cx="121400" cy="121400"/>
            </a:xfrm>
            <a:custGeom>
              <a:rect b="b" l="l" r="r" t="t"/>
              <a:pathLst>
                <a:path extrusionOk="0" h="4856" w="4856">
                  <a:moveTo>
                    <a:pt x="0" y="0"/>
                  </a:moveTo>
                  <a:lnTo>
                    <a:pt x="0"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g11fb2485ad5_0_2700"/>
            <p:cNvSpPr/>
            <p:nvPr/>
          </p:nvSpPr>
          <p:spPr>
            <a:xfrm>
              <a:off x="5458325" y="2796800"/>
              <a:ext cx="121400" cy="121400"/>
            </a:xfrm>
            <a:custGeom>
              <a:rect b="b" l="l" r="r" t="t"/>
              <a:pathLst>
                <a:path extrusionOk="0" h="4856" w="4856">
                  <a:moveTo>
                    <a:pt x="0" y="0"/>
                  </a:moveTo>
                  <a:lnTo>
                    <a:pt x="0" y="4856"/>
                  </a:lnTo>
                  <a:lnTo>
                    <a:pt x="4856" y="4856"/>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g11fb2485ad5_0_2700"/>
            <p:cNvSpPr/>
            <p:nvPr/>
          </p:nvSpPr>
          <p:spPr>
            <a:xfrm>
              <a:off x="5458325" y="3097825"/>
              <a:ext cx="121400" cy="121400"/>
            </a:xfrm>
            <a:custGeom>
              <a:rect b="b" l="l" r="r" t="t"/>
              <a:pathLst>
                <a:path extrusionOk="0" h="4856" w="4856">
                  <a:moveTo>
                    <a:pt x="0" y="0"/>
                  </a:moveTo>
                  <a:lnTo>
                    <a:pt x="0"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g11fb2485ad5_0_2700"/>
            <p:cNvSpPr/>
            <p:nvPr/>
          </p:nvSpPr>
          <p:spPr>
            <a:xfrm>
              <a:off x="5458325" y="3549350"/>
              <a:ext cx="121400" cy="121400"/>
            </a:xfrm>
            <a:custGeom>
              <a:rect b="b" l="l" r="r" t="t"/>
              <a:pathLst>
                <a:path extrusionOk="0" h="4856" w="4856">
                  <a:moveTo>
                    <a:pt x="0" y="1"/>
                  </a:moveTo>
                  <a:lnTo>
                    <a:pt x="0"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g11fb2485ad5_0_2700"/>
            <p:cNvSpPr/>
            <p:nvPr/>
          </p:nvSpPr>
          <p:spPr>
            <a:xfrm>
              <a:off x="5458325" y="4301900"/>
              <a:ext cx="121400" cy="121400"/>
            </a:xfrm>
            <a:custGeom>
              <a:rect b="b" l="l" r="r" t="t"/>
              <a:pathLst>
                <a:path extrusionOk="0" h="4856" w="4856">
                  <a:moveTo>
                    <a:pt x="0" y="1"/>
                  </a:moveTo>
                  <a:lnTo>
                    <a:pt x="0"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g11fb2485ad5_0_2700"/>
            <p:cNvSpPr/>
            <p:nvPr/>
          </p:nvSpPr>
          <p:spPr>
            <a:xfrm>
              <a:off x="5458325" y="4452425"/>
              <a:ext cx="121400" cy="121400"/>
            </a:xfrm>
            <a:custGeom>
              <a:rect b="b" l="l" r="r" t="t"/>
              <a:pathLst>
                <a:path extrusionOk="0" h="4856" w="4856">
                  <a:moveTo>
                    <a:pt x="0" y="0"/>
                  </a:moveTo>
                  <a:lnTo>
                    <a:pt x="0"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g11fb2485ad5_0_2700"/>
            <p:cNvSpPr/>
            <p:nvPr/>
          </p:nvSpPr>
          <p:spPr>
            <a:xfrm>
              <a:off x="5458325" y="4903950"/>
              <a:ext cx="121400" cy="121400"/>
            </a:xfrm>
            <a:custGeom>
              <a:rect b="b" l="l" r="r" t="t"/>
              <a:pathLst>
                <a:path extrusionOk="0" h="4856" w="4856">
                  <a:moveTo>
                    <a:pt x="0" y="1"/>
                  </a:moveTo>
                  <a:lnTo>
                    <a:pt x="0"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g11fb2485ad5_0_2700"/>
            <p:cNvSpPr/>
            <p:nvPr/>
          </p:nvSpPr>
          <p:spPr>
            <a:xfrm>
              <a:off x="5608825" y="238125"/>
              <a:ext cx="121400" cy="121400"/>
            </a:xfrm>
            <a:custGeom>
              <a:rect b="b" l="l" r="r" t="t"/>
              <a:pathLst>
                <a:path extrusionOk="0" h="4856" w="4856">
                  <a:moveTo>
                    <a:pt x="1" y="0"/>
                  </a:moveTo>
                  <a:lnTo>
                    <a:pt x="1"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g11fb2485ad5_0_2700"/>
            <p:cNvSpPr/>
            <p:nvPr/>
          </p:nvSpPr>
          <p:spPr>
            <a:xfrm>
              <a:off x="5608825" y="539125"/>
              <a:ext cx="121400" cy="121425"/>
            </a:xfrm>
            <a:custGeom>
              <a:rect b="b" l="l" r="r" t="t"/>
              <a:pathLst>
                <a:path extrusionOk="0" h="4857" w="4856">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g11fb2485ad5_0_2700"/>
            <p:cNvSpPr/>
            <p:nvPr/>
          </p:nvSpPr>
          <p:spPr>
            <a:xfrm>
              <a:off x="5608825" y="689650"/>
              <a:ext cx="121400" cy="121400"/>
            </a:xfrm>
            <a:custGeom>
              <a:rect b="b" l="l" r="r" t="t"/>
              <a:pathLst>
                <a:path extrusionOk="0" h="4856" w="4856">
                  <a:moveTo>
                    <a:pt x="1" y="0"/>
                  </a:moveTo>
                  <a:lnTo>
                    <a:pt x="1"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g11fb2485ad5_0_2700"/>
            <p:cNvSpPr/>
            <p:nvPr/>
          </p:nvSpPr>
          <p:spPr>
            <a:xfrm>
              <a:off x="5608825" y="840150"/>
              <a:ext cx="121400" cy="121400"/>
            </a:xfrm>
            <a:custGeom>
              <a:rect b="b" l="l" r="r" t="t"/>
              <a:pathLst>
                <a:path extrusionOk="0" h="4856" w="4856">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g11fb2485ad5_0_2700"/>
            <p:cNvSpPr/>
            <p:nvPr/>
          </p:nvSpPr>
          <p:spPr>
            <a:xfrm>
              <a:off x="5608825" y="990675"/>
              <a:ext cx="121400" cy="121400"/>
            </a:xfrm>
            <a:custGeom>
              <a:rect b="b" l="l" r="r" t="t"/>
              <a:pathLst>
                <a:path extrusionOk="0" h="4856" w="4856">
                  <a:moveTo>
                    <a:pt x="1" y="0"/>
                  </a:moveTo>
                  <a:lnTo>
                    <a:pt x="1"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g11fb2485ad5_0_2700"/>
            <p:cNvSpPr/>
            <p:nvPr/>
          </p:nvSpPr>
          <p:spPr>
            <a:xfrm>
              <a:off x="5608825" y="1141175"/>
              <a:ext cx="121400" cy="121400"/>
            </a:xfrm>
            <a:custGeom>
              <a:rect b="b" l="l" r="r" t="t"/>
              <a:pathLst>
                <a:path extrusionOk="0" h="4856" w="4856">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g11fb2485ad5_0_2700"/>
            <p:cNvSpPr/>
            <p:nvPr/>
          </p:nvSpPr>
          <p:spPr>
            <a:xfrm>
              <a:off x="5608825" y="1291700"/>
              <a:ext cx="121400" cy="121400"/>
            </a:xfrm>
            <a:custGeom>
              <a:rect b="b" l="l" r="r" t="t"/>
              <a:pathLst>
                <a:path extrusionOk="0" h="4856" w="4856">
                  <a:moveTo>
                    <a:pt x="1" y="0"/>
                  </a:moveTo>
                  <a:lnTo>
                    <a:pt x="1"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g11fb2485ad5_0_2700"/>
            <p:cNvSpPr/>
            <p:nvPr/>
          </p:nvSpPr>
          <p:spPr>
            <a:xfrm>
              <a:off x="5608825" y="1442200"/>
              <a:ext cx="121400" cy="121400"/>
            </a:xfrm>
            <a:custGeom>
              <a:rect b="b" l="l" r="r" t="t"/>
              <a:pathLst>
                <a:path extrusionOk="0" h="4856" w="4856">
                  <a:moveTo>
                    <a:pt x="1" y="0"/>
                  </a:moveTo>
                  <a:lnTo>
                    <a:pt x="1" y="4856"/>
                  </a:lnTo>
                  <a:lnTo>
                    <a:pt x="4856" y="4856"/>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g11fb2485ad5_0_2700"/>
            <p:cNvSpPr/>
            <p:nvPr/>
          </p:nvSpPr>
          <p:spPr>
            <a:xfrm>
              <a:off x="5608825" y="1592700"/>
              <a:ext cx="121400" cy="121425"/>
            </a:xfrm>
            <a:custGeom>
              <a:rect b="b" l="l" r="r" t="t"/>
              <a:pathLst>
                <a:path extrusionOk="0" h="4857" w="4856">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g11fb2485ad5_0_2700"/>
            <p:cNvSpPr/>
            <p:nvPr/>
          </p:nvSpPr>
          <p:spPr>
            <a:xfrm>
              <a:off x="5608825" y="1743225"/>
              <a:ext cx="121400" cy="121400"/>
            </a:xfrm>
            <a:custGeom>
              <a:rect b="b" l="l" r="r" t="t"/>
              <a:pathLst>
                <a:path extrusionOk="0" h="4856" w="4856">
                  <a:moveTo>
                    <a:pt x="1" y="0"/>
                  </a:moveTo>
                  <a:lnTo>
                    <a:pt x="1" y="4856"/>
                  </a:lnTo>
                  <a:lnTo>
                    <a:pt x="4856" y="4856"/>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g11fb2485ad5_0_2700"/>
            <p:cNvSpPr/>
            <p:nvPr/>
          </p:nvSpPr>
          <p:spPr>
            <a:xfrm>
              <a:off x="5608825" y="1893725"/>
              <a:ext cx="121400" cy="121400"/>
            </a:xfrm>
            <a:custGeom>
              <a:rect b="b" l="l" r="r" t="t"/>
              <a:pathLst>
                <a:path extrusionOk="0" h="4856" w="4856">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g11fb2485ad5_0_2700"/>
            <p:cNvSpPr/>
            <p:nvPr/>
          </p:nvSpPr>
          <p:spPr>
            <a:xfrm>
              <a:off x="5608825" y="2044250"/>
              <a:ext cx="121400" cy="121400"/>
            </a:xfrm>
            <a:custGeom>
              <a:rect b="b" l="l" r="r" t="t"/>
              <a:pathLst>
                <a:path extrusionOk="0" h="4856" w="4856">
                  <a:moveTo>
                    <a:pt x="1" y="0"/>
                  </a:moveTo>
                  <a:lnTo>
                    <a:pt x="1"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g11fb2485ad5_0_2700"/>
            <p:cNvSpPr/>
            <p:nvPr/>
          </p:nvSpPr>
          <p:spPr>
            <a:xfrm>
              <a:off x="5608825" y="2194750"/>
              <a:ext cx="121400" cy="121400"/>
            </a:xfrm>
            <a:custGeom>
              <a:rect b="b" l="l" r="r" t="t"/>
              <a:pathLst>
                <a:path extrusionOk="0" h="4856" w="4856">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g11fb2485ad5_0_2700"/>
            <p:cNvSpPr/>
            <p:nvPr/>
          </p:nvSpPr>
          <p:spPr>
            <a:xfrm>
              <a:off x="5608825" y="2495775"/>
              <a:ext cx="121400" cy="121400"/>
            </a:xfrm>
            <a:custGeom>
              <a:rect b="b" l="l" r="r" t="t"/>
              <a:pathLst>
                <a:path extrusionOk="0" h="4856" w="4856">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g11fb2485ad5_0_2700"/>
            <p:cNvSpPr/>
            <p:nvPr/>
          </p:nvSpPr>
          <p:spPr>
            <a:xfrm>
              <a:off x="5608825" y="2646275"/>
              <a:ext cx="121400" cy="121425"/>
            </a:xfrm>
            <a:custGeom>
              <a:rect b="b" l="l" r="r" t="t"/>
              <a:pathLst>
                <a:path extrusionOk="0" h="4857" w="4856">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g11fb2485ad5_0_2700"/>
            <p:cNvSpPr/>
            <p:nvPr/>
          </p:nvSpPr>
          <p:spPr>
            <a:xfrm>
              <a:off x="5608825" y="2947300"/>
              <a:ext cx="121400" cy="121425"/>
            </a:xfrm>
            <a:custGeom>
              <a:rect b="b" l="l" r="r" t="t"/>
              <a:pathLst>
                <a:path extrusionOk="0" h="4857" w="4856">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g11fb2485ad5_0_2700"/>
            <p:cNvSpPr/>
            <p:nvPr/>
          </p:nvSpPr>
          <p:spPr>
            <a:xfrm>
              <a:off x="5608825" y="3097825"/>
              <a:ext cx="121400" cy="121400"/>
            </a:xfrm>
            <a:custGeom>
              <a:rect b="b" l="l" r="r" t="t"/>
              <a:pathLst>
                <a:path extrusionOk="0" h="4856" w="4856">
                  <a:moveTo>
                    <a:pt x="1" y="0"/>
                  </a:moveTo>
                  <a:lnTo>
                    <a:pt x="1"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g11fb2485ad5_0_2700"/>
            <p:cNvSpPr/>
            <p:nvPr/>
          </p:nvSpPr>
          <p:spPr>
            <a:xfrm>
              <a:off x="5608825" y="3248325"/>
              <a:ext cx="121400" cy="121400"/>
            </a:xfrm>
            <a:custGeom>
              <a:rect b="b" l="l" r="r" t="t"/>
              <a:pathLst>
                <a:path extrusionOk="0" h="4856" w="4856">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g11fb2485ad5_0_2700"/>
            <p:cNvSpPr/>
            <p:nvPr/>
          </p:nvSpPr>
          <p:spPr>
            <a:xfrm>
              <a:off x="5608825" y="3398850"/>
              <a:ext cx="121400" cy="121400"/>
            </a:xfrm>
            <a:custGeom>
              <a:rect b="b" l="l" r="r" t="t"/>
              <a:pathLst>
                <a:path extrusionOk="0" h="4856" w="4856">
                  <a:moveTo>
                    <a:pt x="1" y="0"/>
                  </a:moveTo>
                  <a:lnTo>
                    <a:pt x="1"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g11fb2485ad5_0_2700"/>
            <p:cNvSpPr/>
            <p:nvPr/>
          </p:nvSpPr>
          <p:spPr>
            <a:xfrm>
              <a:off x="5608825" y="3549350"/>
              <a:ext cx="121400" cy="121400"/>
            </a:xfrm>
            <a:custGeom>
              <a:rect b="b" l="l" r="r" t="t"/>
              <a:pathLst>
                <a:path extrusionOk="0" h="4856" w="4856">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g11fb2485ad5_0_2700"/>
            <p:cNvSpPr/>
            <p:nvPr/>
          </p:nvSpPr>
          <p:spPr>
            <a:xfrm>
              <a:off x="5608825" y="3699875"/>
              <a:ext cx="121400" cy="121400"/>
            </a:xfrm>
            <a:custGeom>
              <a:rect b="b" l="l" r="r" t="t"/>
              <a:pathLst>
                <a:path extrusionOk="0" h="4856" w="4856">
                  <a:moveTo>
                    <a:pt x="1" y="0"/>
                  </a:moveTo>
                  <a:lnTo>
                    <a:pt x="1"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g11fb2485ad5_0_2700"/>
            <p:cNvSpPr/>
            <p:nvPr/>
          </p:nvSpPr>
          <p:spPr>
            <a:xfrm>
              <a:off x="5608825" y="3850375"/>
              <a:ext cx="121400" cy="121400"/>
            </a:xfrm>
            <a:custGeom>
              <a:rect b="b" l="l" r="r" t="t"/>
              <a:pathLst>
                <a:path extrusionOk="0" h="4856" w="4856">
                  <a:moveTo>
                    <a:pt x="1" y="0"/>
                  </a:moveTo>
                  <a:lnTo>
                    <a:pt x="1" y="4856"/>
                  </a:lnTo>
                  <a:lnTo>
                    <a:pt x="4856" y="4856"/>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g11fb2485ad5_0_2700"/>
            <p:cNvSpPr/>
            <p:nvPr/>
          </p:nvSpPr>
          <p:spPr>
            <a:xfrm>
              <a:off x="5608825" y="4000875"/>
              <a:ext cx="121400" cy="121425"/>
            </a:xfrm>
            <a:custGeom>
              <a:rect b="b" l="l" r="r" t="t"/>
              <a:pathLst>
                <a:path extrusionOk="0" h="4857" w="4856">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g11fb2485ad5_0_2700"/>
            <p:cNvSpPr/>
            <p:nvPr/>
          </p:nvSpPr>
          <p:spPr>
            <a:xfrm>
              <a:off x="5608825" y="4301900"/>
              <a:ext cx="121400" cy="121400"/>
            </a:xfrm>
            <a:custGeom>
              <a:rect b="b" l="l" r="r" t="t"/>
              <a:pathLst>
                <a:path extrusionOk="0" h="4856" w="4856">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g11fb2485ad5_0_2700"/>
            <p:cNvSpPr/>
            <p:nvPr/>
          </p:nvSpPr>
          <p:spPr>
            <a:xfrm>
              <a:off x="5608825" y="4452425"/>
              <a:ext cx="121400" cy="121400"/>
            </a:xfrm>
            <a:custGeom>
              <a:rect b="b" l="l" r="r" t="t"/>
              <a:pathLst>
                <a:path extrusionOk="0" h="4856" w="4856">
                  <a:moveTo>
                    <a:pt x="1" y="0"/>
                  </a:moveTo>
                  <a:lnTo>
                    <a:pt x="1"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g11fb2485ad5_0_2700"/>
            <p:cNvSpPr/>
            <p:nvPr/>
          </p:nvSpPr>
          <p:spPr>
            <a:xfrm>
              <a:off x="5608825" y="4602925"/>
              <a:ext cx="121400" cy="121400"/>
            </a:xfrm>
            <a:custGeom>
              <a:rect b="b" l="l" r="r" t="t"/>
              <a:pathLst>
                <a:path extrusionOk="0" h="4856" w="4856">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g11fb2485ad5_0_2700"/>
            <p:cNvSpPr/>
            <p:nvPr/>
          </p:nvSpPr>
          <p:spPr>
            <a:xfrm>
              <a:off x="5608825" y="4753450"/>
              <a:ext cx="121400" cy="121400"/>
            </a:xfrm>
            <a:custGeom>
              <a:rect b="b" l="l" r="r" t="t"/>
              <a:pathLst>
                <a:path extrusionOk="0" h="4856" w="4856">
                  <a:moveTo>
                    <a:pt x="1" y="0"/>
                  </a:moveTo>
                  <a:lnTo>
                    <a:pt x="1"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g11fb2485ad5_0_2700"/>
            <p:cNvSpPr/>
            <p:nvPr/>
          </p:nvSpPr>
          <p:spPr>
            <a:xfrm>
              <a:off x="5608825" y="4903950"/>
              <a:ext cx="121400" cy="121400"/>
            </a:xfrm>
            <a:custGeom>
              <a:rect b="b" l="l" r="r" t="t"/>
              <a:pathLst>
                <a:path extrusionOk="0" h="4856" w="4856">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g11fb2485ad5_0_2700"/>
            <p:cNvSpPr/>
            <p:nvPr/>
          </p:nvSpPr>
          <p:spPr>
            <a:xfrm>
              <a:off x="5608825" y="5054450"/>
              <a:ext cx="121400" cy="121425"/>
            </a:xfrm>
            <a:custGeom>
              <a:rect b="b" l="l" r="r" t="t"/>
              <a:pathLst>
                <a:path extrusionOk="0" h="4857" w="4856">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g11fb2485ad5_0_2700"/>
            <p:cNvSpPr/>
            <p:nvPr/>
          </p:nvSpPr>
          <p:spPr>
            <a:xfrm>
              <a:off x="5608825" y="5204975"/>
              <a:ext cx="121400" cy="121400"/>
            </a:xfrm>
            <a:custGeom>
              <a:rect b="b" l="l" r="r" t="t"/>
              <a:pathLst>
                <a:path extrusionOk="0" h="4856" w="4856">
                  <a:moveTo>
                    <a:pt x="1" y="0"/>
                  </a:moveTo>
                  <a:lnTo>
                    <a:pt x="1" y="4856"/>
                  </a:lnTo>
                  <a:lnTo>
                    <a:pt x="4856" y="4856"/>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g11fb2485ad5_0_2700"/>
            <p:cNvSpPr/>
            <p:nvPr/>
          </p:nvSpPr>
          <p:spPr>
            <a:xfrm>
              <a:off x="5608825" y="5355475"/>
              <a:ext cx="121400" cy="121400"/>
            </a:xfrm>
            <a:custGeom>
              <a:rect b="b" l="l" r="r" t="t"/>
              <a:pathLst>
                <a:path extrusionOk="0" h="4856" w="4856">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g11fb2485ad5_0_2700"/>
            <p:cNvSpPr/>
            <p:nvPr/>
          </p:nvSpPr>
          <p:spPr>
            <a:xfrm>
              <a:off x="5759350" y="238125"/>
              <a:ext cx="121400" cy="121400"/>
            </a:xfrm>
            <a:custGeom>
              <a:rect b="b" l="l" r="r" t="t"/>
              <a:pathLst>
                <a:path extrusionOk="0" h="4856" w="4856">
                  <a:moveTo>
                    <a:pt x="0" y="0"/>
                  </a:moveTo>
                  <a:lnTo>
                    <a:pt x="0" y="4855"/>
                  </a:lnTo>
                  <a:lnTo>
                    <a:pt x="4855" y="4855"/>
                  </a:lnTo>
                  <a:lnTo>
                    <a:pt x="4855"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g11fb2485ad5_0_2700"/>
            <p:cNvSpPr/>
            <p:nvPr/>
          </p:nvSpPr>
          <p:spPr>
            <a:xfrm>
              <a:off x="5759350" y="840150"/>
              <a:ext cx="121400" cy="121400"/>
            </a:xfrm>
            <a:custGeom>
              <a:rect b="b" l="l" r="r" t="t"/>
              <a:pathLst>
                <a:path extrusionOk="0" h="4856" w="4856">
                  <a:moveTo>
                    <a:pt x="0" y="1"/>
                  </a:moveTo>
                  <a:lnTo>
                    <a:pt x="0" y="4856"/>
                  </a:lnTo>
                  <a:lnTo>
                    <a:pt x="4855" y="4856"/>
                  </a:lnTo>
                  <a:lnTo>
                    <a:pt x="4855"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g11fb2485ad5_0_2700"/>
            <p:cNvSpPr/>
            <p:nvPr/>
          </p:nvSpPr>
          <p:spPr>
            <a:xfrm>
              <a:off x="5759350" y="1141175"/>
              <a:ext cx="121400" cy="121400"/>
            </a:xfrm>
            <a:custGeom>
              <a:rect b="b" l="l" r="r" t="t"/>
              <a:pathLst>
                <a:path extrusionOk="0" h="4856" w="4856">
                  <a:moveTo>
                    <a:pt x="0" y="1"/>
                  </a:moveTo>
                  <a:lnTo>
                    <a:pt x="0" y="4856"/>
                  </a:lnTo>
                  <a:lnTo>
                    <a:pt x="4855" y="4856"/>
                  </a:lnTo>
                  <a:lnTo>
                    <a:pt x="4855"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g11fb2485ad5_0_2700"/>
            <p:cNvSpPr/>
            <p:nvPr/>
          </p:nvSpPr>
          <p:spPr>
            <a:xfrm>
              <a:off x="5759350" y="1442200"/>
              <a:ext cx="121400" cy="121400"/>
            </a:xfrm>
            <a:custGeom>
              <a:rect b="b" l="l" r="r" t="t"/>
              <a:pathLst>
                <a:path extrusionOk="0" h="4856" w="4856">
                  <a:moveTo>
                    <a:pt x="0" y="0"/>
                  </a:moveTo>
                  <a:lnTo>
                    <a:pt x="0" y="4856"/>
                  </a:lnTo>
                  <a:lnTo>
                    <a:pt x="4855" y="4856"/>
                  </a:lnTo>
                  <a:lnTo>
                    <a:pt x="4855"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g11fb2485ad5_0_2700"/>
            <p:cNvSpPr/>
            <p:nvPr/>
          </p:nvSpPr>
          <p:spPr>
            <a:xfrm>
              <a:off x="5759350" y="1893725"/>
              <a:ext cx="121400" cy="121400"/>
            </a:xfrm>
            <a:custGeom>
              <a:rect b="b" l="l" r="r" t="t"/>
              <a:pathLst>
                <a:path extrusionOk="0" h="4856" w="4856">
                  <a:moveTo>
                    <a:pt x="0" y="1"/>
                  </a:moveTo>
                  <a:lnTo>
                    <a:pt x="0" y="4856"/>
                  </a:lnTo>
                  <a:lnTo>
                    <a:pt x="4855" y="4856"/>
                  </a:lnTo>
                  <a:lnTo>
                    <a:pt x="4855"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g11fb2485ad5_0_2700"/>
            <p:cNvSpPr/>
            <p:nvPr/>
          </p:nvSpPr>
          <p:spPr>
            <a:xfrm>
              <a:off x="5759350" y="2495775"/>
              <a:ext cx="121400" cy="121400"/>
            </a:xfrm>
            <a:custGeom>
              <a:rect b="b" l="l" r="r" t="t"/>
              <a:pathLst>
                <a:path extrusionOk="0" h="4856" w="4856">
                  <a:moveTo>
                    <a:pt x="0" y="1"/>
                  </a:moveTo>
                  <a:lnTo>
                    <a:pt x="0" y="4856"/>
                  </a:lnTo>
                  <a:lnTo>
                    <a:pt x="4855" y="4856"/>
                  </a:lnTo>
                  <a:lnTo>
                    <a:pt x="4855"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g11fb2485ad5_0_2700"/>
            <p:cNvSpPr/>
            <p:nvPr/>
          </p:nvSpPr>
          <p:spPr>
            <a:xfrm>
              <a:off x="5759350" y="2646275"/>
              <a:ext cx="121400" cy="121425"/>
            </a:xfrm>
            <a:custGeom>
              <a:rect b="b" l="l" r="r" t="t"/>
              <a:pathLst>
                <a:path extrusionOk="0" h="4857" w="4856">
                  <a:moveTo>
                    <a:pt x="0" y="1"/>
                  </a:moveTo>
                  <a:lnTo>
                    <a:pt x="0" y="4856"/>
                  </a:lnTo>
                  <a:lnTo>
                    <a:pt x="4855" y="4856"/>
                  </a:lnTo>
                  <a:lnTo>
                    <a:pt x="4855"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g11fb2485ad5_0_2700"/>
            <p:cNvSpPr/>
            <p:nvPr/>
          </p:nvSpPr>
          <p:spPr>
            <a:xfrm>
              <a:off x="5759350" y="3699875"/>
              <a:ext cx="121400" cy="121400"/>
            </a:xfrm>
            <a:custGeom>
              <a:rect b="b" l="l" r="r" t="t"/>
              <a:pathLst>
                <a:path extrusionOk="0" h="4856" w="4856">
                  <a:moveTo>
                    <a:pt x="0" y="0"/>
                  </a:moveTo>
                  <a:lnTo>
                    <a:pt x="0" y="4855"/>
                  </a:lnTo>
                  <a:lnTo>
                    <a:pt x="4855" y="4855"/>
                  </a:lnTo>
                  <a:lnTo>
                    <a:pt x="4855"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g11fb2485ad5_0_2700"/>
            <p:cNvSpPr/>
            <p:nvPr/>
          </p:nvSpPr>
          <p:spPr>
            <a:xfrm>
              <a:off x="5759350" y="4151400"/>
              <a:ext cx="121400" cy="121400"/>
            </a:xfrm>
            <a:custGeom>
              <a:rect b="b" l="l" r="r" t="t"/>
              <a:pathLst>
                <a:path extrusionOk="0" h="4856" w="4856">
                  <a:moveTo>
                    <a:pt x="0" y="0"/>
                  </a:moveTo>
                  <a:lnTo>
                    <a:pt x="0" y="4856"/>
                  </a:lnTo>
                  <a:lnTo>
                    <a:pt x="4855" y="4856"/>
                  </a:lnTo>
                  <a:lnTo>
                    <a:pt x="4855"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g11fb2485ad5_0_2700"/>
            <p:cNvSpPr/>
            <p:nvPr/>
          </p:nvSpPr>
          <p:spPr>
            <a:xfrm>
              <a:off x="5759350" y="4903950"/>
              <a:ext cx="121400" cy="121400"/>
            </a:xfrm>
            <a:custGeom>
              <a:rect b="b" l="l" r="r" t="t"/>
              <a:pathLst>
                <a:path extrusionOk="0" h="4856" w="4856">
                  <a:moveTo>
                    <a:pt x="0" y="1"/>
                  </a:moveTo>
                  <a:lnTo>
                    <a:pt x="0" y="4856"/>
                  </a:lnTo>
                  <a:lnTo>
                    <a:pt x="4855" y="4856"/>
                  </a:lnTo>
                  <a:lnTo>
                    <a:pt x="4855"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g11fb2485ad5_0_2700"/>
            <p:cNvSpPr/>
            <p:nvPr/>
          </p:nvSpPr>
          <p:spPr>
            <a:xfrm>
              <a:off x="5759350" y="5355475"/>
              <a:ext cx="121400" cy="121400"/>
            </a:xfrm>
            <a:custGeom>
              <a:rect b="b" l="l" r="r" t="t"/>
              <a:pathLst>
                <a:path extrusionOk="0" h="4856" w="4856">
                  <a:moveTo>
                    <a:pt x="0" y="1"/>
                  </a:moveTo>
                  <a:lnTo>
                    <a:pt x="0" y="4856"/>
                  </a:lnTo>
                  <a:lnTo>
                    <a:pt x="4855" y="4856"/>
                  </a:lnTo>
                  <a:lnTo>
                    <a:pt x="4855"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g11fb2485ad5_0_2700"/>
            <p:cNvSpPr/>
            <p:nvPr/>
          </p:nvSpPr>
          <p:spPr>
            <a:xfrm>
              <a:off x="5909850" y="689650"/>
              <a:ext cx="121400" cy="121400"/>
            </a:xfrm>
            <a:custGeom>
              <a:rect b="b" l="l" r="r" t="t"/>
              <a:pathLst>
                <a:path extrusionOk="0" h="4856" w="4856">
                  <a:moveTo>
                    <a:pt x="1" y="0"/>
                  </a:moveTo>
                  <a:lnTo>
                    <a:pt x="1"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g11fb2485ad5_0_2700"/>
            <p:cNvSpPr/>
            <p:nvPr/>
          </p:nvSpPr>
          <p:spPr>
            <a:xfrm>
              <a:off x="5909850" y="1893725"/>
              <a:ext cx="121400" cy="121400"/>
            </a:xfrm>
            <a:custGeom>
              <a:rect b="b" l="l" r="r" t="t"/>
              <a:pathLst>
                <a:path extrusionOk="0" h="4856" w="4856">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g11fb2485ad5_0_2700"/>
            <p:cNvSpPr/>
            <p:nvPr/>
          </p:nvSpPr>
          <p:spPr>
            <a:xfrm>
              <a:off x="5909850" y="2796800"/>
              <a:ext cx="121400" cy="121400"/>
            </a:xfrm>
            <a:custGeom>
              <a:rect b="b" l="l" r="r" t="t"/>
              <a:pathLst>
                <a:path extrusionOk="0" h="4856" w="4856">
                  <a:moveTo>
                    <a:pt x="1" y="0"/>
                  </a:moveTo>
                  <a:lnTo>
                    <a:pt x="1" y="4856"/>
                  </a:lnTo>
                  <a:lnTo>
                    <a:pt x="4856" y="4856"/>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g11fb2485ad5_0_2700"/>
            <p:cNvSpPr/>
            <p:nvPr/>
          </p:nvSpPr>
          <p:spPr>
            <a:xfrm>
              <a:off x="6060375" y="4753450"/>
              <a:ext cx="121400" cy="121400"/>
            </a:xfrm>
            <a:custGeom>
              <a:rect b="b" l="l" r="r" t="t"/>
              <a:pathLst>
                <a:path extrusionOk="0" h="4856" w="4856">
                  <a:moveTo>
                    <a:pt x="0" y="0"/>
                  </a:moveTo>
                  <a:lnTo>
                    <a:pt x="0" y="4855"/>
                  </a:lnTo>
                  <a:lnTo>
                    <a:pt x="4855" y="4855"/>
                  </a:lnTo>
                  <a:lnTo>
                    <a:pt x="4855"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g11fb2485ad5_0_2700"/>
            <p:cNvSpPr/>
            <p:nvPr/>
          </p:nvSpPr>
          <p:spPr>
            <a:xfrm>
              <a:off x="6210875" y="2646275"/>
              <a:ext cx="121400" cy="121425"/>
            </a:xfrm>
            <a:custGeom>
              <a:rect b="b" l="l" r="r" t="t"/>
              <a:pathLst>
                <a:path extrusionOk="0" h="4857" w="4856">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g11fb2485ad5_0_2700"/>
            <p:cNvSpPr/>
            <p:nvPr/>
          </p:nvSpPr>
          <p:spPr>
            <a:xfrm>
              <a:off x="6210875" y="5204975"/>
              <a:ext cx="121400" cy="121400"/>
            </a:xfrm>
            <a:custGeom>
              <a:rect b="b" l="l" r="r" t="t"/>
              <a:pathLst>
                <a:path extrusionOk="0" h="4856" w="4856">
                  <a:moveTo>
                    <a:pt x="1" y="0"/>
                  </a:moveTo>
                  <a:lnTo>
                    <a:pt x="1" y="4856"/>
                  </a:lnTo>
                  <a:lnTo>
                    <a:pt x="4856" y="4856"/>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g11fb2485ad5_0_2700"/>
            <p:cNvSpPr/>
            <p:nvPr/>
          </p:nvSpPr>
          <p:spPr>
            <a:xfrm>
              <a:off x="6511900" y="990675"/>
              <a:ext cx="121400" cy="121400"/>
            </a:xfrm>
            <a:custGeom>
              <a:rect b="b" l="l" r="r" t="t"/>
              <a:pathLst>
                <a:path extrusionOk="0" h="4856" w="4856">
                  <a:moveTo>
                    <a:pt x="0" y="0"/>
                  </a:moveTo>
                  <a:lnTo>
                    <a:pt x="0"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4" name="Google Shape;154;g11fb2485ad5_0_2700"/>
          <p:cNvGrpSpPr/>
          <p:nvPr/>
        </p:nvGrpSpPr>
        <p:grpSpPr>
          <a:xfrm rot="10800000">
            <a:off x="10243494" y="38458"/>
            <a:ext cx="1326151" cy="6586740"/>
            <a:chOff x="5759350" y="388625"/>
            <a:chExt cx="1024450" cy="5088250"/>
          </a:xfrm>
        </p:grpSpPr>
        <p:sp>
          <p:nvSpPr>
            <p:cNvPr id="155" name="Google Shape;155;g11fb2485ad5_0_2700"/>
            <p:cNvSpPr/>
            <p:nvPr/>
          </p:nvSpPr>
          <p:spPr>
            <a:xfrm>
              <a:off x="5759350" y="539125"/>
              <a:ext cx="121400" cy="121425"/>
            </a:xfrm>
            <a:custGeom>
              <a:rect b="b" l="l" r="r" t="t"/>
              <a:pathLst>
                <a:path extrusionOk="0" h="4857" w="4856">
                  <a:moveTo>
                    <a:pt x="0" y="1"/>
                  </a:moveTo>
                  <a:lnTo>
                    <a:pt x="0" y="4856"/>
                  </a:lnTo>
                  <a:lnTo>
                    <a:pt x="4855" y="4856"/>
                  </a:lnTo>
                  <a:lnTo>
                    <a:pt x="4855"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g11fb2485ad5_0_2700"/>
            <p:cNvSpPr/>
            <p:nvPr/>
          </p:nvSpPr>
          <p:spPr>
            <a:xfrm>
              <a:off x="5759350" y="1291700"/>
              <a:ext cx="121400" cy="121400"/>
            </a:xfrm>
            <a:custGeom>
              <a:rect b="b" l="l" r="r" t="t"/>
              <a:pathLst>
                <a:path extrusionOk="0" h="4856" w="4856">
                  <a:moveTo>
                    <a:pt x="0" y="0"/>
                  </a:moveTo>
                  <a:lnTo>
                    <a:pt x="0" y="4855"/>
                  </a:lnTo>
                  <a:lnTo>
                    <a:pt x="4855" y="4855"/>
                  </a:lnTo>
                  <a:lnTo>
                    <a:pt x="4855"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g11fb2485ad5_0_2700"/>
            <p:cNvSpPr/>
            <p:nvPr/>
          </p:nvSpPr>
          <p:spPr>
            <a:xfrm>
              <a:off x="5759350" y="2796800"/>
              <a:ext cx="121400" cy="121400"/>
            </a:xfrm>
            <a:custGeom>
              <a:rect b="b" l="l" r="r" t="t"/>
              <a:pathLst>
                <a:path extrusionOk="0" h="4856" w="4856">
                  <a:moveTo>
                    <a:pt x="0" y="0"/>
                  </a:moveTo>
                  <a:lnTo>
                    <a:pt x="0" y="4856"/>
                  </a:lnTo>
                  <a:lnTo>
                    <a:pt x="4855" y="4856"/>
                  </a:lnTo>
                  <a:lnTo>
                    <a:pt x="4855"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g11fb2485ad5_0_2700"/>
            <p:cNvSpPr/>
            <p:nvPr/>
          </p:nvSpPr>
          <p:spPr>
            <a:xfrm>
              <a:off x="5759350" y="3398850"/>
              <a:ext cx="121400" cy="121400"/>
            </a:xfrm>
            <a:custGeom>
              <a:rect b="b" l="l" r="r" t="t"/>
              <a:pathLst>
                <a:path extrusionOk="0" h="4856" w="4856">
                  <a:moveTo>
                    <a:pt x="0" y="0"/>
                  </a:moveTo>
                  <a:lnTo>
                    <a:pt x="0" y="4855"/>
                  </a:lnTo>
                  <a:lnTo>
                    <a:pt x="4855" y="4855"/>
                  </a:lnTo>
                  <a:lnTo>
                    <a:pt x="4855"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g11fb2485ad5_0_2700"/>
            <p:cNvSpPr/>
            <p:nvPr/>
          </p:nvSpPr>
          <p:spPr>
            <a:xfrm>
              <a:off x="5759350" y="3549350"/>
              <a:ext cx="121400" cy="121400"/>
            </a:xfrm>
            <a:custGeom>
              <a:rect b="b" l="l" r="r" t="t"/>
              <a:pathLst>
                <a:path extrusionOk="0" h="4856" w="4856">
                  <a:moveTo>
                    <a:pt x="0" y="1"/>
                  </a:moveTo>
                  <a:lnTo>
                    <a:pt x="0" y="4856"/>
                  </a:lnTo>
                  <a:lnTo>
                    <a:pt x="4855" y="4856"/>
                  </a:lnTo>
                  <a:lnTo>
                    <a:pt x="4855"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g11fb2485ad5_0_2700"/>
            <p:cNvSpPr/>
            <p:nvPr/>
          </p:nvSpPr>
          <p:spPr>
            <a:xfrm>
              <a:off x="5759350" y="4301900"/>
              <a:ext cx="121400" cy="121400"/>
            </a:xfrm>
            <a:custGeom>
              <a:rect b="b" l="l" r="r" t="t"/>
              <a:pathLst>
                <a:path extrusionOk="0" h="4856" w="4856">
                  <a:moveTo>
                    <a:pt x="0" y="1"/>
                  </a:moveTo>
                  <a:lnTo>
                    <a:pt x="0" y="4856"/>
                  </a:lnTo>
                  <a:lnTo>
                    <a:pt x="4855" y="4856"/>
                  </a:lnTo>
                  <a:lnTo>
                    <a:pt x="4855"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g11fb2485ad5_0_2700"/>
            <p:cNvSpPr/>
            <p:nvPr/>
          </p:nvSpPr>
          <p:spPr>
            <a:xfrm>
              <a:off x="5759350" y="5204975"/>
              <a:ext cx="121400" cy="121400"/>
            </a:xfrm>
            <a:custGeom>
              <a:rect b="b" l="l" r="r" t="t"/>
              <a:pathLst>
                <a:path extrusionOk="0" h="4856" w="4856">
                  <a:moveTo>
                    <a:pt x="0" y="0"/>
                  </a:moveTo>
                  <a:lnTo>
                    <a:pt x="0" y="4856"/>
                  </a:lnTo>
                  <a:lnTo>
                    <a:pt x="4855" y="4856"/>
                  </a:lnTo>
                  <a:lnTo>
                    <a:pt x="4855"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g11fb2485ad5_0_2700"/>
            <p:cNvSpPr/>
            <p:nvPr/>
          </p:nvSpPr>
          <p:spPr>
            <a:xfrm>
              <a:off x="5909850" y="388625"/>
              <a:ext cx="121400" cy="121400"/>
            </a:xfrm>
            <a:custGeom>
              <a:rect b="b" l="l" r="r" t="t"/>
              <a:pathLst>
                <a:path extrusionOk="0" h="4856" w="4856">
                  <a:moveTo>
                    <a:pt x="1" y="0"/>
                  </a:moveTo>
                  <a:lnTo>
                    <a:pt x="1" y="4856"/>
                  </a:lnTo>
                  <a:lnTo>
                    <a:pt x="4856" y="4856"/>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g11fb2485ad5_0_2700"/>
            <p:cNvSpPr/>
            <p:nvPr/>
          </p:nvSpPr>
          <p:spPr>
            <a:xfrm>
              <a:off x="5909850" y="1141175"/>
              <a:ext cx="121400" cy="121400"/>
            </a:xfrm>
            <a:custGeom>
              <a:rect b="b" l="l" r="r" t="t"/>
              <a:pathLst>
                <a:path extrusionOk="0" h="4856" w="4856">
                  <a:moveTo>
                    <a:pt x="1" y="1"/>
                  </a:moveTo>
                  <a:lnTo>
                    <a:pt x="1" y="4856"/>
                  </a:lnTo>
                  <a:lnTo>
                    <a:pt x="4856" y="4856"/>
                  </a:lnTo>
                  <a:lnTo>
                    <a:pt x="4856"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g11fb2485ad5_0_2700"/>
            <p:cNvSpPr/>
            <p:nvPr/>
          </p:nvSpPr>
          <p:spPr>
            <a:xfrm>
              <a:off x="5909850" y="1291700"/>
              <a:ext cx="121400" cy="121400"/>
            </a:xfrm>
            <a:custGeom>
              <a:rect b="b" l="l" r="r" t="t"/>
              <a:pathLst>
                <a:path extrusionOk="0" h="4856" w="4856">
                  <a:moveTo>
                    <a:pt x="1" y="0"/>
                  </a:moveTo>
                  <a:lnTo>
                    <a:pt x="1" y="4855"/>
                  </a:lnTo>
                  <a:lnTo>
                    <a:pt x="4856" y="4855"/>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g11fb2485ad5_0_2700"/>
            <p:cNvSpPr/>
            <p:nvPr/>
          </p:nvSpPr>
          <p:spPr>
            <a:xfrm>
              <a:off x="5909850" y="1442200"/>
              <a:ext cx="121400" cy="121400"/>
            </a:xfrm>
            <a:custGeom>
              <a:rect b="b" l="l" r="r" t="t"/>
              <a:pathLst>
                <a:path extrusionOk="0" h="4856" w="4856">
                  <a:moveTo>
                    <a:pt x="1" y="0"/>
                  </a:moveTo>
                  <a:lnTo>
                    <a:pt x="1" y="4856"/>
                  </a:lnTo>
                  <a:lnTo>
                    <a:pt x="4856" y="4856"/>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g11fb2485ad5_0_2700"/>
            <p:cNvSpPr/>
            <p:nvPr/>
          </p:nvSpPr>
          <p:spPr>
            <a:xfrm>
              <a:off x="5909850" y="1743225"/>
              <a:ext cx="121400" cy="121400"/>
            </a:xfrm>
            <a:custGeom>
              <a:rect b="b" l="l" r="r" t="t"/>
              <a:pathLst>
                <a:path extrusionOk="0" h="4856" w="4856">
                  <a:moveTo>
                    <a:pt x="1" y="0"/>
                  </a:moveTo>
                  <a:lnTo>
                    <a:pt x="1" y="4856"/>
                  </a:lnTo>
                  <a:lnTo>
                    <a:pt x="4856" y="4856"/>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g11fb2485ad5_0_2700"/>
            <p:cNvSpPr/>
            <p:nvPr/>
          </p:nvSpPr>
          <p:spPr>
            <a:xfrm>
              <a:off x="5909850" y="2044250"/>
              <a:ext cx="121400" cy="121400"/>
            </a:xfrm>
            <a:custGeom>
              <a:rect b="b" l="l" r="r" t="t"/>
              <a:pathLst>
                <a:path extrusionOk="0" h="4856" w="4856">
                  <a:moveTo>
                    <a:pt x="1" y="0"/>
                  </a:moveTo>
                  <a:lnTo>
                    <a:pt x="1" y="4855"/>
                  </a:lnTo>
                  <a:lnTo>
                    <a:pt x="4856" y="4855"/>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g11fb2485ad5_0_2700"/>
            <p:cNvSpPr/>
            <p:nvPr/>
          </p:nvSpPr>
          <p:spPr>
            <a:xfrm>
              <a:off x="5909850" y="2646275"/>
              <a:ext cx="121400" cy="121425"/>
            </a:xfrm>
            <a:custGeom>
              <a:rect b="b" l="l" r="r" t="t"/>
              <a:pathLst>
                <a:path extrusionOk="0" h="4857" w="4856">
                  <a:moveTo>
                    <a:pt x="1" y="1"/>
                  </a:moveTo>
                  <a:lnTo>
                    <a:pt x="1" y="4856"/>
                  </a:lnTo>
                  <a:lnTo>
                    <a:pt x="4856" y="4856"/>
                  </a:lnTo>
                  <a:lnTo>
                    <a:pt x="4856"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g11fb2485ad5_0_2700"/>
            <p:cNvSpPr/>
            <p:nvPr/>
          </p:nvSpPr>
          <p:spPr>
            <a:xfrm>
              <a:off x="5909850" y="2947300"/>
              <a:ext cx="121400" cy="121425"/>
            </a:xfrm>
            <a:custGeom>
              <a:rect b="b" l="l" r="r" t="t"/>
              <a:pathLst>
                <a:path extrusionOk="0" h="4857" w="4856">
                  <a:moveTo>
                    <a:pt x="1" y="1"/>
                  </a:moveTo>
                  <a:lnTo>
                    <a:pt x="1" y="4856"/>
                  </a:lnTo>
                  <a:lnTo>
                    <a:pt x="4856" y="4856"/>
                  </a:lnTo>
                  <a:lnTo>
                    <a:pt x="4856"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g11fb2485ad5_0_2700"/>
            <p:cNvSpPr/>
            <p:nvPr/>
          </p:nvSpPr>
          <p:spPr>
            <a:xfrm>
              <a:off x="5909850" y="3097825"/>
              <a:ext cx="121400" cy="121400"/>
            </a:xfrm>
            <a:custGeom>
              <a:rect b="b" l="l" r="r" t="t"/>
              <a:pathLst>
                <a:path extrusionOk="0" h="4856" w="4856">
                  <a:moveTo>
                    <a:pt x="1" y="0"/>
                  </a:moveTo>
                  <a:lnTo>
                    <a:pt x="1" y="4855"/>
                  </a:lnTo>
                  <a:lnTo>
                    <a:pt x="4856" y="4855"/>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g11fb2485ad5_0_2700"/>
            <p:cNvSpPr/>
            <p:nvPr/>
          </p:nvSpPr>
          <p:spPr>
            <a:xfrm>
              <a:off x="5909850" y="3248325"/>
              <a:ext cx="121400" cy="121400"/>
            </a:xfrm>
            <a:custGeom>
              <a:rect b="b" l="l" r="r" t="t"/>
              <a:pathLst>
                <a:path extrusionOk="0" h="4856" w="4856">
                  <a:moveTo>
                    <a:pt x="1" y="1"/>
                  </a:moveTo>
                  <a:lnTo>
                    <a:pt x="1" y="4856"/>
                  </a:lnTo>
                  <a:lnTo>
                    <a:pt x="4856" y="4856"/>
                  </a:lnTo>
                  <a:lnTo>
                    <a:pt x="4856"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g11fb2485ad5_0_2700"/>
            <p:cNvSpPr/>
            <p:nvPr/>
          </p:nvSpPr>
          <p:spPr>
            <a:xfrm>
              <a:off x="5909850" y="3549350"/>
              <a:ext cx="121400" cy="121400"/>
            </a:xfrm>
            <a:custGeom>
              <a:rect b="b" l="l" r="r" t="t"/>
              <a:pathLst>
                <a:path extrusionOk="0" h="4856" w="4856">
                  <a:moveTo>
                    <a:pt x="1" y="1"/>
                  </a:moveTo>
                  <a:lnTo>
                    <a:pt x="1" y="4856"/>
                  </a:lnTo>
                  <a:lnTo>
                    <a:pt x="4856" y="4856"/>
                  </a:lnTo>
                  <a:lnTo>
                    <a:pt x="4856"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g11fb2485ad5_0_2700"/>
            <p:cNvSpPr/>
            <p:nvPr/>
          </p:nvSpPr>
          <p:spPr>
            <a:xfrm>
              <a:off x="5909850" y="3699875"/>
              <a:ext cx="121400" cy="121400"/>
            </a:xfrm>
            <a:custGeom>
              <a:rect b="b" l="l" r="r" t="t"/>
              <a:pathLst>
                <a:path extrusionOk="0" h="4856" w="4856">
                  <a:moveTo>
                    <a:pt x="1" y="0"/>
                  </a:moveTo>
                  <a:lnTo>
                    <a:pt x="1" y="4855"/>
                  </a:lnTo>
                  <a:lnTo>
                    <a:pt x="4856" y="4855"/>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g11fb2485ad5_0_2700"/>
            <p:cNvSpPr/>
            <p:nvPr/>
          </p:nvSpPr>
          <p:spPr>
            <a:xfrm>
              <a:off x="5909850" y="3850375"/>
              <a:ext cx="121400" cy="121400"/>
            </a:xfrm>
            <a:custGeom>
              <a:rect b="b" l="l" r="r" t="t"/>
              <a:pathLst>
                <a:path extrusionOk="0" h="4856" w="4856">
                  <a:moveTo>
                    <a:pt x="1" y="0"/>
                  </a:moveTo>
                  <a:lnTo>
                    <a:pt x="1" y="4856"/>
                  </a:lnTo>
                  <a:lnTo>
                    <a:pt x="4856" y="4856"/>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g11fb2485ad5_0_2700"/>
            <p:cNvSpPr/>
            <p:nvPr/>
          </p:nvSpPr>
          <p:spPr>
            <a:xfrm>
              <a:off x="5909850" y="4000875"/>
              <a:ext cx="121400" cy="121425"/>
            </a:xfrm>
            <a:custGeom>
              <a:rect b="b" l="l" r="r" t="t"/>
              <a:pathLst>
                <a:path extrusionOk="0" h="4857" w="4856">
                  <a:moveTo>
                    <a:pt x="1" y="1"/>
                  </a:moveTo>
                  <a:lnTo>
                    <a:pt x="1" y="4856"/>
                  </a:lnTo>
                  <a:lnTo>
                    <a:pt x="4856" y="4856"/>
                  </a:lnTo>
                  <a:lnTo>
                    <a:pt x="4856"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g11fb2485ad5_0_2700"/>
            <p:cNvSpPr/>
            <p:nvPr/>
          </p:nvSpPr>
          <p:spPr>
            <a:xfrm>
              <a:off x="5909850" y="4301900"/>
              <a:ext cx="121400" cy="121400"/>
            </a:xfrm>
            <a:custGeom>
              <a:rect b="b" l="l" r="r" t="t"/>
              <a:pathLst>
                <a:path extrusionOk="0" h="4856" w="4856">
                  <a:moveTo>
                    <a:pt x="1" y="1"/>
                  </a:moveTo>
                  <a:lnTo>
                    <a:pt x="1" y="4856"/>
                  </a:lnTo>
                  <a:lnTo>
                    <a:pt x="4856" y="4856"/>
                  </a:lnTo>
                  <a:lnTo>
                    <a:pt x="4856"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g11fb2485ad5_0_2700"/>
            <p:cNvSpPr/>
            <p:nvPr/>
          </p:nvSpPr>
          <p:spPr>
            <a:xfrm>
              <a:off x="5909850" y="4452425"/>
              <a:ext cx="121400" cy="121400"/>
            </a:xfrm>
            <a:custGeom>
              <a:rect b="b" l="l" r="r" t="t"/>
              <a:pathLst>
                <a:path extrusionOk="0" h="4856" w="4856">
                  <a:moveTo>
                    <a:pt x="1" y="0"/>
                  </a:moveTo>
                  <a:lnTo>
                    <a:pt x="1" y="4855"/>
                  </a:lnTo>
                  <a:lnTo>
                    <a:pt x="4856" y="4855"/>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g11fb2485ad5_0_2700"/>
            <p:cNvSpPr/>
            <p:nvPr/>
          </p:nvSpPr>
          <p:spPr>
            <a:xfrm>
              <a:off x="5909850" y="4903950"/>
              <a:ext cx="121400" cy="121400"/>
            </a:xfrm>
            <a:custGeom>
              <a:rect b="b" l="l" r="r" t="t"/>
              <a:pathLst>
                <a:path extrusionOk="0" h="4856" w="4856">
                  <a:moveTo>
                    <a:pt x="1" y="1"/>
                  </a:moveTo>
                  <a:lnTo>
                    <a:pt x="1" y="4856"/>
                  </a:lnTo>
                  <a:lnTo>
                    <a:pt x="4856" y="4856"/>
                  </a:lnTo>
                  <a:lnTo>
                    <a:pt x="4856"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g11fb2485ad5_0_2700"/>
            <p:cNvSpPr/>
            <p:nvPr/>
          </p:nvSpPr>
          <p:spPr>
            <a:xfrm>
              <a:off x="5909850" y="5054450"/>
              <a:ext cx="121400" cy="121425"/>
            </a:xfrm>
            <a:custGeom>
              <a:rect b="b" l="l" r="r" t="t"/>
              <a:pathLst>
                <a:path extrusionOk="0" h="4857" w="4856">
                  <a:moveTo>
                    <a:pt x="1" y="1"/>
                  </a:moveTo>
                  <a:lnTo>
                    <a:pt x="1" y="4856"/>
                  </a:lnTo>
                  <a:lnTo>
                    <a:pt x="4856" y="4856"/>
                  </a:lnTo>
                  <a:lnTo>
                    <a:pt x="4856"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g11fb2485ad5_0_2700"/>
            <p:cNvSpPr/>
            <p:nvPr/>
          </p:nvSpPr>
          <p:spPr>
            <a:xfrm>
              <a:off x="5909850" y="5204975"/>
              <a:ext cx="121400" cy="121400"/>
            </a:xfrm>
            <a:custGeom>
              <a:rect b="b" l="l" r="r" t="t"/>
              <a:pathLst>
                <a:path extrusionOk="0" h="4856" w="4856">
                  <a:moveTo>
                    <a:pt x="1" y="0"/>
                  </a:moveTo>
                  <a:lnTo>
                    <a:pt x="1" y="4856"/>
                  </a:lnTo>
                  <a:lnTo>
                    <a:pt x="4856" y="4856"/>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g11fb2485ad5_0_2700"/>
            <p:cNvSpPr/>
            <p:nvPr/>
          </p:nvSpPr>
          <p:spPr>
            <a:xfrm>
              <a:off x="6060375" y="539125"/>
              <a:ext cx="121400" cy="121425"/>
            </a:xfrm>
            <a:custGeom>
              <a:rect b="b" l="l" r="r" t="t"/>
              <a:pathLst>
                <a:path extrusionOk="0" h="4857" w="4856">
                  <a:moveTo>
                    <a:pt x="0" y="1"/>
                  </a:moveTo>
                  <a:lnTo>
                    <a:pt x="0" y="4856"/>
                  </a:lnTo>
                  <a:lnTo>
                    <a:pt x="4855" y="4856"/>
                  </a:lnTo>
                  <a:lnTo>
                    <a:pt x="4855"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g11fb2485ad5_0_2700"/>
            <p:cNvSpPr/>
            <p:nvPr/>
          </p:nvSpPr>
          <p:spPr>
            <a:xfrm>
              <a:off x="6060375" y="689650"/>
              <a:ext cx="121400" cy="121400"/>
            </a:xfrm>
            <a:custGeom>
              <a:rect b="b" l="l" r="r" t="t"/>
              <a:pathLst>
                <a:path extrusionOk="0" h="4856" w="4856">
                  <a:moveTo>
                    <a:pt x="0" y="0"/>
                  </a:moveTo>
                  <a:lnTo>
                    <a:pt x="0" y="4855"/>
                  </a:lnTo>
                  <a:lnTo>
                    <a:pt x="4855" y="4855"/>
                  </a:lnTo>
                  <a:lnTo>
                    <a:pt x="4855"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g11fb2485ad5_0_2700"/>
            <p:cNvSpPr/>
            <p:nvPr/>
          </p:nvSpPr>
          <p:spPr>
            <a:xfrm>
              <a:off x="6060375" y="990675"/>
              <a:ext cx="121400" cy="121400"/>
            </a:xfrm>
            <a:custGeom>
              <a:rect b="b" l="l" r="r" t="t"/>
              <a:pathLst>
                <a:path extrusionOk="0" h="4856" w="4856">
                  <a:moveTo>
                    <a:pt x="0" y="0"/>
                  </a:moveTo>
                  <a:lnTo>
                    <a:pt x="0" y="4855"/>
                  </a:lnTo>
                  <a:lnTo>
                    <a:pt x="4855" y="4855"/>
                  </a:lnTo>
                  <a:lnTo>
                    <a:pt x="4855"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g11fb2485ad5_0_2700"/>
            <p:cNvSpPr/>
            <p:nvPr/>
          </p:nvSpPr>
          <p:spPr>
            <a:xfrm>
              <a:off x="6060375" y="1291700"/>
              <a:ext cx="121400" cy="121400"/>
            </a:xfrm>
            <a:custGeom>
              <a:rect b="b" l="l" r="r" t="t"/>
              <a:pathLst>
                <a:path extrusionOk="0" h="4856" w="4856">
                  <a:moveTo>
                    <a:pt x="0" y="0"/>
                  </a:moveTo>
                  <a:lnTo>
                    <a:pt x="0" y="4855"/>
                  </a:lnTo>
                  <a:lnTo>
                    <a:pt x="4855" y="4855"/>
                  </a:lnTo>
                  <a:lnTo>
                    <a:pt x="4855"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g11fb2485ad5_0_2700"/>
            <p:cNvSpPr/>
            <p:nvPr/>
          </p:nvSpPr>
          <p:spPr>
            <a:xfrm>
              <a:off x="6060375" y="1442200"/>
              <a:ext cx="121400" cy="121400"/>
            </a:xfrm>
            <a:custGeom>
              <a:rect b="b" l="l" r="r" t="t"/>
              <a:pathLst>
                <a:path extrusionOk="0" h="4856" w="4856">
                  <a:moveTo>
                    <a:pt x="0" y="0"/>
                  </a:moveTo>
                  <a:lnTo>
                    <a:pt x="0" y="4856"/>
                  </a:lnTo>
                  <a:lnTo>
                    <a:pt x="4855" y="4856"/>
                  </a:lnTo>
                  <a:lnTo>
                    <a:pt x="4855"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g11fb2485ad5_0_2700"/>
            <p:cNvSpPr/>
            <p:nvPr/>
          </p:nvSpPr>
          <p:spPr>
            <a:xfrm>
              <a:off x="6060375" y="1592700"/>
              <a:ext cx="121400" cy="121425"/>
            </a:xfrm>
            <a:custGeom>
              <a:rect b="b" l="l" r="r" t="t"/>
              <a:pathLst>
                <a:path extrusionOk="0" h="4857" w="4856">
                  <a:moveTo>
                    <a:pt x="0" y="1"/>
                  </a:moveTo>
                  <a:lnTo>
                    <a:pt x="0" y="4856"/>
                  </a:lnTo>
                  <a:lnTo>
                    <a:pt x="4855" y="4856"/>
                  </a:lnTo>
                  <a:lnTo>
                    <a:pt x="4855"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g11fb2485ad5_0_2700"/>
            <p:cNvSpPr/>
            <p:nvPr/>
          </p:nvSpPr>
          <p:spPr>
            <a:xfrm>
              <a:off x="6060375" y="1743225"/>
              <a:ext cx="121400" cy="121400"/>
            </a:xfrm>
            <a:custGeom>
              <a:rect b="b" l="l" r="r" t="t"/>
              <a:pathLst>
                <a:path extrusionOk="0" h="4856" w="4856">
                  <a:moveTo>
                    <a:pt x="0" y="0"/>
                  </a:moveTo>
                  <a:lnTo>
                    <a:pt x="0" y="4856"/>
                  </a:lnTo>
                  <a:lnTo>
                    <a:pt x="4855" y="4856"/>
                  </a:lnTo>
                  <a:lnTo>
                    <a:pt x="4855"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g11fb2485ad5_0_2700"/>
            <p:cNvSpPr/>
            <p:nvPr/>
          </p:nvSpPr>
          <p:spPr>
            <a:xfrm>
              <a:off x="6060375" y="2194750"/>
              <a:ext cx="121400" cy="121400"/>
            </a:xfrm>
            <a:custGeom>
              <a:rect b="b" l="l" r="r" t="t"/>
              <a:pathLst>
                <a:path extrusionOk="0" h="4856" w="4856">
                  <a:moveTo>
                    <a:pt x="0" y="1"/>
                  </a:moveTo>
                  <a:lnTo>
                    <a:pt x="0" y="4856"/>
                  </a:lnTo>
                  <a:lnTo>
                    <a:pt x="4855" y="4856"/>
                  </a:lnTo>
                  <a:lnTo>
                    <a:pt x="4855"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g11fb2485ad5_0_2700"/>
            <p:cNvSpPr/>
            <p:nvPr/>
          </p:nvSpPr>
          <p:spPr>
            <a:xfrm>
              <a:off x="6060375" y="2345275"/>
              <a:ext cx="121400" cy="121400"/>
            </a:xfrm>
            <a:custGeom>
              <a:rect b="b" l="l" r="r" t="t"/>
              <a:pathLst>
                <a:path extrusionOk="0" h="4856" w="4856">
                  <a:moveTo>
                    <a:pt x="0" y="0"/>
                  </a:moveTo>
                  <a:lnTo>
                    <a:pt x="0" y="4855"/>
                  </a:lnTo>
                  <a:lnTo>
                    <a:pt x="4855" y="4855"/>
                  </a:lnTo>
                  <a:lnTo>
                    <a:pt x="4855"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g11fb2485ad5_0_2700"/>
            <p:cNvSpPr/>
            <p:nvPr/>
          </p:nvSpPr>
          <p:spPr>
            <a:xfrm>
              <a:off x="6060375" y="2495775"/>
              <a:ext cx="121400" cy="121400"/>
            </a:xfrm>
            <a:custGeom>
              <a:rect b="b" l="l" r="r" t="t"/>
              <a:pathLst>
                <a:path extrusionOk="0" h="4856" w="4856">
                  <a:moveTo>
                    <a:pt x="0" y="1"/>
                  </a:moveTo>
                  <a:lnTo>
                    <a:pt x="0" y="4856"/>
                  </a:lnTo>
                  <a:lnTo>
                    <a:pt x="4855" y="4856"/>
                  </a:lnTo>
                  <a:lnTo>
                    <a:pt x="4855"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g11fb2485ad5_0_2700"/>
            <p:cNvSpPr/>
            <p:nvPr/>
          </p:nvSpPr>
          <p:spPr>
            <a:xfrm>
              <a:off x="6060375" y="2646275"/>
              <a:ext cx="121400" cy="121425"/>
            </a:xfrm>
            <a:custGeom>
              <a:rect b="b" l="l" r="r" t="t"/>
              <a:pathLst>
                <a:path extrusionOk="0" h="4857" w="4856">
                  <a:moveTo>
                    <a:pt x="0" y="1"/>
                  </a:moveTo>
                  <a:lnTo>
                    <a:pt x="0" y="4856"/>
                  </a:lnTo>
                  <a:lnTo>
                    <a:pt x="4855" y="4856"/>
                  </a:lnTo>
                  <a:lnTo>
                    <a:pt x="4855"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g11fb2485ad5_0_2700"/>
            <p:cNvSpPr/>
            <p:nvPr/>
          </p:nvSpPr>
          <p:spPr>
            <a:xfrm>
              <a:off x="6060375" y="2796800"/>
              <a:ext cx="121400" cy="121400"/>
            </a:xfrm>
            <a:custGeom>
              <a:rect b="b" l="l" r="r" t="t"/>
              <a:pathLst>
                <a:path extrusionOk="0" h="4856" w="4856">
                  <a:moveTo>
                    <a:pt x="0" y="0"/>
                  </a:moveTo>
                  <a:lnTo>
                    <a:pt x="0" y="4856"/>
                  </a:lnTo>
                  <a:lnTo>
                    <a:pt x="4855" y="4856"/>
                  </a:lnTo>
                  <a:lnTo>
                    <a:pt x="4855"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g11fb2485ad5_0_2700"/>
            <p:cNvSpPr/>
            <p:nvPr/>
          </p:nvSpPr>
          <p:spPr>
            <a:xfrm>
              <a:off x="6060375" y="2947300"/>
              <a:ext cx="121400" cy="121425"/>
            </a:xfrm>
            <a:custGeom>
              <a:rect b="b" l="l" r="r" t="t"/>
              <a:pathLst>
                <a:path extrusionOk="0" h="4857" w="4856">
                  <a:moveTo>
                    <a:pt x="0" y="1"/>
                  </a:moveTo>
                  <a:lnTo>
                    <a:pt x="0" y="4856"/>
                  </a:lnTo>
                  <a:lnTo>
                    <a:pt x="4855" y="4856"/>
                  </a:lnTo>
                  <a:lnTo>
                    <a:pt x="4855"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g11fb2485ad5_0_2700"/>
            <p:cNvSpPr/>
            <p:nvPr/>
          </p:nvSpPr>
          <p:spPr>
            <a:xfrm>
              <a:off x="6060375" y="3097825"/>
              <a:ext cx="121400" cy="121400"/>
            </a:xfrm>
            <a:custGeom>
              <a:rect b="b" l="l" r="r" t="t"/>
              <a:pathLst>
                <a:path extrusionOk="0" h="4856" w="4856">
                  <a:moveTo>
                    <a:pt x="0" y="0"/>
                  </a:moveTo>
                  <a:lnTo>
                    <a:pt x="0" y="4855"/>
                  </a:lnTo>
                  <a:lnTo>
                    <a:pt x="4855" y="4855"/>
                  </a:lnTo>
                  <a:lnTo>
                    <a:pt x="4855"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g11fb2485ad5_0_2700"/>
            <p:cNvSpPr/>
            <p:nvPr/>
          </p:nvSpPr>
          <p:spPr>
            <a:xfrm>
              <a:off x="6060375" y="3248325"/>
              <a:ext cx="121400" cy="121400"/>
            </a:xfrm>
            <a:custGeom>
              <a:rect b="b" l="l" r="r" t="t"/>
              <a:pathLst>
                <a:path extrusionOk="0" h="4856" w="4856">
                  <a:moveTo>
                    <a:pt x="0" y="1"/>
                  </a:moveTo>
                  <a:lnTo>
                    <a:pt x="0" y="4856"/>
                  </a:lnTo>
                  <a:lnTo>
                    <a:pt x="4855" y="4856"/>
                  </a:lnTo>
                  <a:lnTo>
                    <a:pt x="4855"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g11fb2485ad5_0_2700"/>
            <p:cNvSpPr/>
            <p:nvPr/>
          </p:nvSpPr>
          <p:spPr>
            <a:xfrm>
              <a:off x="6060375" y="3398850"/>
              <a:ext cx="121400" cy="121400"/>
            </a:xfrm>
            <a:custGeom>
              <a:rect b="b" l="l" r="r" t="t"/>
              <a:pathLst>
                <a:path extrusionOk="0" h="4856" w="4856">
                  <a:moveTo>
                    <a:pt x="0" y="0"/>
                  </a:moveTo>
                  <a:lnTo>
                    <a:pt x="0" y="4855"/>
                  </a:lnTo>
                  <a:lnTo>
                    <a:pt x="4855" y="4855"/>
                  </a:lnTo>
                  <a:lnTo>
                    <a:pt x="4855"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g11fb2485ad5_0_2700"/>
            <p:cNvSpPr/>
            <p:nvPr/>
          </p:nvSpPr>
          <p:spPr>
            <a:xfrm>
              <a:off x="6060375" y="3549350"/>
              <a:ext cx="121400" cy="121400"/>
            </a:xfrm>
            <a:custGeom>
              <a:rect b="b" l="l" r="r" t="t"/>
              <a:pathLst>
                <a:path extrusionOk="0" h="4856" w="4856">
                  <a:moveTo>
                    <a:pt x="0" y="1"/>
                  </a:moveTo>
                  <a:lnTo>
                    <a:pt x="0" y="4856"/>
                  </a:lnTo>
                  <a:lnTo>
                    <a:pt x="4855" y="4856"/>
                  </a:lnTo>
                  <a:lnTo>
                    <a:pt x="4855"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g11fb2485ad5_0_2700"/>
            <p:cNvSpPr/>
            <p:nvPr/>
          </p:nvSpPr>
          <p:spPr>
            <a:xfrm>
              <a:off x="6060375" y="3850375"/>
              <a:ext cx="121400" cy="121400"/>
            </a:xfrm>
            <a:custGeom>
              <a:rect b="b" l="l" r="r" t="t"/>
              <a:pathLst>
                <a:path extrusionOk="0" h="4856" w="4856">
                  <a:moveTo>
                    <a:pt x="0" y="0"/>
                  </a:moveTo>
                  <a:lnTo>
                    <a:pt x="0" y="4856"/>
                  </a:lnTo>
                  <a:lnTo>
                    <a:pt x="4855" y="4856"/>
                  </a:lnTo>
                  <a:lnTo>
                    <a:pt x="4855"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g11fb2485ad5_0_2700"/>
            <p:cNvSpPr/>
            <p:nvPr/>
          </p:nvSpPr>
          <p:spPr>
            <a:xfrm>
              <a:off x="6060375" y="4151400"/>
              <a:ext cx="121400" cy="121400"/>
            </a:xfrm>
            <a:custGeom>
              <a:rect b="b" l="l" r="r" t="t"/>
              <a:pathLst>
                <a:path extrusionOk="0" h="4856" w="4856">
                  <a:moveTo>
                    <a:pt x="0" y="0"/>
                  </a:moveTo>
                  <a:lnTo>
                    <a:pt x="0" y="4856"/>
                  </a:lnTo>
                  <a:lnTo>
                    <a:pt x="4855" y="4856"/>
                  </a:lnTo>
                  <a:lnTo>
                    <a:pt x="4855"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g11fb2485ad5_0_2700"/>
            <p:cNvSpPr/>
            <p:nvPr/>
          </p:nvSpPr>
          <p:spPr>
            <a:xfrm>
              <a:off x="6060375" y="4301900"/>
              <a:ext cx="121400" cy="121400"/>
            </a:xfrm>
            <a:custGeom>
              <a:rect b="b" l="l" r="r" t="t"/>
              <a:pathLst>
                <a:path extrusionOk="0" h="4856" w="4856">
                  <a:moveTo>
                    <a:pt x="0" y="1"/>
                  </a:moveTo>
                  <a:lnTo>
                    <a:pt x="0" y="4856"/>
                  </a:lnTo>
                  <a:lnTo>
                    <a:pt x="4855" y="4856"/>
                  </a:lnTo>
                  <a:lnTo>
                    <a:pt x="4855"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g11fb2485ad5_0_2700"/>
            <p:cNvSpPr/>
            <p:nvPr/>
          </p:nvSpPr>
          <p:spPr>
            <a:xfrm>
              <a:off x="6060375" y="4452425"/>
              <a:ext cx="121400" cy="121400"/>
            </a:xfrm>
            <a:custGeom>
              <a:rect b="b" l="l" r="r" t="t"/>
              <a:pathLst>
                <a:path extrusionOk="0" h="4856" w="4856">
                  <a:moveTo>
                    <a:pt x="0" y="0"/>
                  </a:moveTo>
                  <a:lnTo>
                    <a:pt x="0" y="4855"/>
                  </a:lnTo>
                  <a:lnTo>
                    <a:pt x="4855" y="4855"/>
                  </a:lnTo>
                  <a:lnTo>
                    <a:pt x="4855"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g11fb2485ad5_0_2700"/>
            <p:cNvSpPr/>
            <p:nvPr/>
          </p:nvSpPr>
          <p:spPr>
            <a:xfrm>
              <a:off x="6060375" y="4602925"/>
              <a:ext cx="121400" cy="121400"/>
            </a:xfrm>
            <a:custGeom>
              <a:rect b="b" l="l" r="r" t="t"/>
              <a:pathLst>
                <a:path extrusionOk="0" h="4856" w="4856">
                  <a:moveTo>
                    <a:pt x="0" y="1"/>
                  </a:moveTo>
                  <a:lnTo>
                    <a:pt x="0" y="4856"/>
                  </a:lnTo>
                  <a:lnTo>
                    <a:pt x="4855" y="4856"/>
                  </a:lnTo>
                  <a:lnTo>
                    <a:pt x="4855"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g11fb2485ad5_0_2700"/>
            <p:cNvSpPr/>
            <p:nvPr/>
          </p:nvSpPr>
          <p:spPr>
            <a:xfrm>
              <a:off x="6060375" y="4903950"/>
              <a:ext cx="121400" cy="121400"/>
            </a:xfrm>
            <a:custGeom>
              <a:rect b="b" l="l" r="r" t="t"/>
              <a:pathLst>
                <a:path extrusionOk="0" h="4856" w="4856">
                  <a:moveTo>
                    <a:pt x="0" y="1"/>
                  </a:moveTo>
                  <a:lnTo>
                    <a:pt x="0" y="4856"/>
                  </a:lnTo>
                  <a:lnTo>
                    <a:pt x="4855" y="4856"/>
                  </a:lnTo>
                  <a:lnTo>
                    <a:pt x="4855"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g11fb2485ad5_0_2700"/>
            <p:cNvSpPr/>
            <p:nvPr/>
          </p:nvSpPr>
          <p:spPr>
            <a:xfrm>
              <a:off x="6060375" y="5054450"/>
              <a:ext cx="121400" cy="121425"/>
            </a:xfrm>
            <a:custGeom>
              <a:rect b="b" l="l" r="r" t="t"/>
              <a:pathLst>
                <a:path extrusionOk="0" h="4857" w="4856">
                  <a:moveTo>
                    <a:pt x="0" y="1"/>
                  </a:moveTo>
                  <a:lnTo>
                    <a:pt x="0" y="4856"/>
                  </a:lnTo>
                  <a:lnTo>
                    <a:pt x="4855" y="4856"/>
                  </a:lnTo>
                  <a:lnTo>
                    <a:pt x="4855"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g11fb2485ad5_0_2700"/>
            <p:cNvSpPr/>
            <p:nvPr/>
          </p:nvSpPr>
          <p:spPr>
            <a:xfrm>
              <a:off x="6060375" y="5204975"/>
              <a:ext cx="121400" cy="121400"/>
            </a:xfrm>
            <a:custGeom>
              <a:rect b="b" l="l" r="r" t="t"/>
              <a:pathLst>
                <a:path extrusionOk="0" h="4856" w="4856">
                  <a:moveTo>
                    <a:pt x="0" y="0"/>
                  </a:moveTo>
                  <a:lnTo>
                    <a:pt x="0" y="4856"/>
                  </a:lnTo>
                  <a:lnTo>
                    <a:pt x="4855" y="4856"/>
                  </a:lnTo>
                  <a:lnTo>
                    <a:pt x="4855"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g11fb2485ad5_0_2700"/>
            <p:cNvSpPr/>
            <p:nvPr/>
          </p:nvSpPr>
          <p:spPr>
            <a:xfrm>
              <a:off x="6060375" y="5355475"/>
              <a:ext cx="121400" cy="121400"/>
            </a:xfrm>
            <a:custGeom>
              <a:rect b="b" l="l" r="r" t="t"/>
              <a:pathLst>
                <a:path extrusionOk="0" h="4856" w="4856">
                  <a:moveTo>
                    <a:pt x="0" y="1"/>
                  </a:moveTo>
                  <a:lnTo>
                    <a:pt x="0" y="4856"/>
                  </a:lnTo>
                  <a:lnTo>
                    <a:pt x="4855" y="4856"/>
                  </a:lnTo>
                  <a:lnTo>
                    <a:pt x="4855"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g11fb2485ad5_0_2700"/>
            <p:cNvSpPr/>
            <p:nvPr/>
          </p:nvSpPr>
          <p:spPr>
            <a:xfrm>
              <a:off x="6210875" y="539125"/>
              <a:ext cx="121400" cy="121425"/>
            </a:xfrm>
            <a:custGeom>
              <a:rect b="b" l="l" r="r" t="t"/>
              <a:pathLst>
                <a:path extrusionOk="0" h="4857" w="4856">
                  <a:moveTo>
                    <a:pt x="1" y="1"/>
                  </a:moveTo>
                  <a:lnTo>
                    <a:pt x="1" y="4856"/>
                  </a:lnTo>
                  <a:lnTo>
                    <a:pt x="4856" y="4856"/>
                  </a:lnTo>
                  <a:lnTo>
                    <a:pt x="4856"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g11fb2485ad5_0_2700"/>
            <p:cNvSpPr/>
            <p:nvPr/>
          </p:nvSpPr>
          <p:spPr>
            <a:xfrm>
              <a:off x="6210875" y="990675"/>
              <a:ext cx="121400" cy="121400"/>
            </a:xfrm>
            <a:custGeom>
              <a:rect b="b" l="l" r="r" t="t"/>
              <a:pathLst>
                <a:path extrusionOk="0" h="4856" w="4856">
                  <a:moveTo>
                    <a:pt x="1" y="0"/>
                  </a:moveTo>
                  <a:lnTo>
                    <a:pt x="1" y="4855"/>
                  </a:lnTo>
                  <a:lnTo>
                    <a:pt x="4856" y="4855"/>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g11fb2485ad5_0_2700"/>
            <p:cNvSpPr/>
            <p:nvPr/>
          </p:nvSpPr>
          <p:spPr>
            <a:xfrm>
              <a:off x="6210875" y="1141175"/>
              <a:ext cx="121400" cy="121400"/>
            </a:xfrm>
            <a:custGeom>
              <a:rect b="b" l="l" r="r" t="t"/>
              <a:pathLst>
                <a:path extrusionOk="0" h="4856" w="4856">
                  <a:moveTo>
                    <a:pt x="1" y="1"/>
                  </a:moveTo>
                  <a:lnTo>
                    <a:pt x="1" y="4856"/>
                  </a:lnTo>
                  <a:lnTo>
                    <a:pt x="4856" y="4856"/>
                  </a:lnTo>
                  <a:lnTo>
                    <a:pt x="4856"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g11fb2485ad5_0_2700"/>
            <p:cNvSpPr/>
            <p:nvPr/>
          </p:nvSpPr>
          <p:spPr>
            <a:xfrm>
              <a:off x="6210875" y="1291700"/>
              <a:ext cx="121400" cy="121400"/>
            </a:xfrm>
            <a:custGeom>
              <a:rect b="b" l="l" r="r" t="t"/>
              <a:pathLst>
                <a:path extrusionOk="0" h="4856" w="4856">
                  <a:moveTo>
                    <a:pt x="1" y="0"/>
                  </a:moveTo>
                  <a:lnTo>
                    <a:pt x="1" y="4855"/>
                  </a:lnTo>
                  <a:lnTo>
                    <a:pt x="4856" y="4855"/>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g11fb2485ad5_0_2700"/>
            <p:cNvSpPr/>
            <p:nvPr/>
          </p:nvSpPr>
          <p:spPr>
            <a:xfrm>
              <a:off x="6210875" y="1592700"/>
              <a:ext cx="121400" cy="121425"/>
            </a:xfrm>
            <a:custGeom>
              <a:rect b="b" l="l" r="r" t="t"/>
              <a:pathLst>
                <a:path extrusionOk="0" h="4857" w="4856">
                  <a:moveTo>
                    <a:pt x="1" y="1"/>
                  </a:moveTo>
                  <a:lnTo>
                    <a:pt x="1" y="4856"/>
                  </a:lnTo>
                  <a:lnTo>
                    <a:pt x="4856" y="4856"/>
                  </a:lnTo>
                  <a:lnTo>
                    <a:pt x="4856"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g11fb2485ad5_0_2700"/>
            <p:cNvSpPr/>
            <p:nvPr/>
          </p:nvSpPr>
          <p:spPr>
            <a:xfrm>
              <a:off x="6210875" y="1893725"/>
              <a:ext cx="121400" cy="121400"/>
            </a:xfrm>
            <a:custGeom>
              <a:rect b="b" l="l" r="r" t="t"/>
              <a:pathLst>
                <a:path extrusionOk="0" h="4856" w="4856">
                  <a:moveTo>
                    <a:pt x="1" y="1"/>
                  </a:moveTo>
                  <a:lnTo>
                    <a:pt x="1" y="4856"/>
                  </a:lnTo>
                  <a:lnTo>
                    <a:pt x="4856" y="4856"/>
                  </a:lnTo>
                  <a:lnTo>
                    <a:pt x="4856"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g11fb2485ad5_0_2700"/>
            <p:cNvSpPr/>
            <p:nvPr/>
          </p:nvSpPr>
          <p:spPr>
            <a:xfrm>
              <a:off x="6210875" y="2044250"/>
              <a:ext cx="121400" cy="121400"/>
            </a:xfrm>
            <a:custGeom>
              <a:rect b="b" l="l" r="r" t="t"/>
              <a:pathLst>
                <a:path extrusionOk="0" h="4856" w="4856">
                  <a:moveTo>
                    <a:pt x="1" y="0"/>
                  </a:moveTo>
                  <a:lnTo>
                    <a:pt x="1" y="4855"/>
                  </a:lnTo>
                  <a:lnTo>
                    <a:pt x="4856" y="4855"/>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g11fb2485ad5_0_2700"/>
            <p:cNvSpPr/>
            <p:nvPr/>
          </p:nvSpPr>
          <p:spPr>
            <a:xfrm>
              <a:off x="6210875" y="2194750"/>
              <a:ext cx="121400" cy="121400"/>
            </a:xfrm>
            <a:custGeom>
              <a:rect b="b" l="l" r="r" t="t"/>
              <a:pathLst>
                <a:path extrusionOk="0" h="4856" w="4856">
                  <a:moveTo>
                    <a:pt x="1" y="1"/>
                  </a:moveTo>
                  <a:lnTo>
                    <a:pt x="1" y="4856"/>
                  </a:lnTo>
                  <a:lnTo>
                    <a:pt x="4856" y="4856"/>
                  </a:lnTo>
                  <a:lnTo>
                    <a:pt x="4856"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g11fb2485ad5_0_2700"/>
            <p:cNvSpPr/>
            <p:nvPr/>
          </p:nvSpPr>
          <p:spPr>
            <a:xfrm>
              <a:off x="6210875" y="2495775"/>
              <a:ext cx="121400" cy="121400"/>
            </a:xfrm>
            <a:custGeom>
              <a:rect b="b" l="l" r="r" t="t"/>
              <a:pathLst>
                <a:path extrusionOk="0" h="4856" w="4856">
                  <a:moveTo>
                    <a:pt x="1" y="1"/>
                  </a:moveTo>
                  <a:lnTo>
                    <a:pt x="1" y="4856"/>
                  </a:lnTo>
                  <a:lnTo>
                    <a:pt x="4856" y="4856"/>
                  </a:lnTo>
                  <a:lnTo>
                    <a:pt x="4856"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g11fb2485ad5_0_2700"/>
            <p:cNvSpPr/>
            <p:nvPr/>
          </p:nvSpPr>
          <p:spPr>
            <a:xfrm>
              <a:off x="6210875" y="2796800"/>
              <a:ext cx="121400" cy="121400"/>
            </a:xfrm>
            <a:custGeom>
              <a:rect b="b" l="l" r="r" t="t"/>
              <a:pathLst>
                <a:path extrusionOk="0" h="4856" w="4856">
                  <a:moveTo>
                    <a:pt x="1" y="0"/>
                  </a:moveTo>
                  <a:lnTo>
                    <a:pt x="1" y="4856"/>
                  </a:lnTo>
                  <a:lnTo>
                    <a:pt x="4856" y="4856"/>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g11fb2485ad5_0_2700"/>
            <p:cNvSpPr/>
            <p:nvPr/>
          </p:nvSpPr>
          <p:spPr>
            <a:xfrm>
              <a:off x="6210875" y="3097825"/>
              <a:ext cx="121400" cy="121400"/>
            </a:xfrm>
            <a:custGeom>
              <a:rect b="b" l="l" r="r" t="t"/>
              <a:pathLst>
                <a:path extrusionOk="0" h="4856" w="4856">
                  <a:moveTo>
                    <a:pt x="1" y="0"/>
                  </a:moveTo>
                  <a:lnTo>
                    <a:pt x="1" y="4855"/>
                  </a:lnTo>
                  <a:lnTo>
                    <a:pt x="4856" y="4855"/>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g11fb2485ad5_0_2700"/>
            <p:cNvSpPr/>
            <p:nvPr/>
          </p:nvSpPr>
          <p:spPr>
            <a:xfrm>
              <a:off x="6210875" y="3398850"/>
              <a:ext cx="121400" cy="121400"/>
            </a:xfrm>
            <a:custGeom>
              <a:rect b="b" l="l" r="r" t="t"/>
              <a:pathLst>
                <a:path extrusionOk="0" h="4856" w="4856">
                  <a:moveTo>
                    <a:pt x="1" y="0"/>
                  </a:moveTo>
                  <a:lnTo>
                    <a:pt x="1" y="4855"/>
                  </a:lnTo>
                  <a:lnTo>
                    <a:pt x="4856" y="4855"/>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g11fb2485ad5_0_2700"/>
            <p:cNvSpPr/>
            <p:nvPr/>
          </p:nvSpPr>
          <p:spPr>
            <a:xfrm>
              <a:off x="6210875" y="3549350"/>
              <a:ext cx="121400" cy="121400"/>
            </a:xfrm>
            <a:custGeom>
              <a:rect b="b" l="l" r="r" t="t"/>
              <a:pathLst>
                <a:path extrusionOk="0" h="4856" w="4856">
                  <a:moveTo>
                    <a:pt x="1" y="1"/>
                  </a:moveTo>
                  <a:lnTo>
                    <a:pt x="1" y="4856"/>
                  </a:lnTo>
                  <a:lnTo>
                    <a:pt x="4856" y="4856"/>
                  </a:lnTo>
                  <a:lnTo>
                    <a:pt x="4856"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g11fb2485ad5_0_2700"/>
            <p:cNvSpPr/>
            <p:nvPr/>
          </p:nvSpPr>
          <p:spPr>
            <a:xfrm>
              <a:off x="6210875" y="4000875"/>
              <a:ext cx="121400" cy="121425"/>
            </a:xfrm>
            <a:custGeom>
              <a:rect b="b" l="l" r="r" t="t"/>
              <a:pathLst>
                <a:path extrusionOk="0" h="4857" w="4856">
                  <a:moveTo>
                    <a:pt x="1" y="1"/>
                  </a:moveTo>
                  <a:lnTo>
                    <a:pt x="1" y="4856"/>
                  </a:lnTo>
                  <a:lnTo>
                    <a:pt x="4856" y="4856"/>
                  </a:lnTo>
                  <a:lnTo>
                    <a:pt x="4856"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g11fb2485ad5_0_2700"/>
            <p:cNvSpPr/>
            <p:nvPr/>
          </p:nvSpPr>
          <p:spPr>
            <a:xfrm>
              <a:off x="6210875" y="4151400"/>
              <a:ext cx="121400" cy="121400"/>
            </a:xfrm>
            <a:custGeom>
              <a:rect b="b" l="l" r="r" t="t"/>
              <a:pathLst>
                <a:path extrusionOk="0" h="4856" w="4856">
                  <a:moveTo>
                    <a:pt x="1" y="0"/>
                  </a:moveTo>
                  <a:lnTo>
                    <a:pt x="1" y="4856"/>
                  </a:lnTo>
                  <a:lnTo>
                    <a:pt x="4856" y="4856"/>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g11fb2485ad5_0_2700"/>
            <p:cNvSpPr/>
            <p:nvPr/>
          </p:nvSpPr>
          <p:spPr>
            <a:xfrm>
              <a:off x="6210875" y="4301900"/>
              <a:ext cx="121400" cy="121400"/>
            </a:xfrm>
            <a:custGeom>
              <a:rect b="b" l="l" r="r" t="t"/>
              <a:pathLst>
                <a:path extrusionOk="0" h="4856" w="4856">
                  <a:moveTo>
                    <a:pt x="1" y="1"/>
                  </a:moveTo>
                  <a:lnTo>
                    <a:pt x="1" y="4856"/>
                  </a:lnTo>
                  <a:lnTo>
                    <a:pt x="4856" y="4856"/>
                  </a:lnTo>
                  <a:lnTo>
                    <a:pt x="4856"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g11fb2485ad5_0_2700"/>
            <p:cNvSpPr/>
            <p:nvPr/>
          </p:nvSpPr>
          <p:spPr>
            <a:xfrm>
              <a:off x="6210875" y="4452425"/>
              <a:ext cx="121400" cy="121400"/>
            </a:xfrm>
            <a:custGeom>
              <a:rect b="b" l="l" r="r" t="t"/>
              <a:pathLst>
                <a:path extrusionOk="0" h="4856" w="4856">
                  <a:moveTo>
                    <a:pt x="1" y="0"/>
                  </a:moveTo>
                  <a:lnTo>
                    <a:pt x="1" y="4855"/>
                  </a:lnTo>
                  <a:lnTo>
                    <a:pt x="4856" y="4855"/>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g11fb2485ad5_0_2700"/>
            <p:cNvSpPr/>
            <p:nvPr/>
          </p:nvSpPr>
          <p:spPr>
            <a:xfrm>
              <a:off x="6210875" y="4602925"/>
              <a:ext cx="121400" cy="121400"/>
            </a:xfrm>
            <a:custGeom>
              <a:rect b="b" l="l" r="r" t="t"/>
              <a:pathLst>
                <a:path extrusionOk="0" h="4856" w="4856">
                  <a:moveTo>
                    <a:pt x="1" y="1"/>
                  </a:moveTo>
                  <a:lnTo>
                    <a:pt x="1" y="4856"/>
                  </a:lnTo>
                  <a:lnTo>
                    <a:pt x="4856" y="4856"/>
                  </a:lnTo>
                  <a:lnTo>
                    <a:pt x="4856"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g11fb2485ad5_0_2700"/>
            <p:cNvSpPr/>
            <p:nvPr/>
          </p:nvSpPr>
          <p:spPr>
            <a:xfrm>
              <a:off x="6210875" y="4903950"/>
              <a:ext cx="121400" cy="121400"/>
            </a:xfrm>
            <a:custGeom>
              <a:rect b="b" l="l" r="r" t="t"/>
              <a:pathLst>
                <a:path extrusionOk="0" h="4856" w="4856">
                  <a:moveTo>
                    <a:pt x="1" y="1"/>
                  </a:moveTo>
                  <a:lnTo>
                    <a:pt x="1" y="4856"/>
                  </a:lnTo>
                  <a:lnTo>
                    <a:pt x="4856" y="4856"/>
                  </a:lnTo>
                  <a:lnTo>
                    <a:pt x="4856"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g11fb2485ad5_0_2700"/>
            <p:cNvSpPr/>
            <p:nvPr/>
          </p:nvSpPr>
          <p:spPr>
            <a:xfrm>
              <a:off x="6210875" y="5054450"/>
              <a:ext cx="121400" cy="121425"/>
            </a:xfrm>
            <a:custGeom>
              <a:rect b="b" l="l" r="r" t="t"/>
              <a:pathLst>
                <a:path extrusionOk="0" h="4857" w="4856">
                  <a:moveTo>
                    <a:pt x="1" y="1"/>
                  </a:moveTo>
                  <a:lnTo>
                    <a:pt x="1" y="4856"/>
                  </a:lnTo>
                  <a:lnTo>
                    <a:pt x="4856" y="4856"/>
                  </a:lnTo>
                  <a:lnTo>
                    <a:pt x="4856"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g11fb2485ad5_0_2700"/>
            <p:cNvSpPr/>
            <p:nvPr/>
          </p:nvSpPr>
          <p:spPr>
            <a:xfrm>
              <a:off x="6361375" y="388625"/>
              <a:ext cx="121425" cy="121400"/>
            </a:xfrm>
            <a:custGeom>
              <a:rect b="b" l="l" r="r" t="t"/>
              <a:pathLst>
                <a:path extrusionOk="0" h="4856" w="4857">
                  <a:moveTo>
                    <a:pt x="1" y="0"/>
                  </a:moveTo>
                  <a:lnTo>
                    <a:pt x="1" y="4856"/>
                  </a:lnTo>
                  <a:lnTo>
                    <a:pt x="4856" y="4856"/>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g11fb2485ad5_0_2700"/>
            <p:cNvSpPr/>
            <p:nvPr/>
          </p:nvSpPr>
          <p:spPr>
            <a:xfrm>
              <a:off x="6361375" y="539125"/>
              <a:ext cx="121425" cy="121425"/>
            </a:xfrm>
            <a:custGeom>
              <a:rect b="b" l="l" r="r" t="t"/>
              <a:pathLst>
                <a:path extrusionOk="0" h="4857" w="4857">
                  <a:moveTo>
                    <a:pt x="1" y="1"/>
                  </a:moveTo>
                  <a:lnTo>
                    <a:pt x="1" y="4856"/>
                  </a:lnTo>
                  <a:lnTo>
                    <a:pt x="4856" y="4856"/>
                  </a:lnTo>
                  <a:lnTo>
                    <a:pt x="4856"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g11fb2485ad5_0_2700"/>
            <p:cNvSpPr/>
            <p:nvPr/>
          </p:nvSpPr>
          <p:spPr>
            <a:xfrm>
              <a:off x="6361375" y="990675"/>
              <a:ext cx="121425" cy="121400"/>
            </a:xfrm>
            <a:custGeom>
              <a:rect b="b" l="l" r="r" t="t"/>
              <a:pathLst>
                <a:path extrusionOk="0" h="4856" w="4857">
                  <a:moveTo>
                    <a:pt x="1" y="0"/>
                  </a:moveTo>
                  <a:lnTo>
                    <a:pt x="1" y="4855"/>
                  </a:lnTo>
                  <a:lnTo>
                    <a:pt x="4856" y="4855"/>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g11fb2485ad5_0_2700"/>
            <p:cNvSpPr/>
            <p:nvPr/>
          </p:nvSpPr>
          <p:spPr>
            <a:xfrm>
              <a:off x="6361375" y="1291700"/>
              <a:ext cx="121425" cy="121400"/>
            </a:xfrm>
            <a:custGeom>
              <a:rect b="b" l="l" r="r" t="t"/>
              <a:pathLst>
                <a:path extrusionOk="0" h="4856" w="4857">
                  <a:moveTo>
                    <a:pt x="1" y="0"/>
                  </a:moveTo>
                  <a:lnTo>
                    <a:pt x="1" y="4855"/>
                  </a:lnTo>
                  <a:lnTo>
                    <a:pt x="4856" y="4855"/>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g11fb2485ad5_0_2700"/>
            <p:cNvSpPr/>
            <p:nvPr/>
          </p:nvSpPr>
          <p:spPr>
            <a:xfrm>
              <a:off x="6361375" y="1592700"/>
              <a:ext cx="121425" cy="121425"/>
            </a:xfrm>
            <a:custGeom>
              <a:rect b="b" l="l" r="r" t="t"/>
              <a:pathLst>
                <a:path extrusionOk="0" h="4857" w="4857">
                  <a:moveTo>
                    <a:pt x="1" y="1"/>
                  </a:moveTo>
                  <a:lnTo>
                    <a:pt x="1" y="4856"/>
                  </a:lnTo>
                  <a:lnTo>
                    <a:pt x="4856" y="4856"/>
                  </a:lnTo>
                  <a:lnTo>
                    <a:pt x="4856"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g11fb2485ad5_0_2700"/>
            <p:cNvSpPr/>
            <p:nvPr/>
          </p:nvSpPr>
          <p:spPr>
            <a:xfrm>
              <a:off x="6361375" y="2044250"/>
              <a:ext cx="121425" cy="121400"/>
            </a:xfrm>
            <a:custGeom>
              <a:rect b="b" l="l" r="r" t="t"/>
              <a:pathLst>
                <a:path extrusionOk="0" h="4856" w="4857">
                  <a:moveTo>
                    <a:pt x="1" y="0"/>
                  </a:moveTo>
                  <a:lnTo>
                    <a:pt x="1" y="4855"/>
                  </a:lnTo>
                  <a:lnTo>
                    <a:pt x="4856" y="4855"/>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g11fb2485ad5_0_2700"/>
            <p:cNvSpPr/>
            <p:nvPr/>
          </p:nvSpPr>
          <p:spPr>
            <a:xfrm>
              <a:off x="6361375" y="2345275"/>
              <a:ext cx="121425" cy="121400"/>
            </a:xfrm>
            <a:custGeom>
              <a:rect b="b" l="l" r="r" t="t"/>
              <a:pathLst>
                <a:path extrusionOk="0" h="4856" w="4857">
                  <a:moveTo>
                    <a:pt x="1" y="0"/>
                  </a:moveTo>
                  <a:lnTo>
                    <a:pt x="1" y="4855"/>
                  </a:lnTo>
                  <a:lnTo>
                    <a:pt x="4856" y="4855"/>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g11fb2485ad5_0_2700"/>
            <p:cNvSpPr/>
            <p:nvPr/>
          </p:nvSpPr>
          <p:spPr>
            <a:xfrm>
              <a:off x="6361375" y="2796800"/>
              <a:ext cx="121425" cy="121400"/>
            </a:xfrm>
            <a:custGeom>
              <a:rect b="b" l="l" r="r" t="t"/>
              <a:pathLst>
                <a:path extrusionOk="0" h="4856" w="4857">
                  <a:moveTo>
                    <a:pt x="1" y="0"/>
                  </a:moveTo>
                  <a:lnTo>
                    <a:pt x="1" y="4856"/>
                  </a:lnTo>
                  <a:lnTo>
                    <a:pt x="4856" y="4856"/>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g11fb2485ad5_0_2700"/>
            <p:cNvSpPr/>
            <p:nvPr/>
          </p:nvSpPr>
          <p:spPr>
            <a:xfrm>
              <a:off x="6361375" y="3097825"/>
              <a:ext cx="121425" cy="121400"/>
            </a:xfrm>
            <a:custGeom>
              <a:rect b="b" l="l" r="r" t="t"/>
              <a:pathLst>
                <a:path extrusionOk="0" h="4856" w="4857">
                  <a:moveTo>
                    <a:pt x="1" y="0"/>
                  </a:moveTo>
                  <a:lnTo>
                    <a:pt x="1" y="4855"/>
                  </a:lnTo>
                  <a:lnTo>
                    <a:pt x="4856" y="4855"/>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g11fb2485ad5_0_2700"/>
            <p:cNvSpPr/>
            <p:nvPr/>
          </p:nvSpPr>
          <p:spPr>
            <a:xfrm>
              <a:off x="6361375" y="3248325"/>
              <a:ext cx="121425" cy="121400"/>
            </a:xfrm>
            <a:custGeom>
              <a:rect b="b" l="l" r="r" t="t"/>
              <a:pathLst>
                <a:path extrusionOk="0" h="4856" w="4857">
                  <a:moveTo>
                    <a:pt x="1" y="1"/>
                  </a:moveTo>
                  <a:lnTo>
                    <a:pt x="1" y="4856"/>
                  </a:lnTo>
                  <a:lnTo>
                    <a:pt x="4856" y="4856"/>
                  </a:lnTo>
                  <a:lnTo>
                    <a:pt x="4856"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g11fb2485ad5_0_2700"/>
            <p:cNvSpPr/>
            <p:nvPr/>
          </p:nvSpPr>
          <p:spPr>
            <a:xfrm>
              <a:off x="6361375" y="3549350"/>
              <a:ext cx="121425" cy="121400"/>
            </a:xfrm>
            <a:custGeom>
              <a:rect b="b" l="l" r="r" t="t"/>
              <a:pathLst>
                <a:path extrusionOk="0" h="4856" w="4857">
                  <a:moveTo>
                    <a:pt x="1" y="1"/>
                  </a:moveTo>
                  <a:lnTo>
                    <a:pt x="1" y="4856"/>
                  </a:lnTo>
                  <a:lnTo>
                    <a:pt x="4856" y="4856"/>
                  </a:lnTo>
                  <a:lnTo>
                    <a:pt x="4856"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g11fb2485ad5_0_2700"/>
            <p:cNvSpPr/>
            <p:nvPr/>
          </p:nvSpPr>
          <p:spPr>
            <a:xfrm>
              <a:off x="6361375" y="3699875"/>
              <a:ext cx="121425" cy="121400"/>
            </a:xfrm>
            <a:custGeom>
              <a:rect b="b" l="l" r="r" t="t"/>
              <a:pathLst>
                <a:path extrusionOk="0" h="4856" w="4857">
                  <a:moveTo>
                    <a:pt x="1" y="0"/>
                  </a:moveTo>
                  <a:lnTo>
                    <a:pt x="1" y="4855"/>
                  </a:lnTo>
                  <a:lnTo>
                    <a:pt x="4856" y="4855"/>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g11fb2485ad5_0_2700"/>
            <p:cNvSpPr/>
            <p:nvPr/>
          </p:nvSpPr>
          <p:spPr>
            <a:xfrm>
              <a:off x="6361375" y="3850375"/>
              <a:ext cx="121425" cy="121400"/>
            </a:xfrm>
            <a:custGeom>
              <a:rect b="b" l="l" r="r" t="t"/>
              <a:pathLst>
                <a:path extrusionOk="0" h="4856" w="4857">
                  <a:moveTo>
                    <a:pt x="1" y="0"/>
                  </a:moveTo>
                  <a:lnTo>
                    <a:pt x="1" y="4856"/>
                  </a:lnTo>
                  <a:lnTo>
                    <a:pt x="4856" y="4856"/>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g11fb2485ad5_0_2700"/>
            <p:cNvSpPr/>
            <p:nvPr/>
          </p:nvSpPr>
          <p:spPr>
            <a:xfrm>
              <a:off x="6361375" y="4151400"/>
              <a:ext cx="121425" cy="121400"/>
            </a:xfrm>
            <a:custGeom>
              <a:rect b="b" l="l" r="r" t="t"/>
              <a:pathLst>
                <a:path extrusionOk="0" h="4856" w="4857">
                  <a:moveTo>
                    <a:pt x="1" y="0"/>
                  </a:moveTo>
                  <a:lnTo>
                    <a:pt x="1" y="4856"/>
                  </a:lnTo>
                  <a:lnTo>
                    <a:pt x="4856" y="4856"/>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g11fb2485ad5_0_2700"/>
            <p:cNvSpPr/>
            <p:nvPr/>
          </p:nvSpPr>
          <p:spPr>
            <a:xfrm>
              <a:off x="6361375" y="4301900"/>
              <a:ext cx="121425" cy="121400"/>
            </a:xfrm>
            <a:custGeom>
              <a:rect b="b" l="l" r="r" t="t"/>
              <a:pathLst>
                <a:path extrusionOk="0" h="4856" w="4857">
                  <a:moveTo>
                    <a:pt x="1" y="1"/>
                  </a:moveTo>
                  <a:lnTo>
                    <a:pt x="1" y="4856"/>
                  </a:lnTo>
                  <a:lnTo>
                    <a:pt x="4856" y="4856"/>
                  </a:lnTo>
                  <a:lnTo>
                    <a:pt x="4856"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g11fb2485ad5_0_2700"/>
            <p:cNvSpPr/>
            <p:nvPr/>
          </p:nvSpPr>
          <p:spPr>
            <a:xfrm>
              <a:off x="6361375" y="4753450"/>
              <a:ext cx="121425" cy="121400"/>
            </a:xfrm>
            <a:custGeom>
              <a:rect b="b" l="l" r="r" t="t"/>
              <a:pathLst>
                <a:path extrusionOk="0" h="4856" w="4857">
                  <a:moveTo>
                    <a:pt x="1" y="0"/>
                  </a:moveTo>
                  <a:lnTo>
                    <a:pt x="1" y="4855"/>
                  </a:lnTo>
                  <a:lnTo>
                    <a:pt x="4856" y="4855"/>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g11fb2485ad5_0_2700"/>
            <p:cNvSpPr/>
            <p:nvPr/>
          </p:nvSpPr>
          <p:spPr>
            <a:xfrm>
              <a:off x="6361375" y="5054450"/>
              <a:ext cx="121425" cy="121425"/>
            </a:xfrm>
            <a:custGeom>
              <a:rect b="b" l="l" r="r" t="t"/>
              <a:pathLst>
                <a:path extrusionOk="0" h="4857" w="4857">
                  <a:moveTo>
                    <a:pt x="1" y="1"/>
                  </a:moveTo>
                  <a:lnTo>
                    <a:pt x="1" y="4856"/>
                  </a:lnTo>
                  <a:lnTo>
                    <a:pt x="4856" y="4856"/>
                  </a:lnTo>
                  <a:lnTo>
                    <a:pt x="4856"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g11fb2485ad5_0_2700"/>
            <p:cNvSpPr/>
            <p:nvPr/>
          </p:nvSpPr>
          <p:spPr>
            <a:xfrm>
              <a:off x="6361375" y="5204975"/>
              <a:ext cx="121425" cy="121400"/>
            </a:xfrm>
            <a:custGeom>
              <a:rect b="b" l="l" r="r" t="t"/>
              <a:pathLst>
                <a:path extrusionOk="0" h="4856" w="4857">
                  <a:moveTo>
                    <a:pt x="1" y="0"/>
                  </a:moveTo>
                  <a:lnTo>
                    <a:pt x="1" y="4856"/>
                  </a:lnTo>
                  <a:lnTo>
                    <a:pt x="4856" y="4856"/>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g11fb2485ad5_0_2700"/>
            <p:cNvSpPr/>
            <p:nvPr/>
          </p:nvSpPr>
          <p:spPr>
            <a:xfrm>
              <a:off x="6511900" y="388625"/>
              <a:ext cx="121400" cy="121400"/>
            </a:xfrm>
            <a:custGeom>
              <a:rect b="b" l="l" r="r" t="t"/>
              <a:pathLst>
                <a:path extrusionOk="0" h="4856" w="4856">
                  <a:moveTo>
                    <a:pt x="0" y="0"/>
                  </a:moveTo>
                  <a:lnTo>
                    <a:pt x="0" y="4856"/>
                  </a:lnTo>
                  <a:lnTo>
                    <a:pt x="4856" y="4856"/>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g11fb2485ad5_0_2700"/>
            <p:cNvSpPr/>
            <p:nvPr/>
          </p:nvSpPr>
          <p:spPr>
            <a:xfrm>
              <a:off x="6511900" y="1291700"/>
              <a:ext cx="121400" cy="121400"/>
            </a:xfrm>
            <a:custGeom>
              <a:rect b="b" l="l" r="r" t="t"/>
              <a:pathLst>
                <a:path extrusionOk="0" h="4856" w="4856">
                  <a:moveTo>
                    <a:pt x="0" y="0"/>
                  </a:moveTo>
                  <a:lnTo>
                    <a:pt x="0" y="4855"/>
                  </a:lnTo>
                  <a:lnTo>
                    <a:pt x="4856" y="4855"/>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g11fb2485ad5_0_2700"/>
            <p:cNvSpPr/>
            <p:nvPr/>
          </p:nvSpPr>
          <p:spPr>
            <a:xfrm>
              <a:off x="6511900" y="2044250"/>
              <a:ext cx="121400" cy="121400"/>
            </a:xfrm>
            <a:custGeom>
              <a:rect b="b" l="l" r="r" t="t"/>
              <a:pathLst>
                <a:path extrusionOk="0" h="4856" w="4856">
                  <a:moveTo>
                    <a:pt x="0" y="0"/>
                  </a:moveTo>
                  <a:lnTo>
                    <a:pt x="0" y="4855"/>
                  </a:lnTo>
                  <a:lnTo>
                    <a:pt x="4856" y="4855"/>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g11fb2485ad5_0_2700"/>
            <p:cNvSpPr/>
            <p:nvPr/>
          </p:nvSpPr>
          <p:spPr>
            <a:xfrm>
              <a:off x="6511900" y="2796800"/>
              <a:ext cx="121400" cy="121400"/>
            </a:xfrm>
            <a:custGeom>
              <a:rect b="b" l="l" r="r" t="t"/>
              <a:pathLst>
                <a:path extrusionOk="0" h="4856" w="4856">
                  <a:moveTo>
                    <a:pt x="0" y="0"/>
                  </a:moveTo>
                  <a:lnTo>
                    <a:pt x="0" y="4856"/>
                  </a:lnTo>
                  <a:lnTo>
                    <a:pt x="4856" y="4856"/>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g11fb2485ad5_0_2700"/>
            <p:cNvSpPr/>
            <p:nvPr/>
          </p:nvSpPr>
          <p:spPr>
            <a:xfrm>
              <a:off x="6511900" y="3699875"/>
              <a:ext cx="121400" cy="121400"/>
            </a:xfrm>
            <a:custGeom>
              <a:rect b="b" l="l" r="r" t="t"/>
              <a:pathLst>
                <a:path extrusionOk="0" h="4856" w="4856">
                  <a:moveTo>
                    <a:pt x="0" y="0"/>
                  </a:moveTo>
                  <a:lnTo>
                    <a:pt x="0" y="4855"/>
                  </a:lnTo>
                  <a:lnTo>
                    <a:pt x="4856" y="4855"/>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g11fb2485ad5_0_2700"/>
            <p:cNvSpPr/>
            <p:nvPr/>
          </p:nvSpPr>
          <p:spPr>
            <a:xfrm>
              <a:off x="6511900" y="4452425"/>
              <a:ext cx="121400" cy="121400"/>
            </a:xfrm>
            <a:custGeom>
              <a:rect b="b" l="l" r="r" t="t"/>
              <a:pathLst>
                <a:path extrusionOk="0" h="4856" w="4856">
                  <a:moveTo>
                    <a:pt x="0" y="0"/>
                  </a:moveTo>
                  <a:lnTo>
                    <a:pt x="0" y="4855"/>
                  </a:lnTo>
                  <a:lnTo>
                    <a:pt x="4856" y="4855"/>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g11fb2485ad5_0_2700"/>
            <p:cNvSpPr/>
            <p:nvPr/>
          </p:nvSpPr>
          <p:spPr>
            <a:xfrm>
              <a:off x="6511900" y="4602925"/>
              <a:ext cx="121400" cy="121400"/>
            </a:xfrm>
            <a:custGeom>
              <a:rect b="b" l="l" r="r" t="t"/>
              <a:pathLst>
                <a:path extrusionOk="0" h="4856" w="4856">
                  <a:moveTo>
                    <a:pt x="0" y="1"/>
                  </a:moveTo>
                  <a:lnTo>
                    <a:pt x="0" y="4856"/>
                  </a:lnTo>
                  <a:lnTo>
                    <a:pt x="4856" y="4856"/>
                  </a:lnTo>
                  <a:lnTo>
                    <a:pt x="4856"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g11fb2485ad5_0_2700"/>
            <p:cNvSpPr/>
            <p:nvPr/>
          </p:nvSpPr>
          <p:spPr>
            <a:xfrm>
              <a:off x="6511900" y="5204975"/>
              <a:ext cx="121400" cy="121400"/>
            </a:xfrm>
            <a:custGeom>
              <a:rect b="b" l="l" r="r" t="t"/>
              <a:pathLst>
                <a:path extrusionOk="0" h="4856" w="4856">
                  <a:moveTo>
                    <a:pt x="0" y="0"/>
                  </a:moveTo>
                  <a:lnTo>
                    <a:pt x="0" y="4856"/>
                  </a:lnTo>
                  <a:lnTo>
                    <a:pt x="4856" y="4856"/>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g11fb2485ad5_0_2700"/>
            <p:cNvSpPr/>
            <p:nvPr/>
          </p:nvSpPr>
          <p:spPr>
            <a:xfrm>
              <a:off x="6662400" y="689650"/>
              <a:ext cx="121400" cy="121400"/>
            </a:xfrm>
            <a:custGeom>
              <a:rect b="b" l="l" r="r" t="t"/>
              <a:pathLst>
                <a:path extrusionOk="0" h="4856" w="4856">
                  <a:moveTo>
                    <a:pt x="1" y="0"/>
                  </a:moveTo>
                  <a:lnTo>
                    <a:pt x="1" y="4855"/>
                  </a:lnTo>
                  <a:lnTo>
                    <a:pt x="4856" y="4855"/>
                  </a:lnTo>
                  <a:lnTo>
                    <a:pt x="4856" y="0"/>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g11fb2485ad5_0_2700"/>
            <p:cNvSpPr/>
            <p:nvPr/>
          </p:nvSpPr>
          <p:spPr>
            <a:xfrm>
              <a:off x="6662400" y="1592700"/>
              <a:ext cx="121400" cy="121425"/>
            </a:xfrm>
            <a:custGeom>
              <a:rect b="b" l="l" r="r" t="t"/>
              <a:pathLst>
                <a:path extrusionOk="0" h="4857" w="4856">
                  <a:moveTo>
                    <a:pt x="1" y="1"/>
                  </a:moveTo>
                  <a:lnTo>
                    <a:pt x="1" y="4856"/>
                  </a:lnTo>
                  <a:lnTo>
                    <a:pt x="4856" y="4856"/>
                  </a:lnTo>
                  <a:lnTo>
                    <a:pt x="4856"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g11fb2485ad5_0_2700"/>
            <p:cNvSpPr/>
            <p:nvPr/>
          </p:nvSpPr>
          <p:spPr>
            <a:xfrm>
              <a:off x="6662400" y="2646275"/>
              <a:ext cx="121400" cy="121425"/>
            </a:xfrm>
            <a:custGeom>
              <a:rect b="b" l="l" r="r" t="t"/>
              <a:pathLst>
                <a:path extrusionOk="0" h="4857" w="4856">
                  <a:moveTo>
                    <a:pt x="1" y="1"/>
                  </a:moveTo>
                  <a:lnTo>
                    <a:pt x="1" y="4856"/>
                  </a:lnTo>
                  <a:lnTo>
                    <a:pt x="4856" y="4856"/>
                  </a:lnTo>
                  <a:lnTo>
                    <a:pt x="4856" y="1"/>
                  </a:lnTo>
                  <a:close/>
                </a:path>
              </a:pathLst>
            </a:custGeom>
            <a:solidFill>
              <a:srgbClr val="D3EBD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56" name="Google Shape;256;g11fb2485ad5_0_2700"/>
          <p:cNvGrpSpPr/>
          <p:nvPr/>
        </p:nvGrpSpPr>
        <p:grpSpPr>
          <a:xfrm rot="10800000">
            <a:off x="10243494" y="38458"/>
            <a:ext cx="1521005" cy="6781562"/>
            <a:chOff x="5608825" y="238125"/>
            <a:chExt cx="1174975" cy="5238750"/>
          </a:xfrm>
        </p:grpSpPr>
        <p:sp>
          <p:nvSpPr>
            <p:cNvPr id="257" name="Google Shape;257;g11fb2485ad5_0_2700"/>
            <p:cNvSpPr/>
            <p:nvPr/>
          </p:nvSpPr>
          <p:spPr>
            <a:xfrm>
              <a:off x="5608825" y="388625"/>
              <a:ext cx="121400" cy="121400"/>
            </a:xfrm>
            <a:custGeom>
              <a:rect b="b" l="l" r="r" t="t"/>
              <a:pathLst>
                <a:path extrusionOk="0" h="4856" w="4856">
                  <a:moveTo>
                    <a:pt x="1" y="0"/>
                  </a:moveTo>
                  <a:lnTo>
                    <a:pt x="1" y="4856"/>
                  </a:lnTo>
                  <a:lnTo>
                    <a:pt x="4856" y="4856"/>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g11fb2485ad5_0_2700"/>
            <p:cNvSpPr/>
            <p:nvPr/>
          </p:nvSpPr>
          <p:spPr>
            <a:xfrm>
              <a:off x="5608825" y="2345275"/>
              <a:ext cx="121400" cy="121400"/>
            </a:xfrm>
            <a:custGeom>
              <a:rect b="b" l="l" r="r" t="t"/>
              <a:pathLst>
                <a:path extrusionOk="0" h="4856" w="4856">
                  <a:moveTo>
                    <a:pt x="1" y="0"/>
                  </a:moveTo>
                  <a:lnTo>
                    <a:pt x="1"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g11fb2485ad5_0_2700"/>
            <p:cNvSpPr/>
            <p:nvPr/>
          </p:nvSpPr>
          <p:spPr>
            <a:xfrm>
              <a:off x="5608825" y="2796800"/>
              <a:ext cx="121400" cy="121400"/>
            </a:xfrm>
            <a:custGeom>
              <a:rect b="b" l="l" r="r" t="t"/>
              <a:pathLst>
                <a:path extrusionOk="0" h="4856" w="4856">
                  <a:moveTo>
                    <a:pt x="1" y="0"/>
                  </a:moveTo>
                  <a:lnTo>
                    <a:pt x="1" y="4856"/>
                  </a:lnTo>
                  <a:lnTo>
                    <a:pt x="4856" y="4856"/>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g11fb2485ad5_0_2700"/>
            <p:cNvSpPr/>
            <p:nvPr/>
          </p:nvSpPr>
          <p:spPr>
            <a:xfrm>
              <a:off x="5608825" y="4151400"/>
              <a:ext cx="121400" cy="121400"/>
            </a:xfrm>
            <a:custGeom>
              <a:rect b="b" l="l" r="r" t="t"/>
              <a:pathLst>
                <a:path extrusionOk="0" h="4856" w="4856">
                  <a:moveTo>
                    <a:pt x="1" y="0"/>
                  </a:moveTo>
                  <a:lnTo>
                    <a:pt x="1" y="4856"/>
                  </a:lnTo>
                  <a:lnTo>
                    <a:pt x="4856" y="4856"/>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g11fb2485ad5_0_2700"/>
            <p:cNvSpPr/>
            <p:nvPr/>
          </p:nvSpPr>
          <p:spPr>
            <a:xfrm>
              <a:off x="5759350" y="388625"/>
              <a:ext cx="121400" cy="121400"/>
            </a:xfrm>
            <a:custGeom>
              <a:rect b="b" l="l" r="r" t="t"/>
              <a:pathLst>
                <a:path extrusionOk="0" h="4856" w="4856">
                  <a:moveTo>
                    <a:pt x="0" y="0"/>
                  </a:moveTo>
                  <a:lnTo>
                    <a:pt x="0" y="4856"/>
                  </a:lnTo>
                  <a:lnTo>
                    <a:pt x="4855" y="4856"/>
                  </a:lnTo>
                  <a:lnTo>
                    <a:pt x="4855"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g11fb2485ad5_0_2700"/>
            <p:cNvSpPr/>
            <p:nvPr/>
          </p:nvSpPr>
          <p:spPr>
            <a:xfrm>
              <a:off x="5759350" y="689650"/>
              <a:ext cx="121400" cy="121400"/>
            </a:xfrm>
            <a:custGeom>
              <a:rect b="b" l="l" r="r" t="t"/>
              <a:pathLst>
                <a:path extrusionOk="0" h="4856" w="4856">
                  <a:moveTo>
                    <a:pt x="0" y="0"/>
                  </a:moveTo>
                  <a:lnTo>
                    <a:pt x="0" y="4855"/>
                  </a:lnTo>
                  <a:lnTo>
                    <a:pt x="4855" y="4855"/>
                  </a:lnTo>
                  <a:lnTo>
                    <a:pt x="4855"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g11fb2485ad5_0_2700"/>
            <p:cNvSpPr/>
            <p:nvPr/>
          </p:nvSpPr>
          <p:spPr>
            <a:xfrm>
              <a:off x="5759350" y="990675"/>
              <a:ext cx="121400" cy="121400"/>
            </a:xfrm>
            <a:custGeom>
              <a:rect b="b" l="l" r="r" t="t"/>
              <a:pathLst>
                <a:path extrusionOk="0" h="4856" w="4856">
                  <a:moveTo>
                    <a:pt x="0" y="0"/>
                  </a:moveTo>
                  <a:lnTo>
                    <a:pt x="0" y="4855"/>
                  </a:lnTo>
                  <a:lnTo>
                    <a:pt x="4855" y="4855"/>
                  </a:lnTo>
                  <a:lnTo>
                    <a:pt x="4855"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g11fb2485ad5_0_2700"/>
            <p:cNvSpPr/>
            <p:nvPr/>
          </p:nvSpPr>
          <p:spPr>
            <a:xfrm>
              <a:off x="5759350" y="1592700"/>
              <a:ext cx="121400" cy="121425"/>
            </a:xfrm>
            <a:custGeom>
              <a:rect b="b" l="l" r="r" t="t"/>
              <a:pathLst>
                <a:path extrusionOk="0" h="4857" w="4856">
                  <a:moveTo>
                    <a:pt x="0" y="1"/>
                  </a:moveTo>
                  <a:lnTo>
                    <a:pt x="0" y="4856"/>
                  </a:lnTo>
                  <a:lnTo>
                    <a:pt x="4855" y="4856"/>
                  </a:lnTo>
                  <a:lnTo>
                    <a:pt x="4855"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g11fb2485ad5_0_2700"/>
            <p:cNvSpPr/>
            <p:nvPr/>
          </p:nvSpPr>
          <p:spPr>
            <a:xfrm>
              <a:off x="5759350" y="1743225"/>
              <a:ext cx="121400" cy="121400"/>
            </a:xfrm>
            <a:custGeom>
              <a:rect b="b" l="l" r="r" t="t"/>
              <a:pathLst>
                <a:path extrusionOk="0" h="4856" w="4856">
                  <a:moveTo>
                    <a:pt x="0" y="0"/>
                  </a:moveTo>
                  <a:lnTo>
                    <a:pt x="0" y="4856"/>
                  </a:lnTo>
                  <a:lnTo>
                    <a:pt x="4855" y="4856"/>
                  </a:lnTo>
                  <a:lnTo>
                    <a:pt x="4855"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g11fb2485ad5_0_2700"/>
            <p:cNvSpPr/>
            <p:nvPr/>
          </p:nvSpPr>
          <p:spPr>
            <a:xfrm>
              <a:off x="5759350" y="2044250"/>
              <a:ext cx="121400" cy="121400"/>
            </a:xfrm>
            <a:custGeom>
              <a:rect b="b" l="l" r="r" t="t"/>
              <a:pathLst>
                <a:path extrusionOk="0" h="4856" w="4856">
                  <a:moveTo>
                    <a:pt x="0" y="0"/>
                  </a:moveTo>
                  <a:lnTo>
                    <a:pt x="0" y="4855"/>
                  </a:lnTo>
                  <a:lnTo>
                    <a:pt x="4855" y="4855"/>
                  </a:lnTo>
                  <a:lnTo>
                    <a:pt x="4855"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g11fb2485ad5_0_2700"/>
            <p:cNvSpPr/>
            <p:nvPr/>
          </p:nvSpPr>
          <p:spPr>
            <a:xfrm>
              <a:off x="5759350" y="2194750"/>
              <a:ext cx="121400" cy="121400"/>
            </a:xfrm>
            <a:custGeom>
              <a:rect b="b" l="l" r="r" t="t"/>
              <a:pathLst>
                <a:path extrusionOk="0" h="4856" w="4856">
                  <a:moveTo>
                    <a:pt x="0" y="1"/>
                  </a:moveTo>
                  <a:lnTo>
                    <a:pt x="0" y="4856"/>
                  </a:lnTo>
                  <a:lnTo>
                    <a:pt x="4855" y="4856"/>
                  </a:lnTo>
                  <a:lnTo>
                    <a:pt x="4855"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g11fb2485ad5_0_2700"/>
            <p:cNvSpPr/>
            <p:nvPr/>
          </p:nvSpPr>
          <p:spPr>
            <a:xfrm>
              <a:off x="5759350" y="2345275"/>
              <a:ext cx="121400" cy="121400"/>
            </a:xfrm>
            <a:custGeom>
              <a:rect b="b" l="l" r="r" t="t"/>
              <a:pathLst>
                <a:path extrusionOk="0" h="4856" w="4856">
                  <a:moveTo>
                    <a:pt x="0" y="0"/>
                  </a:moveTo>
                  <a:lnTo>
                    <a:pt x="0" y="4855"/>
                  </a:lnTo>
                  <a:lnTo>
                    <a:pt x="4855" y="4855"/>
                  </a:lnTo>
                  <a:lnTo>
                    <a:pt x="4855"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g11fb2485ad5_0_2700"/>
            <p:cNvSpPr/>
            <p:nvPr/>
          </p:nvSpPr>
          <p:spPr>
            <a:xfrm>
              <a:off x="5759350" y="2947300"/>
              <a:ext cx="121400" cy="121425"/>
            </a:xfrm>
            <a:custGeom>
              <a:rect b="b" l="l" r="r" t="t"/>
              <a:pathLst>
                <a:path extrusionOk="0" h="4857" w="4856">
                  <a:moveTo>
                    <a:pt x="0" y="1"/>
                  </a:moveTo>
                  <a:lnTo>
                    <a:pt x="0" y="4856"/>
                  </a:lnTo>
                  <a:lnTo>
                    <a:pt x="4855" y="4856"/>
                  </a:lnTo>
                  <a:lnTo>
                    <a:pt x="4855"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g11fb2485ad5_0_2700"/>
            <p:cNvSpPr/>
            <p:nvPr/>
          </p:nvSpPr>
          <p:spPr>
            <a:xfrm>
              <a:off x="5759350" y="3097825"/>
              <a:ext cx="121400" cy="121400"/>
            </a:xfrm>
            <a:custGeom>
              <a:rect b="b" l="l" r="r" t="t"/>
              <a:pathLst>
                <a:path extrusionOk="0" h="4856" w="4856">
                  <a:moveTo>
                    <a:pt x="0" y="0"/>
                  </a:moveTo>
                  <a:lnTo>
                    <a:pt x="0" y="4855"/>
                  </a:lnTo>
                  <a:lnTo>
                    <a:pt x="4855" y="4855"/>
                  </a:lnTo>
                  <a:lnTo>
                    <a:pt x="4855"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g11fb2485ad5_0_2700"/>
            <p:cNvSpPr/>
            <p:nvPr/>
          </p:nvSpPr>
          <p:spPr>
            <a:xfrm>
              <a:off x="5759350" y="3248325"/>
              <a:ext cx="121400" cy="121400"/>
            </a:xfrm>
            <a:custGeom>
              <a:rect b="b" l="l" r="r" t="t"/>
              <a:pathLst>
                <a:path extrusionOk="0" h="4856" w="4856">
                  <a:moveTo>
                    <a:pt x="0" y="1"/>
                  </a:moveTo>
                  <a:lnTo>
                    <a:pt x="0" y="4856"/>
                  </a:lnTo>
                  <a:lnTo>
                    <a:pt x="4855" y="4856"/>
                  </a:lnTo>
                  <a:lnTo>
                    <a:pt x="4855"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g11fb2485ad5_0_2700"/>
            <p:cNvSpPr/>
            <p:nvPr/>
          </p:nvSpPr>
          <p:spPr>
            <a:xfrm>
              <a:off x="5759350" y="3850375"/>
              <a:ext cx="121400" cy="121400"/>
            </a:xfrm>
            <a:custGeom>
              <a:rect b="b" l="l" r="r" t="t"/>
              <a:pathLst>
                <a:path extrusionOk="0" h="4856" w="4856">
                  <a:moveTo>
                    <a:pt x="0" y="0"/>
                  </a:moveTo>
                  <a:lnTo>
                    <a:pt x="0" y="4856"/>
                  </a:lnTo>
                  <a:lnTo>
                    <a:pt x="4855" y="4856"/>
                  </a:lnTo>
                  <a:lnTo>
                    <a:pt x="4855"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g11fb2485ad5_0_2700"/>
            <p:cNvSpPr/>
            <p:nvPr/>
          </p:nvSpPr>
          <p:spPr>
            <a:xfrm>
              <a:off x="5759350" y="4000875"/>
              <a:ext cx="121400" cy="121425"/>
            </a:xfrm>
            <a:custGeom>
              <a:rect b="b" l="l" r="r" t="t"/>
              <a:pathLst>
                <a:path extrusionOk="0" h="4857" w="4856">
                  <a:moveTo>
                    <a:pt x="0" y="1"/>
                  </a:moveTo>
                  <a:lnTo>
                    <a:pt x="0" y="4856"/>
                  </a:lnTo>
                  <a:lnTo>
                    <a:pt x="4855" y="4856"/>
                  </a:lnTo>
                  <a:lnTo>
                    <a:pt x="4855"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g11fb2485ad5_0_2700"/>
            <p:cNvSpPr/>
            <p:nvPr/>
          </p:nvSpPr>
          <p:spPr>
            <a:xfrm>
              <a:off x="5759350" y="4452425"/>
              <a:ext cx="121400" cy="121400"/>
            </a:xfrm>
            <a:custGeom>
              <a:rect b="b" l="l" r="r" t="t"/>
              <a:pathLst>
                <a:path extrusionOk="0" h="4856" w="4856">
                  <a:moveTo>
                    <a:pt x="0" y="0"/>
                  </a:moveTo>
                  <a:lnTo>
                    <a:pt x="0" y="4855"/>
                  </a:lnTo>
                  <a:lnTo>
                    <a:pt x="4855" y="4855"/>
                  </a:lnTo>
                  <a:lnTo>
                    <a:pt x="4855"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g11fb2485ad5_0_2700"/>
            <p:cNvSpPr/>
            <p:nvPr/>
          </p:nvSpPr>
          <p:spPr>
            <a:xfrm>
              <a:off x="5759350" y="4602925"/>
              <a:ext cx="121400" cy="121400"/>
            </a:xfrm>
            <a:custGeom>
              <a:rect b="b" l="l" r="r" t="t"/>
              <a:pathLst>
                <a:path extrusionOk="0" h="4856" w="4856">
                  <a:moveTo>
                    <a:pt x="0" y="1"/>
                  </a:moveTo>
                  <a:lnTo>
                    <a:pt x="0" y="4856"/>
                  </a:lnTo>
                  <a:lnTo>
                    <a:pt x="4855" y="4856"/>
                  </a:lnTo>
                  <a:lnTo>
                    <a:pt x="4855"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g11fb2485ad5_0_2700"/>
            <p:cNvSpPr/>
            <p:nvPr/>
          </p:nvSpPr>
          <p:spPr>
            <a:xfrm>
              <a:off x="5759350" y="4753450"/>
              <a:ext cx="121400" cy="121400"/>
            </a:xfrm>
            <a:custGeom>
              <a:rect b="b" l="l" r="r" t="t"/>
              <a:pathLst>
                <a:path extrusionOk="0" h="4856" w="4856">
                  <a:moveTo>
                    <a:pt x="0" y="0"/>
                  </a:moveTo>
                  <a:lnTo>
                    <a:pt x="0" y="4855"/>
                  </a:lnTo>
                  <a:lnTo>
                    <a:pt x="4855" y="4855"/>
                  </a:lnTo>
                  <a:lnTo>
                    <a:pt x="4855"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g11fb2485ad5_0_2700"/>
            <p:cNvSpPr/>
            <p:nvPr/>
          </p:nvSpPr>
          <p:spPr>
            <a:xfrm>
              <a:off x="5759350" y="5054450"/>
              <a:ext cx="121400" cy="121425"/>
            </a:xfrm>
            <a:custGeom>
              <a:rect b="b" l="l" r="r" t="t"/>
              <a:pathLst>
                <a:path extrusionOk="0" h="4857" w="4856">
                  <a:moveTo>
                    <a:pt x="0" y="1"/>
                  </a:moveTo>
                  <a:lnTo>
                    <a:pt x="0" y="4856"/>
                  </a:lnTo>
                  <a:lnTo>
                    <a:pt x="4855" y="4856"/>
                  </a:lnTo>
                  <a:lnTo>
                    <a:pt x="4855"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g11fb2485ad5_0_2700"/>
            <p:cNvSpPr/>
            <p:nvPr/>
          </p:nvSpPr>
          <p:spPr>
            <a:xfrm>
              <a:off x="5909850" y="238125"/>
              <a:ext cx="121400" cy="121400"/>
            </a:xfrm>
            <a:custGeom>
              <a:rect b="b" l="l" r="r" t="t"/>
              <a:pathLst>
                <a:path extrusionOk="0" h="4856" w="4856">
                  <a:moveTo>
                    <a:pt x="1" y="0"/>
                  </a:moveTo>
                  <a:lnTo>
                    <a:pt x="1"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g11fb2485ad5_0_2700"/>
            <p:cNvSpPr/>
            <p:nvPr/>
          </p:nvSpPr>
          <p:spPr>
            <a:xfrm>
              <a:off x="5909850" y="539125"/>
              <a:ext cx="121400" cy="121425"/>
            </a:xfrm>
            <a:custGeom>
              <a:rect b="b" l="l" r="r" t="t"/>
              <a:pathLst>
                <a:path extrusionOk="0" h="4857" w="4856">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g11fb2485ad5_0_2700"/>
            <p:cNvSpPr/>
            <p:nvPr/>
          </p:nvSpPr>
          <p:spPr>
            <a:xfrm>
              <a:off x="5909850" y="840150"/>
              <a:ext cx="121400" cy="121400"/>
            </a:xfrm>
            <a:custGeom>
              <a:rect b="b" l="l" r="r" t="t"/>
              <a:pathLst>
                <a:path extrusionOk="0" h="4856" w="4856">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g11fb2485ad5_0_2700"/>
            <p:cNvSpPr/>
            <p:nvPr/>
          </p:nvSpPr>
          <p:spPr>
            <a:xfrm>
              <a:off x="5909850" y="990675"/>
              <a:ext cx="121400" cy="121400"/>
            </a:xfrm>
            <a:custGeom>
              <a:rect b="b" l="l" r="r" t="t"/>
              <a:pathLst>
                <a:path extrusionOk="0" h="4856" w="4856">
                  <a:moveTo>
                    <a:pt x="1" y="0"/>
                  </a:moveTo>
                  <a:lnTo>
                    <a:pt x="1"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g11fb2485ad5_0_2700"/>
            <p:cNvSpPr/>
            <p:nvPr/>
          </p:nvSpPr>
          <p:spPr>
            <a:xfrm>
              <a:off x="5909850" y="1592700"/>
              <a:ext cx="121400" cy="121425"/>
            </a:xfrm>
            <a:custGeom>
              <a:rect b="b" l="l" r="r" t="t"/>
              <a:pathLst>
                <a:path extrusionOk="0" h="4857" w="4856">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g11fb2485ad5_0_2700"/>
            <p:cNvSpPr/>
            <p:nvPr/>
          </p:nvSpPr>
          <p:spPr>
            <a:xfrm>
              <a:off x="5909850" y="2194750"/>
              <a:ext cx="121400" cy="121400"/>
            </a:xfrm>
            <a:custGeom>
              <a:rect b="b" l="l" r="r" t="t"/>
              <a:pathLst>
                <a:path extrusionOk="0" h="4856" w="4856">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g11fb2485ad5_0_2700"/>
            <p:cNvSpPr/>
            <p:nvPr/>
          </p:nvSpPr>
          <p:spPr>
            <a:xfrm>
              <a:off x="5909850" y="2345275"/>
              <a:ext cx="121400" cy="121400"/>
            </a:xfrm>
            <a:custGeom>
              <a:rect b="b" l="l" r="r" t="t"/>
              <a:pathLst>
                <a:path extrusionOk="0" h="4856" w="4856">
                  <a:moveTo>
                    <a:pt x="1" y="0"/>
                  </a:moveTo>
                  <a:lnTo>
                    <a:pt x="1"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g11fb2485ad5_0_2700"/>
            <p:cNvSpPr/>
            <p:nvPr/>
          </p:nvSpPr>
          <p:spPr>
            <a:xfrm>
              <a:off x="5909850" y="2495775"/>
              <a:ext cx="121400" cy="121400"/>
            </a:xfrm>
            <a:custGeom>
              <a:rect b="b" l="l" r="r" t="t"/>
              <a:pathLst>
                <a:path extrusionOk="0" h="4856" w="4856">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g11fb2485ad5_0_2700"/>
            <p:cNvSpPr/>
            <p:nvPr/>
          </p:nvSpPr>
          <p:spPr>
            <a:xfrm>
              <a:off x="5909850" y="3398850"/>
              <a:ext cx="121400" cy="121400"/>
            </a:xfrm>
            <a:custGeom>
              <a:rect b="b" l="l" r="r" t="t"/>
              <a:pathLst>
                <a:path extrusionOk="0" h="4856" w="4856">
                  <a:moveTo>
                    <a:pt x="1" y="0"/>
                  </a:moveTo>
                  <a:lnTo>
                    <a:pt x="1"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g11fb2485ad5_0_2700"/>
            <p:cNvSpPr/>
            <p:nvPr/>
          </p:nvSpPr>
          <p:spPr>
            <a:xfrm>
              <a:off x="5909850" y="4151400"/>
              <a:ext cx="121400" cy="121400"/>
            </a:xfrm>
            <a:custGeom>
              <a:rect b="b" l="l" r="r" t="t"/>
              <a:pathLst>
                <a:path extrusionOk="0" h="4856" w="4856">
                  <a:moveTo>
                    <a:pt x="1" y="0"/>
                  </a:moveTo>
                  <a:lnTo>
                    <a:pt x="1" y="4856"/>
                  </a:lnTo>
                  <a:lnTo>
                    <a:pt x="4856" y="4856"/>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g11fb2485ad5_0_2700"/>
            <p:cNvSpPr/>
            <p:nvPr/>
          </p:nvSpPr>
          <p:spPr>
            <a:xfrm>
              <a:off x="5909850" y="4602925"/>
              <a:ext cx="121400" cy="121400"/>
            </a:xfrm>
            <a:custGeom>
              <a:rect b="b" l="l" r="r" t="t"/>
              <a:pathLst>
                <a:path extrusionOk="0" h="4856" w="4856">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g11fb2485ad5_0_2700"/>
            <p:cNvSpPr/>
            <p:nvPr/>
          </p:nvSpPr>
          <p:spPr>
            <a:xfrm>
              <a:off x="5909850" y="4753450"/>
              <a:ext cx="121400" cy="121400"/>
            </a:xfrm>
            <a:custGeom>
              <a:rect b="b" l="l" r="r" t="t"/>
              <a:pathLst>
                <a:path extrusionOk="0" h="4856" w="4856">
                  <a:moveTo>
                    <a:pt x="1" y="0"/>
                  </a:moveTo>
                  <a:lnTo>
                    <a:pt x="1"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g11fb2485ad5_0_2700"/>
            <p:cNvSpPr/>
            <p:nvPr/>
          </p:nvSpPr>
          <p:spPr>
            <a:xfrm>
              <a:off x="5909850" y="5355475"/>
              <a:ext cx="121400" cy="121400"/>
            </a:xfrm>
            <a:custGeom>
              <a:rect b="b" l="l" r="r" t="t"/>
              <a:pathLst>
                <a:path extrusionOk="0" h="4856" w="4856">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g11fb2485ad5_0_2700"/>
            <p:cNvSpPr/>
            <p:nvPr/>
          </p:nvSpPr>
          <p:spPr>
            <a:xfrm>
              <a:off x="6060375" y="238125"/>
              <a:ext cx="121400" cy="121400"/>
            </a:xfrm>
            <a:custGeom>
              <a:rect b="b" l="l" r="r" t="t"/>
              <a:pathLst>
                <a:path extrusionOk="0" h="4856" w="4856">
                  <a:moveTo>
                    <a:pt x="0" y="0"/>
                  </a:moveTo>
                  <a:lnTo>
                    <a:pt x="0" y="4855"/>
                  </a:lnTo>
                  <a:lnTo>
                    <a:pt x="4855" y="4855"/>
                  </a:lnTo>
                  <a:lnTo>
                    <a:pt x="4855"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g11fb2485ad5_0_2700"/>
            <p:cNvSpPr/>
            <p:nvPr/>
          </p:nvSpPr>
          <p:spPr>
            <a:xfrm>
              <a:off x="6060375" y="388625"/>
              <a:ext cx="121400" cy="121400"/>
            </a:xfrm>
            <a:custGeom>
              <a:rect b="b" l="l" r="r" t="t"/>
              <a:pathLst>
                <a:path extrusionOk="0" h="4856" w="4856">
                  <a:moveTo>
                    <a:pt x="0" y="0"/>
                  </a:moveTo>
                  <a:lnTo>
                    <a:pt x="0" y="4856"/>
                  </a:lnTo>
                  <a:lnTo>
                    <a:pt x="4855" y="4856"/>
                  </a:lnTo>
                  <a:lnTo>
                    <a:pt x="4855"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g11fb2485ad5_0_2700"/>
            <p:cNvSpPr/>
            <p:nvPr/>
          </p:nvSpPr>
          <p:spPr>
            <a:xfrm>
              <a:off x="6060375" y="840150"/>
              <a:ext cx="121400" cy="121400"/>
            </a:xfrm>
            <a:custGeom>
              <a:rect b="b" l="l" r="r" t="t"/>
              <a:pathLst>
                <a:path extrusionOk="0" h="4856" w="4856">
                  <a:moveTo>
                    <a:pt x="0" y="1"/>
                  </a:moveTo>
                  <a:lnTo>
                    <a:pt x="0" y="4856"/>
                  </a:lnTo>
                  <a:lnTo>
                    <a:pt x="4855" y="4856"/>
                  </a:lnTo>
                  <a:lnTo>
                    <a:pt x="4855"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g11fb2485ad5_0_2700"/>
            <p:cNvSpPr/>
            <p:nvPr/>
          </p:nvSpPr>
          <p:spPr>
            <a:xfrm>
              <a:off x="6060375" y="1141175"/>
              <a:ext cx="121400" cy="121400"/>
            </a:xfrm>
            <a:custGeom>
              <a:rect b="b" l="l" r="r" t="t"/>
              <a:pathLst>
                <a:path extrusionOk="0" h="4856" w="4856">
                  <a:moveTo>
                    <a:pt x="0" y="1"/>
                  </a:moveTo>
                  <a:lnTo>
                    <a:pt x="0" y="4856"/>
                  </a:lnTo>
                  <a:lnTo>
                    <a:pt x="4855" y="4856"/>
                  </a:lnTo>
                  <a:lnTo>
                    <a:pt x="4855"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g11fb2485ad5_0_2700"/>
            <p:cNvSpPr/>
            <p:nvPr/>
          </p:nvSpPr>
          <p:spPr>
            <a:xfrm>
              <a:off x="6060375" y="1893725"/>
              <a:ext cx="121400" cy="121400"/>
            </a:xfrm>
            <a:custGeom>
              <a:rect b="b" l="l" r="r" t="t"/>
              <a:pathLst>
                <a:path extrusionOk="0" h="4856" w="4856">
                  <a:moveTo>
                    <a:pt x="0" y="1"/>
                  </a:moveTo>
                  <a:lnTo>
                    <a:pt x="0" y="4856"/>
                  </a:lnTo>
                  <a:lnTo>
                    <a:pt x="4855" y="4856"/>
                  </a:lnTo>
                  <a:lnTo>
                    <a:pt x="4855"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g11fb2485ad5_0_2700"/>
            <p:cNvSpPr/>
            <p:nvPr/>
          </p:nvSpPr>
          <p:spPr>
            <a:xfrm>
              <a:off x="6060375" y="2044250"/>
              <a:ext cx="121400" cy="121400"/>
            </a:xfrm>
            <a:custGeom>
              <a:rect b="b" l="l" r="r" t="t"/>
              <a:pathLst>
                <a:path extrusionOk="0" h="4856" w="4856">
                  <a:moveTo>
                    <a:pt x="0" y="0"/>
                  </a:moveTo>
                  <a:lnTo>
                    <a:pt x="0" y="4855"/>
                  </a:lnTo>
                  <a:lnTo>
                    <a:pt x="4855" y="4855"/>
                  </a:lnTo>
                  <a:lnTo>
                    <a:pt x="4855"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g11fb2485ad5_0_2700"/>
            <p:cNvSpPr/>
            <p:nvPr/>
          </p:nvSpPr>
          <p:spPr>
            <a:xfrm>
              <a:off x="6060375" y="3699875"/>
              <a:ext cx="121400" cy="121400"/>
            </a:xfrm>
            <a:custGeom>
              <a:rect b="b" l="l" r="r" t="t"/>
              <a:pathLst>
                <a:path extrusionOk="0" h="4856" w="4856">
                  <a:moveTo>
                    <a:pt x="0" y="0"/>
                  </a:moveTo>
                  <a:lnTo>
                    <a:pt x="0" y="4855"/>
                  </a:lnTo>
                  <a:lnTo>
                    <a:pt x="4855" y="4855"/>
                  </a:lnTo>
                  <a:lnTo>
                    <a:pt x="4855"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g11fb2485ad5_0_2700"/>
            <p:cNvSpPr/>
            <p:nvPr/>
          </p:nvSpPr>
          <p:spPr>
            <a:xfrm>
              <a:off x="6060375" y="4000875"/>
              <a:ext cx="121400" cy="121425"/>
            </a:xfrm>
            <a:custGeom>
              <a:rect b="b" l="l" r="r" t="t"/>
              <a:pathLst>
                <a:path extrusionOk="0" h="4857" w="4856">
                  <a:moveTo>
                    <a:pt x="0" y="1"/>
                  </a:moveTo>
                  <a:lnTo>
                    <a:pt x="0" y="4856"/>
                  </a:lnTo>
                  <a:lnTo>
                    <a:pt x="4855" y="4856"/>
                  </a:lnTo>
                  <a:lnTo>
                    <a:pt x="4855"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g11fb2485ad5_0_2700"/>
            <p:cNvSpPr/>
            <p:nvPr/>
          </p:nvSpPr>
          <p:spPr>
            <a:xfrm>
              <a:off x="6210875" y="238125"/>
              <a:ext cx="121400" cy="121400"/>
            </a:xfrm>
            <a:custGeom>
              <a:rect b="b" l="l" r="r" t="t"/>
              <a:pathLst>
                <a:path extrusionOk="0" h="4856" w="4856">
                  <a:moveTo>
                    <a:pt x="1" y="0"/>
                  </a:moveTo>
                  <a:lnTo>
                    <a:pt x="1"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g11fb2485ad5_0_2700"/>
            <p:cNvSpPr/>
            <p:nvPr/>
          </p:nvSpPr>
          <p:spPr>
            <a:xfrm>
              <a:off x="6210875" y="689650"/>
              <a:ext cx="121400" cy="121400"/>
            </a:xfrm>
            <a:custGeom>
              <a:rect b="b" l="l" r="r" t="t"/>
              <a:pathLst>
                <a:path extrusionOk="0" h="4856" w="4856">
                  <a:moveTo>
                    <a:pt x="1" y="0"/>
                  </a:moveTo>
                  <a:lnTo>
                    <a:pt x="1"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g11fb2485ad5_0_2700"/>
            <p:cNvSpPr/>
            <p:nvPr/>
          </p:nvSpPr>
          <p:spPr>
            <a:xfrm>
              <a:off x="6210875" y="2345275"/>
              <a:ext cx="121400" cy="121400"/>
            </a:xfrm>
            <a:custGeom>
              <a:rect b="b" l="l" r="r" t="t"/>
              <a:pathLst>
                <a:path extrusionOk="0" h="4856" w="4856">
                  <a:moveTo>
                    <a:pt x="1" y="0"/>
                  </a:moveTo>
                  <a:lnTo>
                    <a:pt x="1"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g11fb2485ad5_0_2700"/>
            <p:cNvSpPr/>
            <p:nvPr/>
          </p:nvSpPr>
          <p:spPr>
            <a:xfrm>
              <a:off x="6210875" y="3248325"/>
              <a:ext cx="121400" cy="121400"/>
            </a:xfrm>
            <a:custGeom>
              <a:rect b="b" l="l" r="r" t="t"/>
              <a:pathLst>
                <a:path extrusionOk="0" h="4856" w="4856">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g11fb2485ad5_0_2700"/>
            <p:cNvSpPr/>
            <p:nvPr/>
          </p:nvSpPr>
          <p:spPr>
            <a:xfrm>
              <a:off x="6210875" y="3699875"/>
              <a:ext cx="121400" cy="121400"/>
            </a:xfrm>
            <a:custGeom>
              <a:rect b="b" l="l" r="r" t="t"/>
              <a:pathLst>
                <a:path extrusionOk="0" h="4856" w="4856">
                  <a:moveTo>
                    <a:pt x="1" y="0"/>
                  </a:moveTo>
                  <a:lnTo>
                    <a:pt x="1" y="4855"/>
                  </a:lnTo>
                  <a:lnTo>
                    <a:pt x="4856" y="4855"/>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g11fb2485ad5_0_2700"/>
            <p:cNvSpPr/>
            <p:nvPr/>
          </p:nvSpPr>
          <p:spPr>
            <a:xfrm>
              <a:off x="6361375" y="1442200"/>
              <a:ext cx="121425" cy="121400"/>
            </a:xfrm>
            <a:custGeom>
              <a:rect b="b" l="l" r="r" t="t"/>
              <a:pathLst>
                <a:path extrusionOk="0" h="4856" w="4857">
                  <a:moveTo>
                    <a:pt x="1" y="0"/>
                  </a:moveTo>
                  <a:lnTo>
                    <a:pt x="1" y="4856"/>
                  </a:lnTo>
                  <a:lnTo>
                    <a:pt x="4856" y="4856"/>
                  </a:lnTo>
                  <a:lnTo>
                    <a:pt x="4856" y="0"/>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g11fb2485ad5_0_2700"/>
            <p:cNvSpPr/>
            <p:nvPr/>
          </p:nvSpPr>
          <p:spPr>
            <a:xfrm>
              <a:off x="6361375" y="2646275"/>
              <a:ext cx="121425" cy="121425"/>
            </a:xfrm>
            <a:custGeom>
              <a:rect b="b" l="l" r="r" t="t"/>
              <a:pathLst>
                <a:path extrusionOk="0" h="4857" w="4857">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g11fb2485ad5_0_2700"/>
            <p:cNvSpPr/>
            <p:nvPr/>
          </p:nvSpPr>
          <p:spPr>
            <a:xfrm>
              <a:off x="6662400" y="4903950"/>
              <a:ext cx="121400" cy="121400"/>
            </a:xfrm>
            <a:custGeom>
              <a:rect b="b" l="l" r="r" t="t"/>
              <a:pathLst>
                <a:path extrusionOk="0" h="4856" w="4856">
                  <a:moveTo>
                    <a:pt x="1" y="1"/>
                  </a:moveTo>
                  <a:lnTo>
                    <a:pt x="1" y="4856"/>
                  </a:lnTo>
                  <a:lnTo>
                    <a:pt x="4856" y="4856"/>
                  </a:lnTo>
                  <a:lnTo>
                    <a:pt x="4856" y="1"/>
                  </a:lnTo>
                  <a:close/>
                </a:path>
              </a:pathLst>
            </a:custGeom>
            <a:solidFill>
              <a:srgbClr val="0000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7" name="Google Shape;307;g11fb2485ad5_0_2700"/>
          <p:cNvSpPr txBox="1"/>
          <p:nvPr>
            <p:ph idx="12" type="sldNum"/>
          </p:nvPr>
        </p:nvSpPr>
        <p:spPr>
          <a:xfrm>
            <a:off x="122042" y="6293601"/>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pic>
        <p:nvPicPr>
          <p:cNvPr descr="AHSblue2.jpg" id="308" name="Google Shape;308;g11fb2485ad5_0_2700"/>
          <p:cNvPicPr preferRelativeResize="0"/>
          <p:nvPr/>
        </p:nvPicPr>
        <p:blipFill rotWithShape="1">
          <a:blip r:embed="rId2">
            <a:alphaModFix/>
          </a:blip>
          <a:srcRect b="0" l="0" r="0" t="0"/>
          <a:stretch/>
        </p:blipFill>
        <p:spPr>
          <a:xfrm>
            <a:off x="-1" y="5676800"/>
            <a:ext cx="794998" cy="114320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howMasterSp="0">
  <p:cSld name="Contents">
    <p:spTree>
      <p:nvGrpSpPr>
        <p:cNvPr id="309" name="Shape 309"/>
        <p:cNvGrpSpPr/>
        <p:nvPr/>
      </p:nvGrpSpPr>
      <p:grpSpPr>
        <a:xfrm>
          <a:off x="0" y="0"/>
          <a:ext cx="0" cy="0"/>
          <a:chOff x="0" y="0"/>
          <a:chExt cx="0" cy="0"/>
        </a:xfrm>
      </p:grpSpPr>
      <p:sp>
        <p:nvSpPr>
          <p:cNvPr id="310" name="Google Shape;310;g11fb2485ad5_0_2979"/>
          <p:cNvSpPr txBox="1"/>
          <p:nvPr>
            <p:ph type="title"/>
          </p:nvPr>
        </p:nvSpPr>
        <p:spPr>
          <a:xfrm>
            <a:off x="1295400" y="331200"/>
            <a:ext cx="10104000" cy="451500"/>
          </a:xfrm>
          <a:prstGeom prst="rect">
            <a:avLst/>
          </a:prstGeom>
          <a:noFill/>
          <a:ln>
            <a:noFill/>
          </a:ln>
        </p:spPr>
        <p:txBody>
          <a:bodyPr anchorCtr="0" anchor="t" bIns="45700" lIns="91425" spcFirstLastPara="1" rIns="91425" wrap="square" tIns="45700">
            <a:normAutofit/>
          </a:bodyPr>
          <a:lstStyle>
            <a:lvl1pPr lvl="0" marR="0" algn="l">
              <a:lnSpc>
                <a:spcPct val="90000"/>
              </a:lnSpc>
              <a:spcBef>
                <a:spcPts val="0"/>
              </a:spcBef>
              <a:spcAft>
                <a:spcPts val="0"/>
              </a:spcAft>
              <a:buSzPts val="5000"/>
              <a:buNone/>
              <a:defRPr b="0" i="0" sz="2900" u="none" cap="none" strike="noStrike">
                <a:solidFill>
                  <a:srgbClr val="0069B2"/>
                </a:solidFill>
                <a:latin typeface="Arial"/>
                <a:ea typeface="Arial"/>
                <a:cs typeface="Arial"/>
                <a:sym typeface="Arial"/>
              </a:defRPr>
            </a:lvl1pPr>
            <a:lvl2pPr lvl="1" marR="0" algn="l">
              <a:lnSpc>
                <a:spcPct val="100000"/>
              </a:lnSpc>
              <a:spcBef>
                <a:spcPts val="0"/>
              </a:spcBef>
              <a:spcAft>
                <a:spcPts val="0"/>
              </a:spcAft>
              <a:buSzPts val="1400"/>
              <a:buNone/>
              <a:defRPr b="0" i="0" sz="2900" u="none" cap="none" strike="noStrike">
                <a:solidFill>
                  <a:schemeClr val="accent2"/>
                </a:solidFill>
                <a:latin typeface="Arial"/>
                <a:ea typeface="Arial"/>
                <a:cs typeface="Arial"/>
                <a:sym typeface="Arial"/>
              </a:defRPr>
            </a:lvl2pPr>
            <a:lvl3pPr lvl="2" marR="0" algn="l">
              <a:lnSpc>
                <a:spcPct val="100000"/>
              </a:lnSpc>
              <a:spcBef>
                <a:spcPts val="0"/>
              </a:spcBef>
              <a:spcAft>
                <a:spcPts val="0"/>
              </a:spcAft>
              <a:buSzPts val="1400"/>
              <a:buNone/>
              <a:defRPr b="0" i="0" sz="2900" u="none" cap="none" strike="noStrike">
                <a:solidFill>
                  <a:schemeClr val="accent2"/>
                </a:solidFill>
                <a:latin typeface="Arial"/>
                <a:ea typeface="Arial"/>
                <a:cs typeface="Arial"/>
                <a:sym typeface="Arial"/>
              </a:defRPr>
            </a:lvl3pPr>
            <a:lvl4pPr lvl="3" marR="0" algn="l">
              <a:lnSpc>
                <a:spcPct val="100000"/>
              </a:lnSpc>
              <a:spcBef>
                <a:spcPts val="0"/>
              </a:spcBef>
              <a:spcAft>
                <a:spcPts val="0"/>
              </a:spcAft>
              <a:buSzPts val="1400"/>
              <a:buNone/>
              <a:defRPr b="0" i="0" sz="2900" u="none" cap="none" strike="noStrike">
                <a:solidFill>
                  <a:schemeClr val="accent2"/>
                </a:solidFill>
                <a:latin typeface="Arial"/>
                <a:ea typeface="Arial"/>
                <a:cs typeface="Arial"/>
                <a:sym typeface="Arial"/>
              </a:defRPr>
            </a:lvl4pPr>
            <a:lvl5pPr lvl="4" marR="0" algn="l">
              <a:lnSpc>
                <a:spcPct val="100000"/>
              </a:lnSpc>
              <a:spcBef>
                <a:spcPts val="0"/>
              </a:spcBef>
              <a:spcAft>
                <a:spcPts val="0"/>
              </a:spcAft>
              <a:buSzPts val="1400"/>
              <a:buNone/>
              <a:defRPr b="0" i="0" sz="2900" u="none" cap="none" strike="noStrike">
                <a:solidFill>
                  <a:schemeClr val="accent2"/>
                </a:solidFill>
                <a:latin typeface="Arial"/>
                <a:ea typeface="Arial"/>
                <a:cs typeface="Arial"/>
                <a:sym typeface="Arial"/>
              </a:defRPr>
            </a:lvl5pPr>
            <a:lvl6pPr lvl="5" marR="0" algn="l">
              <a:lnSpc>
                <a:spcPct val="100000"/>
              </a:lnSpc>
              <a:spcBef>
                <a:spcPts val="0"/>
              </a:spcBef>
              <a:spcAft>
                <a:spcPts val="0"/>
              </a:spcAft>
              <a:buSzPts val="1400"/>
              <a:buNone/>
              <a:defRPr b="0" i="0" sz="2900" u="none" cap="none" strike="noStrike">
                <a:solidFill>
                  <a:schemeClr val="accent2"/>
                </a:solidFill>
                <a:latin typeface="Arial"/>
                <a:ea typeface="Arial"/>
                <a:cs typeface="Arial"/>
                <a:sym typeface="Arial"/>
              </a:defRPr>
            </a:lvl6pPr>
            <a:lvl7pPr lvl="6" marR="0" algn="l">
              <a:lnSpc>
                <a:spcPct val="100000"/>
              </a:lnSpc>
              <a:spcBef>
                <a:spcPts val="0"/>
              </a:spcBef>
              <a:spcAft>
                <a:spcPts val="0"/>
              </a:spcAft>
              <a:buSzPts val="1400"/>
              <a:buNone/>
              <a:defRPr b="0" i="0" sz="2900" u="none" cap="none" strike="noStrike">
                <a:solidFill>
                  <a:schemeClr val="accent2"/>
                </a:solidFill>
                <a:latin typeface="Arial"/>
                <a:ea typeface="Arial"/>
                <a:cs typeface="Arial"/>
                <a:sym typeface="Arial"/>
              </a:defRPr>
            </a:lvl7pPr>
            <a:lvl8pPr lvl="7" marR="0" algn="l">
              <a:lnSpc>
                <a:spcPct val="100000"/>
              </a:lnSpc>
              <a:spcBef>
                <a:spcPts val="0"/>
              </a:spcBef>
              <a:spcAft>
                <a:spcPts val="0"/>
              </a:spcAft>
              <a:buSzPts val="1400"/>
              <a:buNone/>
              <a:defRPr b="0" i="0" sz="2900" u="none" cap="none" strike="noStrike">
                <a:solidFill>
                  <a:schemeClr val="accent2"/>
                </a:solidFill>
                <a:latin typeface="Arial"/>
                <a:ea typeface="Arial"/>
                <a:cs typeface="Arial"/>
                <a:sym typeface="Arial"/>
              </a:defRPr>
            </a:lvl8pPr>
            <a:lvl9pPr lvl="8" marR="0" algn="l">
              <a:lnSpc>
                <a:spcPct val="100000"/>
              </a:lnSpc>
              <a:spcBef>
                <a:spcPts val="0"/>
              </a:spcBef>
              <a:spcAft>
                <a:spcPts val="0"/>
              </a:spcAft>
              <a:buSzPts val="1400"/>
              <a:buNone/>
              <a:defRPr b="0" i="0" sz="2900" u="none" cap="none" strike="noStrike">
                <a:solidFill>
                  <a:schemeClr val="accent2"/>
                </a:solidFill>
                <a:latin typeface="Arial"/>
                <a:ea typeface="Arial"/>
                <a:cs typeface="Arial"/>
                <a:sym typeface="Arial"/>
              </a:defRPr>
            </a:lvl9pPr>
          </a:lstStyle>
          <a:p/>
        </p:txBody>
      </p:sp>
      <p:sp>
        <p:nvSpPr>
          <p:cNvPr id="311" name="Google Shape;311;g11fb2485ad5_0_2979"/>
          <p:cNvSpPr txBox="1"/>
          <p:nvPr>
            <p:ph idx="1" type="body"/>
          </p:nvPr>
        </p:nvSpPr>
        <p:spPr>
          <a:xfrm>
            <a:off x="939800" y="1502833"/>
            <a:ext cx="10446300" cy="32160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200"/>
              </a:spcBef>
              <a:spcAft>
                <a:spcPts val="0"/>
              </a:spcAft>
              <a:buSzPts val="2800"/>
              <a:buNone/>
              <a:defRPr b="1" i="0" sz="2000" u="none" cap="none" strike="noStrike">
                <a:solidFill>
                  <a:schemeClr val="accent4"/>
                </a:solidFill>
                <a:latin typeface="Arial"/>
                <a:ea typeface="Arial"/>
                <a:cs typeface="Arial"/>
                <a:sym typeface="Arial"/>
              </a:defRPr>
            </a:lvl1pPr>
            <a:lvl2pPr indent="-336550" lvl="1" marL="914400" marR="0" algn="l">
              <a:lnSpc>
                <a:spcPct val="120000"/>
              </a:lnSpc>
              <a:spcBef>
                <a:spcPts val="1200"/>
              </a:spcBef>
              <a:spcAft>
                <a:spcPts val="0"/>
              </a:spcAft>
              <a:buClr>
                <a:schemeClr val="dk2"/>
              </a:buClr>
              <a:buSzPts val="1700"/>
              <a:buFont typeface="Arial"/>
              <a:buChar char="▌"/>
              <a:defRPr b="0" i="0" sz="1900" u="none" cap="none" strike="noStrike">
                <a:solidFill>
                  <a:srgbClr val="646567"/>
                </a:solidFill>
                <a:latin typeface="Arial"/>
                <a:ea typeface="Arial"/>
                <a:cs typeface="Arial"/>
                <a:sym typeface="Arial"/>
              </a:defRPr>
            </a:lvl2pPr>
            <a:lvl3pPr indent="-330200" lvl="2" marL="1371600" marR="0" algn="l">
              <a:lnSpc>
                <a:spcPct val="90000"/>
              </a:lnSpc>
              <a:spcBef>
                <a:spcPts val="800"/>
              </a:spcBef>
              <a:spcAft>
                <a:spcPts val="0"/>
              </a:spcAft>
              <a:buClr>
                <a:srgbClr val="1DBBEA"/>
              </a:buClr>
              <a:buSzPts val="1600"/>
              <a:buFont typeface="Noto Sans Symbols"/>
              <a:buChar char="▪"/>
              <a:defRPr b="0" i="0" sz="1600" u="none" cap="none" strike="noStrike">
                <a:solidFill>
                  <a:srgbClr val="646567"/>
                </a:solidFill>
                <a:latin typeface="Arial"/>
                <a:ea typeface="Arial"/>
                <a:cs typeface="Arial"/>
                <a:sym typeface="Arial"/>
              </a:defRPr>
            </a:lvl3pPr>
            <a:lvl4pPr indent="-317500" lvl="3" marL="1828800" marR="0" algn="l">
              <a:lnSpc>
                <a:spcPct val="90000"/>
              </a:lnSpc>
              <a:spcBef>
                <a:spcPts val="800"/>
              </a:spcBef>
              <a:spcAft>
                <a:spcPts val="0"/>
              </a:spcAft>
              <a:buClr>
                <a:schemeClr val="dk2"/>
              </a:buClr>
              <a:buSzPts val="1400"/>
              <a:buFont typeface="Arial"/>
              <a:buChar char="│"/>
              <a:defRPr b="0" i="0" sz="1600" u="none" cap="none" strike="noStrike">
                <a:solidFill>
                  <a:srgbClr val="646567"/>
                </a:solidFill>
                <a:latin typeface="Arial"/>
                <a:ea typeface="Arial"/>
                <a:cs typeface="Arial"/>
                <a:sym typeface="Arial"/>
              </a:defRPr>
            </a:lvl4pPr>
            <a:lvl5pPr indent="-228600" lvl="4" marL="2286000" marR="0" algn="l">
              <a:lnSpc>
                <a:spcPct val="90000"/>
              </a:lnSpc>
              <a:spcBef>
                <a:spcPts val="800"/>
              </a:spcBef>
              <a:spcAft>
                <a:spcPts val="0"/>
              </a:spcAft>
              <a:buSzPts val="1800"/>
              <a:buNone/>
              <a:defRPr b="0" i="0" sz="1600" u="none" cap="none" strike="noStrike">
                <a:solidFill>
                  <a:srgbClr val="646567"/>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12" name="Google Shape;312;g11fb2485ad5_0_2979"/>
          <p:cNvSpPr txBox="1"/>
          <p:nvPr>
            <p:ph idx="2" type="body"/>
          </p:nvPr>
        </p:nvSpPr>
        <p:spPr>
          <a:xfrm>
            <a:off x="-763260" y="161791"/>
            <a:ext cx="1649700" cy="1219200"/>
          </a:xfrm>
          <a:prstGeom prst="rect">
            <a:avLst/>
          </a:prstGeom>
          <a:noFill/>
          <a:ln>
            <a:noFill/>
          </a:ln>
        </p:spPr>
        <p:txBody>
          <a:bodyPr anchorCtr="0" anchor="t" bIns="45700" lIns="91425" spcFirstLastPara="1" rIns="91425" wrap="square" tIns="45700">
            <a:normAutofit/>
          </a:bodyPr>
          <a:lstStyle>
            <a:lvl1pPr indent="-228600" lvl="0" marL="457200" marR="0" algn="r">
              <a:lnSpc>
                <a:spcPct val="90000"/>
              </a:lnSpc>
              <a:spcBef>
                <a:spcPts val="1200"/>
              </a:spcBef>
              <a:spcAft>
                <a:spcPts val="0"/>
              </a:spcAft>
              <a:buSzPts val="2800"/>
              <a:buNone/>
              <a:defRPr b="1" i="0" sz="8000" u="none" cap="none" strike="noStrike">
                <a:solidFill>
                  <a:srgbClr val="CFD1D2"/>
                </a:solidFill>
                <a:latin typeface="Arial"/>
                <a:ea typeface="Arial"/>
                <a:cs typeface="Arial"/>
                <a:sym typeface="Arial"/>
              </a:defRPr>
            </a:lvl1pPr>
            <a:lvl2pPr indent="-336550" lvl="1" marL="914400" marR="0" algn="l">
              <a:lnSpc>
                <a:spcPct val="120000"/>
              </a:lnSpc>
              <a:spcBef>
                <a:spcPts val="1200"/>
              </a:spcBef>
              <a:spcAft>
                <a:spcPts val="0"/>
              </a:spcAft>
              <a:buClr>
                <a:schemeClr val="dk2"/>
              </a:buClr>
              <a:buSzPts val="1700"/>
              <a:buFont typeface="Arial"/>
              <a:buChar char="▌"/>
              <a:defRPr b="0" i="0" sz="1900" u="none" cap="none" strike="noStrike">
                <a:solidFill>
                  <a:srgbClr val="646567"/>
                </a:solidFill>
                <a:latin typeface="Arial"/>
                <a:ea typeface="Arial"/>
                <a:cs typeface="Arial"/>
                <a:sym typeface="Arial"/>
              </a:defRPr>
            </a:lvl2pPr>
            <a:lvl3pPr indent="-330200" lvl="2" marL="1371600" marR="0" algn="l">
              <a:lnSpc>
                <a:spcPct val="90000"/>
              </a:lnSpc>
              <a:spcBef>
                <a:spcPts val="800"/>
              </a:spcBef>
              <a:spcAft>
                <a:spcPts val="0"/>
              </a:spcAft>
              <a:buClr>
                <a:srgbClr val="1DBBEA"/>
              </a:buClr>
              <a:buSzPts val="1600"/>
              <a:buFont typeface="Noto Sans Symbols"/>
              <a:buChar char="▪"/>
              <a:defRPr b="0" i="0" sz="1600" u="none" cap="none" strike="noStrike">
                <a:solidFill>
                  <a:srgbClr val="646567"/>
                </a:solidFill>
                <a:latin typeface="Arial"/>
                <a:ea typeface="Arial"/>
                <a:cs typeface="Arial"/>
                <a:sym typeface="Arial"/>
              </a:defRPr>
            </a:lvl3pPr>
            <a:lvl4pPr indent="-317500" lvl="3" marL="1828800" marR="0" algn="l">
              <a:lnSpc>
                <a:spcPct val="90000"/>
              </a:lnSpc>
              <a:spcBef>
                <a:spcPts val="800"/>
              </a:spcBef>
              <a:spcAft>
                <a:spcPts val="0"/>
              </a:spcAft>
              <a:buClr>
                <a:schemeClr val="dk2"/>
              </a:buClr>
              <a:buSzPts val="1400"/>
              <a:buFont typeface="Arial"/>
              <a:buChar char="│"/>
              <a:defRPr b="0" i="0" sz="1600" u="none" cap="none" strike="noStrike">
                <a:solidFill>
                  <a:srgbClr val="646567"/>
                </a:solidFill>
                <a:latin typeface="Arial"/>
                <a:ea typeface="Arial"/>
                <a:cs typeface="Arial"/>
                <a:sym typeface="Arial"/>
              </a:defRPr>
            </a:lvl4pPr>
            <a:lvl5pPr indent="-228600" lvl="4" marL="2286000" marR="0" algn="l">
              <a:lnSpc>
                <a:spcPct val="90000"/>
              </a:lnSpc>
              <a:spcBef>
                <a:spcPts val="800"/>
              </a:spcBef>
              <a:spcAft>
                <a:spcPts val="0"/>
              </a:spcAft>
              <a:buSzPts val="1800"/>
              <a:buNone/>
              <a:defRPr b="0" i="0" sz="1600" u="none" cap="none" strike="noStrike">
                <a:solidFill>
                  <a:srgbClr val="646567"/>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13" name="Google Shape;313;g11fb2485ad5_0_2979"/>
          <p:cNvSpPr txBox="1"/>
          <p:nvPr>
            <p:ph idx="3" type="body"/>
          </p:nvPr>
        </p:nvSpPr>
        <p:spPr>
          <a:xfrm>
            <a:off x="1295399" y="848065"/>
            <a:ext cx="10104900" cy="3693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200"/>
              </a:spcBef>
              <a:spcAft>
                <a:spcPts val="0"/>
              </a:spcAft>
              <a:buSzPts val="2800"/>
              <a:buNone/>
              <a:defRPr b="0" i="0" sz="2400" u="none" cap="none" strike="noStrike">
                <a:solidFill>
                  <a:schemeClr val="accent5"/>
                </a:solidFill>
                <a:latin typeface="Arial"/>
                <a:ea typeface="Arial"/>
                <a:cs typeface="Arial"/>
                <a:sym typeface="Arial"/>
              </a:defRPr>
            </a:lvl1pPr>
            <a:lvl2pPr indent="-336550" lvl="1" marL="914400" marR="0" algn="l">
              <a:lnSpc>
                <a:spcPct val="120000"/>
              </a:lnSpc>
              <a:spcBef>
                <a:spcPts val="1200"/>
              </a:spcBef>
              <a:spcAft>
                <a:spcPts val="0"/>
              </a:spcAft>
              <a:buClr>
                <a:schemeClr val="dk2"/>
              </a:buClr>
              <a:buSzPts val="1700"/>
              <a:buFont typeface="Arial"/>
              <a:buChar char="▌"/>
              <a:defRPr b="0" i="0" sz="1900" u="none" cap="none" strike="noStrike">
                <a:solidFill>
                  <a:srgbClr val="646567"/>
                </a:solidFill>
                <a:latin typeface="Arial"/>
                <a:ea typeface="Arial"/>
                <a:cs typeface="Arial"/>
                <a:sym typeface="Arial"/>
              </a:defRPr>
            </a:lvl2pPr>
            <a:lvl3pPr indent="-330200" lvl="2" marL="1371600" marR="0" algn="l">
              <a:lnSpc>
                <a:spcPct val="90000"/>
              </a:lnSpc>
              <a:spcBef>
                <a:spcPts val="800"/>
              </a:spcBef>
              <a:spcAft>
                <a:spcPts val="0"/>
              </a:spcAft>
              <a:buClr>
                <a:srgbClr val="1DBBEA"/>
              </a:buClr>
              <a:buSzPts val="1600"/>
              <a:buFont typeface="Noto Sans Symbols"/>
              <a:buChar char="▪"/>
              <a:defRPr b="0" i="0" sz="1600" u="none" cap="none" strike="noStrike">
                <a:solidFill>
                  <a:srgbClr val="646567"/>
                </a:solidFill>
                <a:latin typeface="Arial"/>
                <a:ea typeface="Arial"/>
                <a:cs typeface="Arial"/>
                <a:sym typeface="Arial"/>
              </a:defRPr>
            </a:lvl3pPr>
            <a:lvl4pPr indent="-317500" lvl="3" marL="1828800" marR="0" algn="l">
              <a:lnSpc>
                <a:spcPct val="90000"/>
              </a:lnSpc>
              <a:spcBef>
                <a:spcPts val="800"/>
              </a:spcBef>
              <a:spcAft>
                <a:spcPts val="0"/>
              </a:spcAft>
              <a:buClr>
                <a:schemeClr val="dk2"/>
              </a:buClr>
              <a:buSzPts val="1400"/>
              <a:buFont typeface="Arial"/>
              <a:buChar char="│"/>
              <a:defRPr b="0" i="0" sz="1600" u="none" cap="none" strike="noStrike">
                <a:solidFill>
                  <a:srgbClr val="646567"/>
                </a:solidFill>
                <a:latin typeface="Arial"/>
                <a:ea typeface="Arial"/>
                <a:cs typeface="Arial"/>
                <a:sym typeface="Arial"/>
              </a:defRPr>
            </a:lvl4pPr>
            <a:lvl5pPr indent="-228600" lvl="4" marL="2286000" marR="0" algn="l">
              <a:lnSpc>
                <a:spcPct val="90000"/>
              </a:lnSpc>
              <a:spcBef>
                <a:spcPts val="800"/>
              </a:spcBef>
              <a:spcAft>
                <a:spcPts val="0"/>
              </a:spcAft>
              <a:buSzPts val="1800"/>
              <a:buNone/>
              <a:defRPr b="0" i="0" sz="1600" u="none" cap="none" strike="noStrike">
                <a:solidFill>
                  <a:srgbClr val="646567"/>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14" name="Google Shape;314;g11fb2485ad5_0_2979"/>
          <p:cNvSpPr/>
          <p:nvPr>
            <p:ph idx="4" type="dgm"/>
          </p:nvPr>
        </p:nvSpPr>
        <p:spPr>
          <a:xfrm>
            <a:off x="952777" y="416307"/>
            <a:ext cx="168000" cy="729600"/>
          </a:xfrm>
          <a:prstGeom prst="rect">
            <a:avLst/>
          </a:prstGeom>
          <a:solidFill>
            <a:schemeClr val="accent2"/>
          </a:solidFill>
          <a:ln>
            <a:noFill/>
          </a:ln>
        </p:spPr>
        <p:txBody>
          <a:bodyPr anchorCtr="0" anchor="t" bIns="121900" lIns="121900" spcFirstLastPara="1" rIns="121900" wrap="square" tIns="121900">
            <a:noAutofit/>
          </a:bodyPr>
          <a:lstStyle>
            <a:lvl1pPr lvl="0" marR="0" rtl="0" algn="l">
              <a:lnSpc>
                <a:spcPct val="90000"/>
              </a:lnSpc>
              <a:spcBef>
                <a:spcPts val="1200"/>
              </a:spcBef>
              <a:spcAft>
                <a:spcPts val="0"/>
              </a:spcAft>
              <a:buClr>
                <a:schemeClr val="dk1"/>
              </a:buClr>
              <a:buSzPts val="1900"/>
              <a:buFont typeface="Trebuchet MS"/>
              <a:buNone/>
              <a:defRPr b="0" i="0" sz="100" u="none" cap="none" strike="noStrike">
                <a:solidFill>
                  <a:schemeClr val="accent2"/>
                </a:solidFill>
                <a:latin typeface="Arial"/>
                <a:ea typeface="Arial"/>
                <a:cs typeface="Arial"/>
                <a:sym typeface="Arial"/>
              </a:defRPr>
            </a:lvl1pPr>
            <a:lvl2pPr lvl="1" marR="0" rtl="0" algn="l">
              <a:lnSpc>
                <a:spcPct val="120000"/>
              </a:lnSpc>
              <a:spcBef>
                <a:spcPts val="1200"/>
              </a:spcBef>
              <a:spcAft>
                <a:spcPts val="0"/>
              </a:spcAft>
              <a:buClr>
                <a:schemeClr val="dk2"/>
              </a:buClr>
              <a:buSzPts val="1700"/>
              <a:buFont typeface="Arial"/>
              <a:buChar char="▌"/>
              <a:defRPr b="0" i="0" sz="1900" u="none" cap="none" strike="noStrike">
                <a:solidFill>
                  <a:srgbClr val="646567"/>
                </a:solidFill>
                <a:latin typeface="Arial"/>
                <a:ea typeface="Arial"/>
                <a:cs typeface="Arial"/>
                <a:sym typeface="Arial"/>
              </a:defRPr>
            </a:lvl2pPr>
            <a:lvl3pPr lvl="2" marR="0" rtl="0" algn="l">
              <a:lnSpc>
                <a:spcPct val="90000"/>
              </a:lnSpc>
              <a:spcBef>
                <a:spcPts val="800"/>
              </a:spcBef>
              <a:spcAft>
                <a:spcPts val="0"/>
              </a:spcAft>
              <a:buClr>
                <a:srgbClr val="1DBBEA"/>
              </a:buClr>
              <a:buSzPts val="1600"/>
              <a:buFont typeface="Noto Sans Symbols"/>
              <a:buChar char="▪"/>
              <a:defRPr b="0" i="0" sz="1600" u="none" cap="none" strike="noStrike">
                <a:solidFill>
                  <a:srgbClr val="646567"/>
                </a:solidFill>
                <a:latin typeface="Arial"/>
                <a:ea typeface="Arial"/>
                <a:cs typeface="Arial"/>
                <a:sym typeface="Arial"/>
              </a:defRPr>
            </a:lvl3pPr>
            <a:lvl4pPr lvl="3" marR="0" rtl="0" algn="l">
              <a:lnSpc>
                <a:spcPct val="90000"/>
              </a:lnSpc>
              <a:spcBef>
                <a:spcPts val="800"/>
              </a:spcBef>
              <a:spcAft>
                <a:spcPts val="0"/>
              </a:spcAft>
              <a:buClr>
                <a:schemeClr val="dk2"/>
              </a:buClr>
              <a:buSzPts val="1400"/>
              <a:buFont typeface="Arial"/>
              <a:buChar char="│"/>
              <a:defRPr b="0" i="0" sz="1600" u="none" cap="none" strike="noStrike">
                <a:solidFill>
                  <a:srgbClr val="646567"/>
                </a:solidFill>
                <a:latin typeface="Arial"/>
                <a:ea typeface="Arial"/>
                <a:cs typeface="Arial"/>
                <a:sym typeface="Arial"/>
              </a:defRPr>
            </a:lvl4pPr>
            <a:lvl5pPr lvl="4" marR="0" rtl="0" algn="l">
              <a:lnSpc>
                <a:spcPct val="90000"/>
              </a:lnSpc>
              <a:spcBef>
                <a:spcPts val="800"/>
              </a:spcBef>
              <a:spcAft>
                <a:spcPts val="0"/>
              </a:spcAft>
              <a:buClr>
                <a:schemeClr val="dk1"/>
              </a:buClr>
              <a:buSzPts val="1900"/>
              <a:buFont typeface="Trebuchet MS"/>
              <a:buNone/>
              <a:defRPr b="0" i="0" sz="1600" u="none" cap="none" strike="noStrike">
                <a:solidFill>
                  <a:srgbClr val="646567"/>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15" name="Google Shape;315;g11fb2485ad5_0_2979"/>
          <p:cNvSpPr txBox="1"/>
          <p:nvPr>
            <p:ph idx="10" type="dt"/>
          </p:nvPr>
        </p:nvSpPr>
        <p:spPr>
          <a:xfrm>
            <a:off x="7996767" y="6436784"/>
            <a:ext cx="2612100" cy="183900"/>
          </a:xfrm>
          <a:prstGeom prst="rect">
            <a:avLst/>
          </a:prstGeom>
          <a:noFill/>
          <a:ln>
            <a:noFill/>
          </a:ln>
        </p:spPr>
        <p:txBody>
          <a:bodyPr anchorCtr="0" anchor="t" bIns="121900" lIns="121900" spcFirstLastPara="1" rIns="121900" wrap="square" tIns="121900">
            <a:noAutofit/>
          </a:bodyPr>
          <a:lstStyle>
            <a:lvl1pPr lvl="0" marR="0" rtl="0" algn="r">
              <a:lnSpc>
                <a:spcPct val="100000"/>
              </a:lnSpc>
              <a:spcBef>
                <a:spcPts val="0"/>
              </a:spcBef>
              <a:spcAft>
                <a:spcPts val="0"/>
              </a:spcAft>
              <a:buClr>
                <a:srgbClr val="000000"/>
              </a:buClr>
              <a:buSzPts val="1900"/>
              <a:buFont typeface="Arial"/>
              <a:buNone/>
              <a:defRPr b="0" i="0" sz="12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700" u="none" cap="none" strike="noStrike">
                <a:solidFill>
                  <a:schemeClr val="dk1"/>
                </a:solidFill>
                <a:latin typeface="Arial"/>
                <a:ea typeface="Arial"/>
                <a:cs typeface="Arial"/>
                <a:sym typeface="Arial"/>
              </a:defRPr>
            </a:lvl9pPr>
          </a:lstStyle>
          <a:p/>
        </p:txBody>
      </p:sp>
      <p:sp>
        <p:nvSpPr>
          <p:cNvPr id="316" name="Google Shape;316;g11fb2485ad5_0_2979"/>
          <p:cNvSpPr txBox="1"/>
          <p:nvPr>
            <p:ph idx="11" type="ftr"/>
          </p:nvPr>
        </p:nvSpPr>
        <p:spPr>
          <a:xfrm>
            <a:off x="950384" y="6436784"/>
            <a:ext cx="5382900" cy="1839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rgbClr val="000000"/>
              </a:buClr>
              <a:buSzPts val="1900"/>
              <a:buFont typeface="Arial"/>
              <a:buNone/>
              <a:defRPr b="0" i="0" sz="1200" u="none" cap="none" strike="noStrike">
                <a:solidFill>
                  <a:schemeClr val="accent5"/>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700" u="none" cap="none" strike="noStrike">
                <a:solidFill>
                  <a:schemeClr val="dk1"/>
                </a:solidFill>
                <a:latin typeface="Arial"/>
                <a:ea typeface="Arial"/>
                <a:cs typeface="Arial"/>
                <a:sym typeface="Arial"/>
              </a:defRPr>
            </a:lvl9pPr>
          </a:lstStyle>
          <a:p/>
        </p:txBody>
      </p:sp>
      <p:sp>
        <p:nvSpPr>
          <p:cNvPr id="317" name="Google Shape;317;g11fb2485ad5_0_2979"/>
          <p:cNvSpPr txBox="1"/>
          <p:nvPr>
            <p:ph idx="12" type="sldNum"/>
          </p:nvPr>
        </p:nvSpPr>
        <p:spPr>
          <a:xfrm>
            <a:off x="10663767" y="6436784"/>
            <a:ext cx="721500" cy="1839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accent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accent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accent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accent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accent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accent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accent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accent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accent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318" name="Google Shape;318;g11fb2485ad5_0_2979"/>
          <p:cNvPicPr preferRelativeResize="0"/>
          <p:nvPr/>
        </p:nvPicPr>
        <p:blipFill rotWithShape="1">
          <a:blip r:embed="rId2">
            <a:alphaModFix/>
          </a:blip>
          <a:srcRect b="0" l="0" r="0" t="0"/>
          <a:stretch/>
        </p:blipFill>
        <p:spPr>
          <a:xfrm>
            <a:off x="10728781" y="96708"/>
            <a:ext cx="1341236" cy="1349365"/>
          </a:xfrm>
          <a:prstGeom prst="rect">
            <a:avLst/>
          </a:prstGeom>
          <a:noFill/>
          <a:ln>
            <a:noFill/>
          </a:ln>
        </p:spPr>
      </p:pic>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HS Title, Picture and Text">
  <p:cSld name="AHS Blank Layout_2">
    <p:spTree>
      <p:nvGrpSpPr>
        <p:cNvPr id="319" name="Shape 319"/>
        <p:cNvGrpSpPr/>
        <p:nvPr/>
      </p:nvGrpSpPr>
      <p:grpSpPr>
        <a:xfrm>
          <a:off x="0" y="0"/>
          <a:ext cx="0" cy="0"/>
          <a:chOff x="0" y="0"/>
          <a:chExt cx="0" cy="0"/>
        </a:xfrm>
      </p:grpSpPr>
      <p:sp>
        <p:nvSpPr>
          <p:cNvPr id="320" name="Google Shape;320;gba4e47eb12_1_30"/>
          <p:cNvSpPr txBox="1"/>
          <p:nvPr>
            <p:ph type="title"/>
          </p:nvPr>
        </p:nvSpPr>
        <p:spPr>
          <a:xfrm>
            <a:off x="237650" y="322525"/>
            <a:ext cx="11679000" cy="96750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SzPts val="5000"/>
              <a:buNone/>
              <a:defRPr>
                <a:latin typeface="Open Sans"/>
                <a:ea typeface="Open Sans"/>
                <a:cs typeface="Open Sans"/>
                <a:sym typeface="Open Sans"/>
              </a:defRPr>
            </a:lvl1pPr>
            <a:lvl2pPr lvl="1" algn="l">
              <a:lnSpc>
                <a:spcPct val="100000"/>
              </a:lnSpc>
              <a:spcBef>
                <a:spcPts val="0"/>
              </a:spcBef>
              <a:spcAft>
                <a:spcPts val="0"/>
              </a:spcAft>
              <a:buSzPts val="1400"/>
              <a:buNone/>
              <a:defRPr>
                <a:latin typeface="Open Sans"/>
                <a:ea typeface="Open Sans"/>
                <a:cs typeface="Open Sans"/>
                <a:sym typeface="Open Sans"/>
              </a:defRPr>
            </a:lvl2pPr>
            <a:lvl3pPr lvl="2" algn="l">
              <a:lnSpc>
                <a:spcPct val="100000"/>
              </a:lnSpc>
              <a:spcBef>
                <a:spcPts val="0"/>
              </a:spcBef>
              <a:spcAft>
                <a:spcPts val="0"/>
              </a:spcAft>
              <a:buSzPts val="1400"/>
              <a:buNone/>
              <a:defRPr>
                <a:latin typeface="Open Sans"/>
                <a:ea typeface="Open Sans"/>
                <a:cs typeface="Open Sans"/>
                <a:sym typeface="Open Sans"/>
              </a:defRPr>
            </a:lvl3pPr>
            <a:lvl4pPr lvl="3" algn="l">
              <a:lnSpc>
                <a:spcPct val="100000"/>
              </a:lnSpc>
              <a:spcBef>
                <a:spcPts val="0"/>
              </a:spcBef>
              <a:spcAft>
                <a:spcPts val="0"/>
              </a:spcAft>
              <a:buSzPts val="1400"/>
              <a:buNone/>
              <a:defRPr>
                <a:latin typeface="Open Sans"/>
                <a:ea typeface="Open Sans"/>
                <a:cs typeface="Open Sans"/>
                <a:sym typeface="Open Sans"/>
              </a:defRPr>
            </a:lvl4pPr>
            <a:lvl5pPr lvl="4" algn="l">
              <a:lnSpc>
                <a:spcPct val="100000"/>
              </a:lnSpc>
              <a:spcBef>
                <a:spcPts val="0"/>
              </a:spcBef>
              <a:spcAft>
                <a:spcPts val="0"/>
              </a:spcAft>
              <a:buSzPts val="1400"/>
              <a:buNone/>
              <a:defRPr>
                <a:latin typeface="Open Sans"/>
                <a:ea typeface="Open Sans"/>
                <a:cs typeface="Open Sans"/>
                <a:sym typeface="Open Sans"/>
              </a:defRPr>
            </a:lvl5pPr>
            <a:lvl6pPr lvl="5" algn="l">
              <a:lnSpc>
                <a:spcPct val="100000"/>
              </a:lnSpc>
              <a:spcBef>
                <a:spcPts val="0"/>
              </a:spcBef>
              <a:spcAft>
                <a:spcPts val="0"/>
              </a:spcAft>
              <a:buSzPts val="1400"/>
              <a:buNone/>
              <a:defRPr>
                <a:latin typeface="Open Sans"/>
                <a:ea typeface="Open Sans"/>
                <a:cs typeface="Open Sans"/>
                <a:sym typeface="Open Sans"/>
              </a:defRPr>
            </a:lvl6pPr>
            <a:lvl7pPr lvl="6" algn="l">
              <a:lnSpc>
                <a:spcPct val="100000"/>
              </a:lnSpc>
              <a:spcBef>
                <a:spcPts val="0"/>
              </a:spcBef>
              <a:spcAft>
                <a:spcPts val="0"/>
              </a:spcAft>
              <a:buSzPts val="1400"/>
              <a:buNone/>
              <a:defRPr>
                <a:latin typeface="Open Sans"/>
                <a:ea typeface="Open Sans"/>
                <a:cs typeface="Open Sans"/>
                <a:sym typeface="Open Sans"/>
              </a:defRPr>
            </a:lvl7pPr>
            <a:lvl8pPr lvl="7" algn="l">
              <a:lnSpc>
                <a:spcPct val="100000"/>
              </a:lnSpc>
              <a:spcBef>
                <a:spcPts val="0"/>
              </a:spcBef>
              <a:spcAft>
                <a:spcPts val="0"/>
              </a:spcAft>
              <a:buSzPts val="1400"/>
              <a:buNone/>
              <a:defRPr>
                <a:latin typeface="Open Sans"/>
                <a:ea typeface="Open Sans"/>
                <a:cs typeface="Open Sans"/>
                <a:sym typeface="Open Sans"/>
              </a:defRPr>
            </a:lvl8pPr>
            <a:lvl9pPr lvl="8" algn="l">
              <a:lnSpc>
                <a:spcPct val="100000"/>
              </a:lnSpc>
              <a:spcBef>
                <a:spcPts val="0"/>
              </a:spcBef>
              <a:spcAft>
                <a:spcPts val="0"/>
              </a:spcAft>
              <a:buSzPts val="1400"/>
              <a:buNone/>
              <a:defRPr>
                <a:latin typeface="Open Sans"/>
                <a:ea typeface="Open Sans"/>
                <a:cs typeface="Open Sans"/>
                <a:sym typeface="Open Sans"/>
              </a:defRPr>
            </a:lvl9pPr>
          </a:lstStyle>
          <a:p/>
        </p:txBody>
      </p:sp>
      <p:sp>
        <p:nvSpPr>
          <p:cNvPr id="321" name="Google Shape;321;gba4e47eb12_1_30"/>
          <p:cNvSpPr txBox="1"/>
          <p:nvPr>
            <p:ph idx="1" type="body"/>
          </p:nvPr>
        </p:nvSpPr>
        <p:spPr>
          <a:xfrm>
            <a:off x="5483000" y="1510800"/>
            <a:ext cx="6331800" cy="3530700"/>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322" name="Google Shape;322;gba4e47eb12_1_30"/>
          <p:cNvSpPr txBox="1"/>
          <p:nvPr>
            <p:ph idx="2" type="subTitle"/>
          </p:nvPr>
        </p:nvSpPr>
        <p:spPr>
          <a:xfrm>
            <a:off x="390425" y="1493825"/>
            <a:ext cx="4888800" cy="967500"/>
          </a:xfrm>
          <a:prstGeom prst="rect">
            <a:avLst/>
          </a:prstGeom>
          <a:noFill/>
          <a:ln>
            <a:noFill/>
          </a:ln>
        </p:spPr>
        <p:txBody>
          <a:bodyPr anchorCtr="0" anchor="t" bIns="45700" lIns="91425" spcFirstLastPara="1" rIns="91425" wrap="square" tIns="45700">
            <a:noAutofit/>
          </a:bodyPr>
          <a:lstStyle>
            <a:lvl1pPr lvl="0" algn="l">
              <a:lnSpc>
                <a:spcPct val="90000"/>
              </a:lnSpc>
              <a:spcBef>
                <a:spcPts val="1000"/>
              </a:spcBef>
              <a:spcAft>
                <a:spcPts val="0"/>
              </a:spcAft>
              <a:buSzPts val="2800"/>
              <a:buNone/>
              <a:defRPr/>
            </a:lvl1pPr>
            <a:lvl2pPr lvl="1" algn="l">
              <a:lnSpc>
                <a:spcPct val="90000"/>
              </a:lnSpc>
              <a:spcBef>
                <a:spcPts val="500"/>
              </a:spcBef>
              <a:spcAft>
                <a:spcPts val="0"/>
              </a:spcAft>
              <a:buSzPts val="2400"/>
              <a:buNone/>
              <a:defRPr/>
            </a:lvl2pPr>
            <a:lvl3pPr lvl="2" algn="l">
              <a:lnSpc>
                <a:spcPct val="90000"/>
              </a:lnSpc>
              <a:spcBef>
                <a:spcPts val="500"/>
              </a:spcBef>
              <a:spcAft>
                <a:spcPts val="0"/>
              </a:spcAft>
              <a:buSzPts val="2000"/>
              <a:buNone/>
              <a:defRPr/>
            </a:lvl3pPr>
            <a:lvl4pPr lvl="3" algn="l">
              <a:lnSpc>
                <a:spcPct val="90000"/>
              </a:lnSpc>
              <a:spcBef>
                <a:spcPts val="500"/>
              </a:spcBef>
              <a:spcAft>
                <a:spcPts val="0"/>
              </a:spcAft>
              <a:buSzPts val="1800"/>
              <a:buNone/>
              <a:defRPr/>
            </a:lvl4pPr>
            <a:lvl5pPr lvl="4" algn="l">
              <a:lnSpc>
                <a:spcPct val="90000"/>
              </a:lnSpc>
              <a:spcBef>
                <a:spcPts val="500"/>
              </a:spcBef>
              <a:spcAft>
                <a:spcPts val="0"/>
              </a:spcAft>
              <a:buSzPts val="1800"/>
              <a:buNone/>
              <a:defRPr/>
            </a:lvl5pPr>
            <a:lvl6pPr lvl="5" algn="l">
              <a:lnSpc>
                <a:spcPct val="90000"/>
              </a:lnSpc>
              <a:spcBef>
                <a:spcPts val="500"/>
              </a:spcBef>
              <a:spcAft>
                <a:spcPts val="0"/>
              </a:spcAft>
              <a:buSzPts val="1800"/>
              <a:buNone/>
              <a:defRPr/>
            </a:lvl6pPr>
            <a:lvl7pPr lvl="6" algn="l">
              <a:lnSpc>
                <a:spcPct val="90000"/>
              </a:lnSpc>
              <a:spcBef>
                <a:spcPts val="500"/>
              </a:spcBef>
              <a:spcAft>
                <a:spcPts val="0"/>
              </a:spcAft>
              <a:buSzPts val="1800"/>
              <a:buNone/>
              <a:defRPr/>
            </a:lvl7pPr>
            <a:lvl8pPr lvl="7" algn="l">
              <a:lnSpc>
                <a:spcPct val="90000"/>
              </a:lnSpc>
              <a:spcBef>
                <a:spcPts val="500"/>
              </a:spcBef>
              <a:spcAft>
                <a:spcPts val="0"/>
              </a:spcAft>
              <a:buSzPts val="1800"/>
              <a:buNone/>
              <a:defRPr/>
            </a:lvl8pPr>
            <a:lvl9pPr lvl="8" algn="l">
              <a:lnSpc>
                <a:spcPct val="90000"/>
              </a:lnSpc>
              <a:spcBef>
                <a:spcPts val="500"/>
              </a:spcBef>
              <a:spcAft>
                <a:spcPts val="0"/>
              </a:spcAft>
              <a:buSzPts val="1800"/>
              <a:buNone/>
              <a:defRPr/>
            </a:lvl9pPr>
          </a:lstStyle>
          <a:p/>
        </p:txBody>
      </p:sp>
      <p:pic>
        <p:nvPicPr>
          <p:cNvPr id="323" name="Google Shape;323;gba4e47eb12_1_30"/>
          <p:cNvPicPr preferRelativeResize="0"/>
          <p:nvPr/>
        </p:nvPicPr>
        <p:blipFill rotWithShape="1">
          <a:blip r:embed="rId2">
            <a:alphaModFix/>
          </a:blip>
          <a:srcRect b="21463" l="0" r="0" t="0"/>
          <a:stretch/>
        </p:blipFill>
        <p:spPr>
          <a:xfrm>
            <a:off x="390425" y="2665125"/>
            <a:ext cx="4888800" cy="23763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HS 2 Text Boxes" type="twoObj">
  <p:cSld name="TWO_OBJECTS">
    <p:spTree>
      <p:nvGrpSpPr>
        <p:cNvPr id="324" name="Shape 324"/>
        <p:cNvGrpSpPr/>
        <p:nvPr/>
      </p:nvGrpSpPr>
      <p:grpSpPr>
        <a:xfrm>
          <a:off x="0" y="0"/>
          <a:ext cx="0" cy="0"/>
          <a:chOff x="0" y="0"/>
          <a:chExt cx="0" cy="0"/>
        </a:xfrm>
      </p:grpSpPr>
      <p:sp>
        <p:nvSpPr>
          <p:cNvPr id="325" name="Google Shape;325;p6"/>
          <p:cNvSpPr txBox="1"/>
          <p:nvPr>
            <p:ph type="title"/>
          </p:nvPr>
        </p:nvSpPr>
        <p:spPr>
          <a:xfrm>
            <a:off x="838200" y="365125"/>
            <a:ext cx="1051560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Open Sans Semi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6" name="Google Shape;326;p6"/>
          <p:cNvSpPr txBox="1"/>
          <p:nvPr>
            <p:ph idx="1" type="body"/>
          </p:nvPr>
        </p:nvSpPr>
        <p:spPr>
          <a:xfrm>
            <a:off x="838200" y="1825625"/>
            <a:ext cx="5171100" cy="32949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7" name="Google Shape;327;p6"/>
          <p:cNvSpPr txBox="1"/>
          <p:nvPr>
            <p:ph idx="2" type="body"/>
          </p:nvPr>
        </p:nvSpPr>
        <p:spPr>
          <a:xfrm>
            <a:off x="6182550" y="1825625"/>
            <a:ext cx="5171100" cy="32949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8.xml"/><Relationship Id="rId10" Type="http://schemas.openxmlformats.org/officeDocument/2006/relationships/slideLayout" Target="../slideLayouts/slideLayout7.xml"/><Relationship Id="rId13" Type="http://schemas.openxmlformats.org/officeDocument/2006/relationships/slideLayout" Target="../slideLayouts/slideLayout10.xml"/><Relationship Id="rId12" Type="http://schemas.openxmlformats.org/officeDocument/2006/relationships/slideLayout" Target="../slideLayouts/slideLayout9.xml"/><Relationship Id="rId1" Type="http://schemas.openxmlformats.org/officeDocument/2006/relationships/image" Target="../media/image1.png"/><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slideLayout" Target="../slideLayouts/slideLayout1.xml"/><Relationship Id="rId9" Type="http://schemas.openxmlformats.org/officeDocument/2006/relationships/slideLayout" Target="../slideLayouts/slideLayout6.xml"/><Relationship Id="rId15" Type="http://schemas.openxmlformats.org/officeDocument/2006/relationships/slideLayout" Target="../slideLayouts/slideLayout12.xml"/><Relationship Id="rId14" Type="http://schemas.openxmlformats.org/officeDocument/2006/relationships/slideLayout" Target="../slideLayouts/slideLayout11.xml"/><Relationship Id="rId17" Type="http://schemas.openxmlformats.org/officeDocument/2006/relationships/slideLayout" Target="../slideLayouts/slideLayout14.xml"/><Relationship Id="rId16" Type="http://schemas.openxmlformats.org/officeDocument/2006/relationships/slideLayout" Target="../slideLayouts/slideLayout13.xml"/><Relationship Id="rId5" Type="http://schemas.openxmlformats.org/officeDocument/2006/relationships/slideLayout" Target="../slideLayouts/slideLayout2.xml"/><Relationship Id="rId19" Type="http://schemas.openxmlformats.org/officeDocument/2006/relationships/theme" Target="../theme/theme1.xml"/><Relationship Id="rId6" Type="http://schemas.openxmlformats.org/officeDocument/2006/relationships/slideLayout" Target="../slideLayouts/slideLayout3.xml"/><Relationship Id="rId18" Type="http://schemas.openxmlformats.org/officeDocument/2006/relationships/slideLayout" Target="../slideLayouts/slideLayout15.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2"/>
          <p:cNvPicPr preferRelativeResize="0"/>
          <p:nvPr/>
        </p:nvPicPr>
        <p:blipFill rotWithShape="1">
          <a:blip r:embed="rId1">
            <a:alphaModFix/>
          </a:blip>
          <a:srcRect b="0" l="0" r="0" t="0"/>
          <a:stretch/>
        </p:blipFill>
        <p:spPr>
          <a:xfrm>
            <a:off x="9594925" y="5166211"/>
            <a:ext cx="1405526" cy="1405526"/>
          </a:xfrm>
          <a:prstGeom prst="rect">
            <a:avLst/>
          </a:prstGeom>
          <a:noFill/>
          <a:ln>
            <a:noFill/>
          </a:ln>
        </p:spPr>
      </p:pic>
      <p:pic>
        <p:nvPicPr>
          <p:cNvPr id="7" name="Google Shape;7;p2"/>
          <p:cNvPicPr preferRelativeResize="0"/>
          <p:nvPr/>
        </p:nvPicPr>
        <p:blipFill rotWithShape="1">
          <a:blip r:embed="rId2">
            <a:alphaModFix/>
          </a:blip>
          <a:srcRect b="16625" l="28562" r="23750" t="14351"/>
          <a:stretch/>
        </p:blipFill>
        <p:spPr>
          <a:xfrm>
            <a:off x="265528" y="185686"/>
            <a:ext cx="2079640" cy="3010003"/>
          </a:xfrm>
          <a:prstGeom prst="rect">
            <a:avLst/>
          </a:prstGeom>
          <a:noFill/>
          <a:ln>
            <a:noFill/>
          </a:ln>
        </p:spPr>
      </p:pic>
      <p:sp>
        <p:nvSpPr>
          <p:cNvPr id="8" name="Google Shape;8;p2"/>
          <p:cNvSpPr txBox="1"/>
          <p:nvPr>
            <p:ph type="title"/>
          </p:nvPr>
        </p:nvSpPr>
        <p:spPr>
          <a:xfrm>
            <a:off x="838200" y="365125"/>
            <a:ext cx="10515600" cy="1325563"/>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5000"/>
              <a:buFont typeface="Trebuchet MS"/>
              <a:buNone/>
              <a:defRPr b="0" i="0" sz="5000" u="none" cap="none" strike="noStrike">
                <a:solidFill>
                  <a:schemeClr val="dk1"/>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 name="Google Shape;9;p2"/>
          <p:cNvSpPr txBox="1"/>
          <p:nvPr>
            <p:ph idx="1" type="body"/>
          </p:nvPr>
        </p:nvSpPr>
        <p:spPr>
          <a:xfrm>
            <a:off x="838200" y="1690700"/>
            <a:ext cx="10515600" cy="33405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Trebuchet MS"/>
              <a:buChar char="•"/>
              <a:defRPr b="0" i="0" sz="2800" u="none" cap="none" strike="noStrike">
                <a:solidFill>
                  <a:schemeClr val="dk1"/>
                </a:solidFill>
                <a:latin typeface="Trebuchet MS"/>
                <a:ea typeface="Trebuchet MS"/>
                <a:cs typeface="Trebuchet MS"/>
                <a:sym typeface="Trebuchet MS"/>
              </a:defRPr>
            </a:lvl1pPr>
            <a:lvl2pPr indent="-381000" lvl="1" marL="914400" marR="0" rtl="0" algn="l">
              <a:lnSpc>
                <a:spcPct val="90000"/>
              </a:lnSpc>
              <a:spcBef>
                <a:spcPts val="500"/>
              </a:spcBef>
              <a:spcAft>
                <a:spcPts val="0"/>
              </a:spcAft>
              <a:buClr>
                <a:schemeClr val="dk1"/>
              </a:buClr>
              <a:buSzPts val="2400"/>
              <a:buFont typeface="Trebuchet MS"/>
              <a:buChar char="•"/>
              <a:defRPr b="0" i="0" sz="2400" u="none" cap="none" strike="noStrike">
                <a:solidFill>
                  <a:schemeClr val="dk1"/>
                </a:solidFill>
                <a:latin typeface="Trebuchet MS"/>
                <a:ea typeface="Trebuchet MS"/>
                <a:cs typeface="Trebuchet MS"/>
                <a:sym typeface="Trebuchet MS"/>
              </a:defRPr>
            </a:lvl2pPr>
            <a:lvl3pPr indent="-355600" lvl="2" marL="1371600" marR="0" rtl="0" algn="l">
              <a:lnSpc>
                <a:spcPct val="90000"/>
              </a:lnSpc>
              <a:spcBef>
                <a:spcPts val="500"/>
              </a:spcBef>
              <a:spcAft>
                <a:spcPts val="0"/>
              </a:spcAft>
              <a:buClr>
                <a:schemeClr val="dk1"/>
              </a:buClr>
              <a:buSzPts val="2000"/>
              <a:buFont typeface="Trebuchet MS"/>
              <a:buChar char="•"/>
              <a:defRPr b="0" i="0" sz="2000" u="none" cap="none" strike="noStrike">
                <a:solidFill>
                  <a:schemeClr val="dk1"/>
                </a:solidFill>
                <a:latin typeface="Trebuchet MS"/>
                <a:ea typeface="Trebuchet MS"/>
                <a:cs typeface="Trebuchet MS"/>
                <a:sym typeface="Trebuchet MS"/>
              </a:defRPr>
            </a:lvl3pPr>
            <a:lvl4pPr indent="-342900" lvl="3" marL="1828800" marR="0" rtl="0" algn="l">
              <a:lnSpc>
                <a:spcPct val="90000"/>
              </a:lnSpc>
              <a:spcBef>
                <a:spcPts val="500"/>
              </a:spcBef>
              <a:spcAft>
                <a:spcPts val="0"/>
              </a:spcAft>
              <a:buClr>
                <a:schemeClr val="dk1"/>
              </a:buClr>
              <a:buSzPts val="1800"/>
              <a:buFont typeface="Trebuchet MS"/>
              <a:buChar char="•"/>
              <a:defRPr b="0" i="0" sz="1800" u="none" cap="none" strike="noStrike">
                <a:solidFill>
                  <a:schemeClr val="dk1"/>
                </a:solidFill>
                <a:latin typeface="Trebuchet MS"/>
                <a:ea typeface="Trebuchet MS"/>
                <a:cs typeface="Trebuchet MS"/>
                <a:sym typeface="Trebuchet MS"/>
              </a:defRPr>
            </a:lvl4pPr>
            <a:lvl5pPr indent="-342900" lvl="4" marL="2286000" marR="0" rtl="0" algn="l">
              <a:lnSpc>
                <a:spcPct val="90000"/>
              </a:lnSpc>
              <a:spcBef>
                <a:spcPts val="500"/>
              </a:spcBef>
              <a:spcAft>
                <a:spcPts val="0"/>
              </a:spcAft>
              <a:buClr>
                <a:schemeClr val="dk1"/>
              </a:buClr>
              <a:buSzPts val="1800"/>
              <a:buFont typeface="Trebuchet MS"/>
              <a:buChar char="•"/>
              <a:defRPr b="0" i="0" sz="1800" u="none" cap="none" strike="noStrike">
                <a:solidFill>
                  <a:schemeClr val="dk1"/>
                </a:solidFill>
                <a:latin typeface="Trebuchet MS"/>
                <a:ea typeface="Trebuchet MS"/>
                <a:cs typeface="Trebuchet MS"/>
                <a:sym typeface="Trebuchet MS"/>
              </a:defRPr>
            </a:lvl5pPr>
            <a:lvl6pPr indent="-342900" lvl="5" marL="2743200" marR="0" rtl="0" algn="l">
              <a:lnSpc>
                <a:spcPct val="90000"/>
              </a:lnSpc>
              <a:spcBef>
                <a:spcPts val="500"/>
              </a:spcBef>
              <a:spcAft>
                <a:spcPts val="0"/>
              </a:spcAft>
              <a:buClr>
                <a:schemeClr val="dk1"/>
              </a:buClr>
              <a:buSzPts val="1800"/>
              <a:buFont typeface="Trebuchet MS"/>
              <a:buChar char="•"/>
              <a:defRPr b="0" i="0" sz="1800" u="none" cap="none" strike="noStrike">
                <a:solidFill>
                  <a:schemeClr val="dk1"/>
                </a:solidFill>
                <a:latin typeface="Trebuchet MS"/>
                <a:ea typeface="Trebuchet MS"/>
                <a:cs typeface="Trebuchet MS"/>
                <a:sym typeface="Trebuchet MS"/>
              </a:defRPr>
            </a:lvl6pPr>
            <a:lvl7pPr indent="-342900" lvl="6" marL="3200400" marR="0" rtl="0" algn="l">
              <a:lnSpc>
                <a:spcPct val="90000"/>
              </a:lnSpc>
              <a:spcBef>
                <a:spcPts val="500"/>
              </a:spcBef>
              <a:spcAft>
                <a:spcPts val="0"/>
              </a:spcAft>
              <a:buClr>
                <a:schemeClr val="dk1"/>
              </a:buClr>
              <a:buSzPts val="1800"/>
              <a:buFont typeface="Trebuchet MS"/>
              <a:buChar char="•"/>
              <a:defRPr b="0" i="0" sz="1800" u="none" cap="none" strike="noStrike">
                <a:solidFill>
                  <a:schemeClr val="dk1"/>
                </a:solidFill>
                <a:latin typeface="Trebuchet MS"/>
                <a:ea typeface="Trebuchet MS"/>
                <a:cs typeface="Trebuchet MS"/>
                <a:sym typeface="Trebuchet MS"/>
              </a:defRPr>
            </a:lvl7pPr>
            <a:lvl8pPr indent="-342900" lvl="7" marL="3657600" marR="0" rtl="0" algn="l">
              <a:lnSpc>
                <a:spcPct val="90000"/>
              </a:lnSpc>
              <a:spcBef>
                <a:spcPts val="500"/>
              </a:spcBef>
              <a:spcAft>
                <a:spcPts val="0"/>
              </a:spcAft>
              <a:buClr>
                <a:schemeClr val="dk1"/>
              </a:buClr>
              <a:buSzPts val="1800"/>
              <a:buFont typeface="Trebuchet MS"/>
              <a:buChar char="•"/>
              <a:defRPr b="0" i="0" sz="1800" u="none" cap="none" strike="noStrike">
                <a:solidFill>
                  <a:schemeClr val="dk1"/>
                </a:solidFill>
                <a:latin typeface="Trebuchet MS"/>
                <a:ea typeface="Trebuchet MS"/>
                <a:cs typeface="Trebuchet MS"/>
                <a:sym typeface="Trebuchet MS"/>
              </a:defRPr>
            </a:lvl8pPr>
            <a:lvl9pPr indent="-342900" lvl="8" marL="4114800" marR="0" rtl="0" algn="l">
              <a:lnSpc>
                <a:spcPct val="90000"/>
              </a:lnSpc>
              <a:spcBef>
                <a:spcPts val="500"/>
              </a:spcBef>
              <a:spcAft>
                <a:spcPts val="0"/>
              </a:spcAft>
              <a:buClr>
                <a:schemeClr val="dk1"/>
              </a:buClr>
              <a:buSzPts val="1800"/>
              <a:buFont typeface="Trebuchet MS"/>
              <a:buChar char="•"/>
              <a:defRPr b="0" i="0" sz="1800" u="none" cap="none" strike="noStrike">
                <a:solidFill>
                  <a:schemeClr val="dk1"/>
                </a:solidFill>
                <a:latin typeface="Trebuchet MS"/>
                <a:ea typeface="Trebuchet MS"/>
                <a:cs typeface="Trebuchet MS"/>
                <a:sym typeface="Trebuchet MS"/>
              </a:defRPr>
            </a:lvl9pPr>
          </a:lstStyle>
          <a:p/>
        </p:txBody>
      </p:sp>
      <p:pic>
        <p:nvPicPr>
          <p:cNvPr id="10" name="Google Shape;10;p2"/>
          <p:cNvPicPr preferRelativeResize="0"/>
          <p:nvPr/>
        </p:nvPicPr>
        <p:blipFill rotWithShape="1">
          <a:blip r:embed="rId3">
            <a:alphaModFix/>
          </a:blip>
          <a:srcRect b="11628" l="0" r="-70" t="61234"/>
          <a:stretch/>
        </p:blipFill>
        <p:spPr>
          <a:xfrm>
            <a:off x="0" y="5013741"/>
            <a:ext cx="12192000" cy="1861073"/>
          </a:xfrm>
          <a:prstGeom prst="rect">
            <a:avLst/>
          </a:prstGeom>
          <a:noFill/>
          <a:ln>
            <a:noFill/>
          </a:ln>
        </p:spPr>
      </p:pic>
      <p:sp>
        <p:nvSpPr>
          <p:cNvPr id="11" name="Google Shape;11;p2"/>
          <p:cNvSpPr txBox="1"/>
          <p:nvPr/>
        </p:nvSpPr>
        <p:spPr>
          <a:xfrm>
            <a:off x="265528" y="6311900"/>
            <a:ext cx="3532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Prepare, Challenge &amp; Inspire </a:t>
            </a:r>
            <a:endParaRPr b="0" i="0" sz="1800" u="none" cap="none" strike="noStrike">
              <a:solidFill>
                <a:schemeClr val="dk1"/>
              </a:solidFill>
              <a:latin typeface="Open Sans"/>
              <a:ea typeface="Open Sans"/>
              <a:cs typeface="Open Sans"/>
              <a:sym typeface="Open Sans"/>
            </a:endParaRPr>
          </a:p>
        </p:txBody>
      </p:sp>
    </p:spTree>
  </p:cSld>
  <p:clrMap accent1="accent1" accent2="accent2" accent3="accent3" accent4="accent4" accent5="accent5" accent6="accent6" bg1="lt1" bg2="dk2" tx1="dk1" tx2="lt2" folHlink="folHlink" hlink="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6.jpg"/><Relationship Id="rId4" Type="http://schemas.openxmlformats.org/officeDocument/2006/relationships/image" Target="../media/image24.jpg"/><Relationship Id="rId5"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0.jpg"/><Relationship Id="rId4" Type="http://schemas.openxmlformats.org/officeDocument/2006/relationships/image" Target="../media/image22.jpg"/><Relationship Id="rId5"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32.jpg"/><Relationship Id="rId4" Type="http://schemas.openxmlformats.org/officeDocument/2006/relationships/image" Target="../media/image25.jpg"/><Relationship Id="rId5" Type="http://schemas.openxmlformats.org/officeDocument/2006/relationships/image" Target="../media/image3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6.jp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33.png"/><Relationship Id="rId4" Type="http://schemas.openxmlformats.org/officeDocument/2006/relationships/image" Target="../media/image27.png"/><Relationship Id="rId5" Type="http://schemas.openxmlformats.org/officeDocument/2006/relationships/image" Target="../media/image38.png"/><Relationship Id="rId6"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s://drive.google.com/file/d/1HE5LSU8IvgxyhuMuTHV5fpjGLfEmCDay/view?usp=share_link" TargetMode="External"/><Relationship Id="rId4" Type="http://schemas.openxmlformats.org/officeDocument/2006/relationships/hyperlink" Target="https://www.swischoolwear.co.uk/customer/account/login" TargetMode="External"/><Relationship Id="rId5" Type="http://schemas.openxmlformats.org/officeDocument/2006/relationships/hyperlink" Target="https://drive.google.com/file/d/1xyAMV5DAiYracvSe4Ml_rW3U-_navsQl/view?usp=share_link"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s://drive.google.com/file/d/1HE5LSU8IvgxyhuMuTHV5fpjGLfEmCDay/view?usp=share_link"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0.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hyperlink" Target="https://docs.google.com/spreadsheets/d/1z3Xxoh8yzRu6EzplDbQSmD98Lp1Z_hztnIqumHvUsjg/edit#gid=841416312"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5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3.jp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1"/>
          <p:cNvSpPr txBox="1"/>
          <p:nvPr>
            <p:ph type="ctrTitle"/>
          </p:nvPr>
        </p:nvSpPr>
        <p:spPr>
          <a:xfrm>
            <a:off x="2714600" y="856200"/>
            <a:ext cx="8753400" cy="2586000"/>
          </a:xfrm>
          <a:prstGeom prst="rect">
            <a:avLst/>
          </a:prstGeom>
          <a:noFill/>
          <a:ln>
            <a:noFill/>
          </a:ln>
          <a:effectLst>
            <a:outerShdw blurRad="57150" rotWithShape="0" algn="bl" dir="5400000" dist="19050">
              <a:srgbClr val="000000">
                <a:alpha val="49411"/>
              </a:srgbClr>
            </a:outerShdw>
          </a:effectLst>
        </p:spPr>
        <p:txBody>
          <a:bodyPr anchorCtr="0" anchor="b" bIns="45700" lIns="91425" spcFirstLastPara="1" rIns="91425" wrap="square" tIns="45700">
            <a:spAutoFit/>
          </a:bodyPr>
          <a:lstStyle/>
          <a:p>
            <a:pPr indent="0" lvl="0" marL="0" rtl="0" algn="ctr">
              <a:lnSpc>
                <a:spcPct val="90000"/>
              </a:lnSpc>
              <a:spcBef>
                <a:spcPts val="0"/>
              </a:spcBef>
              <a:spcAft>
                <a:spcPts val="0"/>
              </a:spcAft>
              <a:buClr>
                <a:schemeClr val="dk1"/>
              </a:buClr>
              <a:buSzPts val="6000"/>
              <a:buFont typeface="Open Sans SemiBold"/>
              <a:buNone/>
            </a:pPr>
            <a:r>
              <a:rPr lang="en-GB"/>
              <a:t>Year 7 </a:t>
            </a:r>
            <a:endParaRPr/>
          </a:p>
          <a:p>
            <a:pPr indent="0" lvl="0" marL="0" rtl="0" algn="ctr">
              <a:lnSpc>
                <a:spcPct val="90000"/>
              </a:lnSpc>
              <a:spcBef>
                <a:spcPts val="0"/>
              </a:spcBef>
              <a:spcAft>
                <a:spcPts val="0"/>
              </a:spcAft>
              <a:buClr>
                <a:schemeClr val="dk1"/>
              </a:buClr>
              <a:buSzPts val="6000"/>
              <a:buFont typeface="Open Sans SemiBold"/>
              <a:buNone/>
            </a:pPr>
            <a:r>
              <a:rPr lang="en-GB"/>
              <a:t>Information </a:t>
            </a:r>
            <a:endParaRPr/>
          </a:p>
          <a:p>
            <a:pPr indent="0" lvl="0" marL="0" rtl="0" algn="ctr">
              <a:lnSpc>
                <a:spcPct val="90000"/>
              </a:lnSpc>
              <a:spcBef>
                <a:spcPts val="0"/>
              </a:spcBef>
              <a:spcAft>
                <a:spcPts val="0"/>
              </a:spcAft>
              <a:buClr>
                <a:schemeClr val="dk1"/>
              </a:buClr>
              <a:buSzPts val="6000"/>
              <a:buFont typeface="Open Sans SemiBold"/>
              <a:buNone/>
            </a:pPr>
            <a:r>
              <a:rPr lang="en-GB"/>
              <a:t>Evening</a:t>
            </a:r>
            <a:endParaRPr>
              <a:latin typeface="Trebuchet MS"/>
              <a:ea typeface="Trebuchet MS"/>
              <a:cs typeface="Trebuchet MS"/>
              <a:sym typeface="Trebuchet MS"/>
            </a:endParaRPr>
          </a:p>
        </p:txBody>
      </p:sp>
      <p:sp>
        <p:nvSpPr>
          <p:cNvPr id="365" name="Google Shape;365;p1"/>
          <p:cNvSpPr txBox="1"/>
          <p:nvPr>
            <p:ph idx="1" type="subTitle"/>
          </p:nvPr>
        </p:nvSpPr>
        <p:spPr>
          <a:xfrm>
            <a:off x="3357950" y="3956150"/>
            <a:ext cx="8213100" cy="1063200"/>
          </a:xfrm>
          <a:prstGeom prst="rect">
            <a:avLst/>
          </a:prstGeom>
          <a:noFill/>
          <a:ln>
            <a:noFill/>
          </a:ln>
        </p:spPr>
        <p:txBody>
          <a:bodyPr anchorCtr="0" anchor="t" bIns="45700" lIns="91425" spcFirstLastPara="1" rIns="91425" wrap="square" tIns="45700">
            <a:normAutofit lnSpcReduction="20000"/>
          </a:bodyPr>
          <a:lstStyle/>
          <a:p>
            <a:pPr indent="0" lvl="0" marL="0" rtl="0" algn="ctr">
              <a:lnSpc>
                <a:spcPct val="90000"/>
              </a:lnSpc>
              <a:spcBef>
                <a:spcPts val="0"/>
              </a:spcBef>
              <a:spcAft>
                <a:spcPts val="0"/>
              </a:spcAft>
              <a:buClr>
                <a:schemeClr val="dk1"/>
              </a:buClr>
              <a:buSzPts val="2400"/>
              <a:buNone/>
            </a:pPr>
            <a:r>
              <a:rPr lang="en-GB" sz="4000">
                <a:latin typeface="Trebuchet MS"/>
                <a:ea typeface="Trebuchet MS"/>
                <a:cs typeface="Trebuchet MS"/>
                <a:sym typeface="Trebuchet MS"/>
              </a:rPr>
              <a:t>Welcome to Aylesbury High School</a:t>
            </a:r>
            <a:endParaRPr sz="4000">
              <a:latin typeface="Trebuchet MS"/>
              <a:ea typeface="Trebuchet MS"/>
              <a:cs typeface="Trebuchet MS"/>
              <a:sym typeface="Trebuchet MS"/>
            </a:endParaRPr>
          </a:p>
          <a:p>
            <a:pPr indent="0" lvl="0" marL="0" rtl="0" algn="ctr">
              <a:lnSpc>
                <a:spcPct val="90000"/>
              </a:lnSpc>
              <a:spcBef>
                <a:spcPts val="0"/>
              </a:spcBef>
              <a:spcAft>
                <a:spcPts val="0"/>
              </a:spcAft>
              <a:buClr>
                <a:schemeClr val="dk1"/>
              </a:buClr>
              <a:buSzPts val="2400"/>
              <a:buNone/>
            </a:pPr>
            <a:r>
              <a:t/>
            </a:r>
            <a:endParaRPr sz="4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g127d9a55b8c_0_0"/>
          <p:cNvSpPr txBox="1"/>
          <p:nvPr>
            <p:ph type="title"/>
          </p:nvPr>
        </p:nvSpPr>
        <p:spPr>
          <a:xfrm>
            <a:off x="515650" y="280250"/>
            <a:ext cx="11385900" cy="1325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4400"/>
              <a:buNone/>
            </a:pPr>
            <a:r>
              <a:rPr lang="en-GB"/>
              <a:t>          Our core functions as trustees:</a:t>
            </a:r>
            <a:endParaRPr/>
          </a:p>
        </p:txBody>
      </p:sp>
      <p:sp>
        <p:nvSpPr>
          <p:cNvPr id="422" name="Google Shape;422;g127d9a55b8c_0_0"/>
          <p:cNvSpPr txBox="1"/>
          <p:nvPr/>
        </p:nvSpPr>
        <p:spPr>
          <a:xfrm>
            <a:off x="835150" y="2467850"/>
            <a:ext cx="10196100" cy="2770500"/>
          </a:xfrm>
          <a:prstGeom prst="rect">
            <a:avLst/>
          </a:prstGeom>
          <a:noFill/>
          <a:ln>
            <a:noFill/>
          </a:ln>
        </p:spPr>
        <p:txBody>
          <a:bodyPr anchorCtr="0" anchor="t" bIns="91425" lIns="91425" spcFirstLastPara="1" rIns="91425" wrap="square" tIns="91425">
            <a:spAutoFit/>
          </a:bodyPr>
          <a:lstStyle/>
          <a:p>
            <a:pPr indent="-419100" lvl="0" marL="457200" marR="0" rtl="0" algn="l">
              <a:lnSpc>
                <a:spcPct val="115000"/>
              </a:lnSpc>
              <a:spcBef>
                <a:spcPts val="0"/>
              </a:spcBef>
              <a:spcAft>
                <a:spcPts val="0"/>
              </a:spcAft>
              <a:buClr>
                <a:srgbClr val="073763"/>
              </a:buClr>
              <a:buSzPts val="3000"/>
              <a:buFont typeface="Trebuchet MS"/>
              <a:buChar char="●"/>
            </a:pPr>
            <a:r>
              <a:rPr b="0" i="0" lang="en-GB" sz="3000" u="none" cap="none" strike="noStrike">
                <a:solidFill>
                  <a:srgbClr val="073763"/>
                </a:solidFill>
                <a:latin typeface="Trebuchet MS"/>
                <a:ea typeface="Trebuchet MS"/>
                <a:cs typeface="Trebuchet MS"/>
                <a:sym typeface="Trebuchet MS"/>
              </a:rPr>
              <a:t>Ensure clarity of </a:t>
            </a:r>
            <a:r>
              <a:rPr b="1" i="0" lang="en-GB" sz="3000" u="none" cap="none" strike="noStrike">
                <a:solidFill>
                  <a:srgbClr val="073763"/>
                </a:solidFill>
                <a:latin typeface="Trebuchet MS"/>
                <a:ea typeface="Trebuchet MS"/>
                <a:cs typeface="Trebuchet MS"/>
                <a:sym typeface="Trebuchet MS"/>
              </a:rPr>
              <a:t>vision</a:t>
            </a:r>
            <a:r>
              <a:rPr b="0" i="0" lang="en-GB" sz="3000" u="none" cap="none" strike="noStrike">
                <a:solidFill>
                  <a:srgbClr val="073763"/>
                </a:solidFill>
                <a:latin typeface="Trebuchet MS"/>
                <a:ea typeface="Trebuchet MS"/>
                <a:cs typeface="Trebuchet MS"/>
                <a:sym typeface="Trebuchet MS"/>
              </a:rPr>
              <a:t>, </a:t>
            </a:r>
            <a:r>
              <a:rPr b="1" i="0" lang="en-GB" sz="3000" u="none" cap="none" strike="noStrike">
                <a:solidFill>
                  <a:srgbClr val="073763"/>
                </a:solidFill>
                <a:latin typeface="Trebuchet MS"/>
                <a:ea typeface="Trebuchet MS"/>
                <a:cs typeface="Trebuchet MS"/>
                <a:sym typeface="Trebuchet MS"/>
              </a:rPr>
              <a:t>ethos </a:t>
            </a:r>
            <a:r>
              <a:rPr b="0" i="0" lang="en-GB" sz="3000" u="none" cap="none" strike="noStrike">
                <a:solidFill>
                  <a:srgbClr val="073763"/>
                </a:solidFill>
                <a:latin typeface="Trebuchet MS"/>
                <a:ea typeface="Trebuchet MS"/>
                <a:cs typeface="Trebuchet MS"/>
                <a:sym typeface="Trebuchet MS"/>
              </a:rPr>
              <a:t>and </a:t>
            </a:r>
            <a:r>
              <a:rPr b="1" i="0" lang="en-GB" sz="3000" u="none" cap="none" strike="noStrike">
                <a:solidFill>
                  <a:srgbClr val="073763"/>
                </a:solidFill>
                <a:latin typeface="Trebuchet MS"/>
                <a:ea typeface="Trebuchet MS"/>
                <a:cs typeface="Trebuchet MS"/>
                <a:sym typeface="Trebuchet MS"/>
              </a:rPr>
              <a:t>strategic direction</a:t>
            </a:r>
            <a:endParaRPr b="1" i="0" sz="3000" u="none" cap="none" strike="noStrike">
              <a:solidFill>
                <a:srgbClr val="073763"/>
              </a:solidFill>
              <a:latin typeface="Trebuchet MS"/>
              <a:ea typeface="Trebuchet MS"/>
              <a:cs typeface="Trebuchet MS"/>
              <a:sym typeface="Trebuchet MS"/>
            </a:endParaRPr>
          </a:p>
          <a:p>
            <a:pPr indent="-419100" lvl="0" marL="457200" marR="0" rtl="0" algn="l">
              <a:lnSpc>
                <a:spcPct val="115000"/>
              </a:lnSpc>
              <a:spcBef>
                <a:spcPts val="0"/>
              </a:spcBef>
              <a:spcAft>
                <a:spcPts val="0"/>
              </a:spcAft>
              <a:buClr>
                <a:srgbClr val="073763"/>
              </a:buClr>
              <a:buSzPts val="3000"/>
              <a:buFont typeface="Trebuchet MS"/>
              <a:buChar char="●"/>
            </a:pPr>
            <a:r>
              <a:rPr b="1" i="0" lang="en-GB" sz="3000" u="none" cap="none" strike="noStrike">
                <a:solidFill>
                  <a:srgbClr val="073763"/>
                </a:solidFill>
                <a:latin typeface="Trebuchet MS"/>
                <a:ea typeface="Trebuchet MS"/>
                <a:cs typeface="Trebuchet MS"/>
                <a:sym typeface="Trebuchet MS"/>
              </a:rPr>
              <a:t>Hold the headteacher to account </a:t>
            </a:r>
            <a:r>
              <a:rPr b="0" i="0" lang="en-GB" sz="3000" u="none" cap="none" strike="noStrike">
                <a:solidFill>
                  <a:srgbClr val="073763"/>
                </a:solidFill>
                <a:latin typeface="Trebuchet MS"/>
                <a:ea typeface="Trebuchet MS"/>
                <a:cs typeface="Trebuchet MS"/>
                <a:sym typeface="Trebuchet MS"/>
              </a:rPr>
              <a:t>for the educational performance of the school and its pupils</a:t>
            </a:r>
            <a:endParaRPr b="0" i="0" sz="3000" u="none" cap="none" strike="noStrike">
              <a:solidFill>
                <a:srgbClr val="073763"/>
              </a:solidFill>
              <a:latin typeface="Trebuchet MS"/>
              <a:ea typeface="Trebuchet MS"/>
              <a:cs typeface="Trebuchet MS"/>
              <a:sym typeface="Trebuchet MS"/>
            </a:endParaRPr>
          </a:p>
          <a:p>
            <a:pPr indent="-419100" lvl="0" marL="457200" marR="0" rtl="0" algn="l">
              <a:lnSpc>
                <a:spcPct val="115000"/>
              </a:lnSpc>
              <a:spcBef>
                <a:spcPts val="0"/>
              </a:spcBef>
              <a:spcAft>
                <a:spcPts val="0"/>
              </a:spcAft>
              <a:buClr>
                <a:srgbClr val="073763"/>
              </a:buClr>
              <a:buSzPts val="3000"/>
              <a:buFont typeface="Trebuchet MS"/>
              <a:buChar char="●"/>
            </a:pPr>
            <a:r>
              <a:rPr b="0" i="0" lang="en-GB" sz="3000" u="none" cap="none" strike="noStrike">
                <a:solidFill>
                  <a:srgbClr val="073763"/>
                </a:solidFill>
                <a:latin typeface="Trebuchet MS"/>
                <a:ea typeface="Trebuchet MS"/>
                <a:cs typeface="Trebuchet MS"/>
                <a:sym typeface="Trebuchet MS"/>
              </a:rPr>
              <a:t>Oversee the </a:t>
            </a:r>
            <a:r>
              <a:rPr b="1" i="0" lang="en-GB" sz="3000" u="none" cap="none" strike="noStrike">
                <a:solidFill>
                  <a:srgbClr val="073763"/>
                </a:solidFill>
                <a:latin typeface="Trebuchet MS"/>
                <a:ea typeface="Trebuchet MS"/>
                <a:cs typeface="Trebuchet MS"/>
                <a:sym typeface="Trebuchet MS"/>
              </a:rPr>
              <a:t>financial performance </a:t>
            </a:r>
            <a:r>
              <a:rPr b="0" i="0" lang="en-GB" sz="3000" u="none" cap="none" strike="noStrike">
                <a:solidFill>
                  <a:srgbClr val="073763"/>
                </a:solidFill>
                <a:latin typeface="Trebuchet MS"/>
                <a:ea typeface="Trebuchet MS"/>
                <a:cs typeface="Trebuchet MS"/>
                <a:sym typeface="Trebuchet MS"/>
              </a:rPr>
              <a:t>of the school, making sure its money is well spent</a:t>
            </a:r>
            <a:endParaRPr b="0" i="0" sz="3000" u="none" cap="none" strike="noStrike">
              <a:solidFill>
                <a:srgbClr val="073763"/>
              </a:solidFill>
              <a:latin typeface="Trebuchet MS"/>
              <a:ea typeface="Trebuchet MS"/>
              <a:cs typeface="Trebuchet MS"/>
              <a:sym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g11fb2485ad5_0_14"/>
          <p:cNvSpPr txBox="1"/>
          <p:nvPr>
            <p:ph type="title"/>
          </p:nvPr>
        </p:nvSpPr>
        <p:spPr>
          <a:xfrm>
            <a:off x="3357575" y="1337550"/>
            <a:ext cx="8716800" cy="31488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SzPct val="117975"/>
              <a:buNone/>
            </a:pPr>
            <a:r>
              <a:rPr b="1" lang="en-GB" sz="4144"/>
              <a:t>Jo Quesne</a:t>
            </a:r>
            <a:endParaRPr b="1" sz="4144"/>
          </a:p>
          <a:p>
            <a:pPr indent="0" lvl="0" marL="0" rtl="0" algn="l">
              <a:lnSpc>
                <a:spcPct val="90000"/>
              </a:lnSpc>
              <a:spcBef>
                <a:spcPts val="0"/>
              </a:spcBef>
              <a:spcAft>
                <a:spcPts val="0"/>
              </a:spcAft>
              <a:buSzPct val="117975"/>
              <a:buNone/>
            </a:pPr>
            <a:r>
              <a:t/>
            </a:r>
            <a:endParaRPr b="1" sz="4144"/>
          </a:p>
          <a:p>
            <a:pPr indent="0" lvl="0" marL="0" rtl="0" algn="l">
              <a:lnSpc>
                <a:spcPct val="90000"/>
              </a:lnSpc>
              <a:spcBef>
                <a:spcPts val="0"/>
              </a:spcBef>
              <a:spcAft>
                <a:spcPts val="0"/>
              </a:spcAft>
              <a:buSzPct val="117975"/>
              <a:buNone/>
            </a:pPr>
            <a:r>
              <a:rPr b="1" lang="en-GB" sz="4144"/>
              <a:t>Head of Year 7</a:t>
            </a:r>
            <a:r>
              <a:rPr b="1" lang="en-GB" sz="4533"/>
              <a:t> </a:t>
            </a:r>
            <a:endParaRPr b="1" sz="4533"/>
          </a:p>
          <a:p>
            <a:pPr indent="0" lvl="0" marL="0" rtl="0" algn="l">
              <a:lnSpc>
                <a:spcPct val="90000"/>
              </a:lnSpc>
              <a:spcBef>
                <a:spcPts val="0"/>
              </a:spcBef>
              <a:spcAft>
                <a:spcPts val="0"/>
              </a:spcAft>
              <a:buSzPct val="130196"/>
              <a:buNone/>
            </a:pPr>
            <a:r>
              <a:t/>
            </a:r>
            <a:endParaRPr sz="3755"/>
          </a:p>
          <a:p>
            <a:pPr indent="0" lvl="0" marL="0" rtl="0" algn="l">
              <a:lnSpc>
                <a:spcPct val="90000"/>
              </a:lnSpc>
              <a:spcBef>
                <a:spcPts val="0"/>
              </a:spcBef>
              <a:spcAft>
                <a:spcPts val="0"/>
              </a:spcAft>
              <a:buSzPct val="147655"/>
              <a:buNone/>
            </a:pPr>
            <a:r>
              <a:rPr lang="en-GB" sz="3311"/>
              <a:t>The transition programme at AHS</a:t>
            </a:r>
            <a:endParaRPr sz="3311"/>
          </a:p>
          <a:p>
            <a:pPr indent="0" lvl="0" marL="0" rtl="0" algn="l">
              <a:lnSpc>
                <a:spcPct val="90000"/>
              </a:lnSpc>
              <a:spcBef>
                <a:spcPts val="0"/>
              </a:spcBef>
              <a:spcAft>
                <a:spcPts val="0"/>
              </a:spcAft>
              <a:buSzPct val="97777"/>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g11b795d02da_0_0"/>
          <p:cNvSpPr txBox="1"/>
          <p:nvPr>
            <p:ph type="title"/>
          </p:nvPr>
        </p:nvSpPr>
        <p:spPr>
          <a:xfrm>
            <a:off x="2018250" y="280250"/>
            <a:ext cx="9612900" cy="813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SzPct val="97777"/>
              <a:buNone/>
            </a:pPr>
            <a:r>
              <a:rPr lang="en-GB"/>
              <a:t>Transition is a process not an event!</a:t>
            </a:r>
            <a:endParaRPr/>
          </a:p>
        </p:txBody>
      </p:sp>
      <p:pic>
        <p:nvPicPr>
          <p:cNvPr id="433" name="Google Shape;433;g11b795d02da_0_0"/>
          <p:cNvPicPr preferRelativeResize="0"/>
          <p:nvPr/>
        </p:nvPicPr>
        <p:blipFill rotWithShape="1">
          <a:blip r:embed="rId3">
            <a:alphaModFix/>
          </a:blip>
          <a:srcRect b="0" l="0" r="0" t="0"/>
          <a:stretch/>
        </p:blipFill>
        <p:spPr>
          <a:xfrm>
            <a:off x="4149350" y="1591454"/>
            <a:ext cx="5853250" cy="341777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g11b795d02da_0_5"/>
          <p:cNvSpPr txBox="1"/>
          <p:nvPr>
            <p:ph type="title"/>
          </p:nvPr>
        </p:nvSpPr>
        <p:spPr>
          <a:xfrm>
            <a:off x="2336950" y="914025"/>
            <a:ext cx="9640200" cy="52206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SzPct val="126819"/>
              <a:buNone/>
            </a:pPr>
            <a:r>
              <a:rPr lang="en-GB" sz="3855"/>
              <a:t>Will I make friends?</a:t>
            </a:r>
            <a:endParaRPr sz="3855"/>
          </a:p>
          <a:p>
            <a:pPr indent="0" lvl="0" marL="0" rtl="0" algn="l">
              <a:lnSpc>
                <a:spcPct val="90000"/>
              </a:lnSpc>
              <a:spcBef>
                <a:spcPts val="0"/>
              </a:spcBef>
              <a:spcAft>
                <a:spcPts val="0"/>
              </a:spcAft>
              <a:buSzPct val="126819"/>
              <a:buNone/>
            </a:pPr>
            <a:r>
              <a:t/>
            </a:r>
            <a:endParaRPr sz="3855"/>
          </a:p>
          <a:p>
            <a:pPr indent="0" lvl="0" marL="0" rtl="0" algn="l">
              <a:lnSpc>
                <a:spcPct val="90000"/>
              </a:lnSpc>
              <a:spcBef>
                <a:spcPts val="0"/>
              </a:spcBef>
              <a:spcAft>
                <a:spcPts val="0"/>
              </a:spcAft>
              <a:buSzPct val="126819"/>
              <a:buNone/>
            </a:pPr>
            <a:r>
              <a:rPr lang="en-GB" sz="3855"/>
              <a:t>How will I manage the journey?</a:t>
            </a:r>
            <a:endParaRPr sz="3855"/>
          </a:p>
          <a:p>
            <a:pPr indent="0" lvl="0" marL="0" rtl="0" algn="l">
              <a:lnSpc>
                <a:spcPct val="90000"/>
              </a:lnSpc>
              <a:spcBef>
                <a:spcPts val="0"/>
              </a:spcBef>
              <a:spcAft>
                <a:spcPts val="0"/>
              </a:spcAft>
              <a:buSzPct val="126819"/>
              <a:buNone/>
            </a:pPr>
            <a:r>
              <a:t/>
            </a:r>
            <a:endParaRPr sz="3855"/>
          </a:p>
          <a:p>
            <a:pPr indent="0" lvl="0" marL="0" rtl="0" algn="l">
              <a:lnSpc>
                <a:spcPct val="90000"/>
              </a:lnSpc>
              <a:spcBef>
                <a:spcPts val="0"/>
              </a:spcBef>
              <a:spcAft>
                <a:spcPts val="0"/>
              </a:spcAft>
              <a:buSzPct val="126819"/>
              <a:buNone/>
            </a:pPr>
            <a:r>
              <a:rPr lang="en-GB" sz="3855"/>
              <a:t>How will I fit in all the homework?</a:t>
            </a:r>
            <a:endParaRPr sz="3855"/>
          </a:p>
          <a:p>
            <a:pPr indent="0" lvl="0" marL="0" rtl="0" algn="l">
              <a:lnSpc>
                <a:spcPct val="90000"/>
              </a:lnSpc>
              <a:spcBef>
                <a:spcPts val="0"/>
              </a:spcBef>
              <a:spcAft>
                <a:spcPts val="0"/>
              </a:spcAft>
              <a:buSzPct val="126819"/>
              <a:buNone/>
            </a:pPr>
            <a:r>
              <a:t/>
            </a:r>
            <a:endParaRPr sz="3855"/>
          </a:p>
          <a:p>
            <a:pPr indent="0" lvl="0" marL="0" rtl="0" algn="l">
              <a:lnSpc>
                <a:spcPct val="90000"/>
              </a:lnSpc>
              <a:spcBef>
                <a:spcPts val="0"/>
              </a:spcBef>
              <a:spcAft>
                <a:spcPts val="0"/>
              </a:spcAft>
              <a:buSzPct val="126819"/>
              <a:buNone/>
            </a:pPr>
            <a:r>
              <a:rPr lang="en-GB" sz="3855"/>
              <a:t>How do I take advantage of all the clubs and activities at AHS?</a:t>
            </a:r>
            <a:endParaRPr sz="3855"/>
          </a:p>
          <a:p>
            <a:pPr indent="0" lvl="0" marL="0" rtl="0" algn="l">
              <a:lnSpc>
                <a:spcPct val="90000"/>
              </a:lnSpc>
              <a:spcBef>
                <a:spcPts val="0"/>
              </a:spcBef>
              <a:spcAft>
                <a:spcPts val="0"/>
              </a:spcAft>
              <a:buSzPct val="126819"/>
              <a:buNone/>
            </a:pPr>
            <a:r>
              <a:t/>
            </a:r>
            <a:endParaRPr sz="3855"/>
          </a:p>
          <a:p>
            <a:pPr indent="0" lvl="0" marL="0" rtl="0" algn="l">
              <a:lnSpc>
                <a:spcPct val="90000"/>
              </a:lnSpc>
              <a:spcBef>
                <a:spcPts val="0"/>
              </a:spcBef>
              <a:spcAft>
                <a:spcPts val="0"/>
              </a:spcAft>
              <a:buSzPct val="126819"/>
              <a:buNone/>
            </a:pPr>
            <a:r>
              <a:rPr lang="en-GB" sz="3855"/>
              <a:t>Will I keep up with all the work?</a:t>
            </a:r>
            <a:endParaRPr sz="3855"/>
          </a:p>
          <a:p>
            <a:pPr indent="0" lvl="0" marL="0" rtl="0" algn="l">
              <a:lnSpc>
                <a:spcPct val="90000"/>
              </a:lnSpc>
              <a:spcBef>
                <a:spcPts val="0"/>
              </a:spcBef>
              <a:spcAft>
                <a:spcPts val="0"/>
              </a:spcAft>
              <a:buSzPct val="126819"/>
              <a:buNone/>
            </a:pPr>
            <a:r>
              <a:t/>
            </a:r>
            <a:endParaRPr sz="3855"/>
          </a:p>
          <a:p>
            <a:pPr indent="0" lvl="0" marL="0" rtl="0" algn="l">
              <a:lnSpc>
                <a:spcPct val="90000"/>
              </a:lnSpc>
              <a:spcBef>
                <a:spcPts val="0"/>
              </a:spcBef>
              <a:spcAft>
                <a:spcPts val="0"/>
              </a:spcAft>
              <a:buSzPct val="97777"/>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g1265ebae88a_0_3"/>
          <p:cNvSpPr txBox="1"/>
          <p:nvPr>
            <p:ph type="title"/>
          </p:nvPr>
        </p:nvSpPr>
        <p:spPr>
          <a:xfrm>
            <a:off x="2518925" y="280250"/>
            <a:ext cx="8512200" cy="1325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4400"/>
              <a:buNone/>
            </a:pPr>
            <a:r>
              <a:rPr lang="en-GB"/>
              <a:t>Transition Days July 4 and 5</a:t>
            </a:r>
            <a:endParaRPr/>
          </a:p>
        </p:txBody>
      </p:sp>
      <p:pic>
        <p:nvPicPr>
          <p:cNvPr id="444" name="Google Shape;444;g1265ebae88a_0_3"/>
          <p:cNvPicPr preferRelativeResize="0"/>
          <p:nvPr/>
        </p:nvPicPr>
        <p:blipFill rotWithShape="1">
          <a:blip r:embed="rId3">
            <a:alphaModFix/>
          </a:blip>
          <a:srcRect b="0" l="0" r="0" t="0"/>
          <a:stretch/>
        </p:blipFill>
        <p:spPr>
          <a:xfrm>
            <a:off x="292525" y="2436625"/>
            <a:ext cx="3164924" cy="4219875"/>
          </a:xfrm>
          <a:prstGeom prst="rect">
            <a:avLst/>
          </a:prstGeom>
          <a:noFill/>
          <a:ln>
            <a:noFill/>
          </a:ln>
        </p:spPr>
      </p:pic>
      <p:pic>
        <p:nvPicPr>
          <p:cNvPr id="445" name="Google Shape;445;g1265ebae88a_0_3"/>
          <p:cNvPicPr preferRelativeResize="0"/>
          <p:nvPr/>
        </p:nvPicPr>
        <p:blipFill rotWithShape="1">
          <a:blip r:embed="rId4">
            <a:alphaModFix/>
          </a:blip>
          <a:srcRect b="0" l="0" r="0" t="0"/>
          <a:stretch/>
        </p:blipFill>
        <p:spPr>
          <a:xfrm>
            <a:off x="3987000" y="2353033"/>
            <a:ext cx="4756675" cy="3553567"/>
          </a:xfrm>
          <a:prstGeom prst="rect">
            <a:avLst/>
          </a:prstGeom>
          <a:noFill/>
          <a:ln>
            <a:noFill/>
          </a:ln>
        </p:spPr>
      </p:pic>
      <p:pic>
        <p:nvPicPr>
          <p:cNvPr id="446" name="Google Shape;446;g1265ebae88a_0_3"/>
          <p:cNvPicPr preferRelativeResize="0"/>
          <p:nvPr/>
        </p:nvPicPr>
        <p:blipFill rotWithShape="1">
          <a:blip r:embed="rId5">
            <a:alphaModFix/>
          </a:blip>
          <a:srcRect b="0" l="0" r="0" t="0"/>
          <a:stretch/>
        </p:blipFill>
        <p:spPr>
          <a:xfrm>
            <a:off x="8919132" y="2436625"/>
            <a:ext cx="3081893" cy="41091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g1265ebae88a_0_10"/>
          <p:cNvSpPr txBox="1"/>
          <p:nvPr>
            <p:ph type="title"/>
          </p:nvPr>
        </p:nvSpPr>
        <p:spPr>
          <a:xfrm>
            <a:off x="2680400" y="341275"/>
            <a:ext cx="9183000" cy="65166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SzPct val="137525"/>
              <a:buNone/>
            </a:pPr>
            <a:r>
              <a:rPr b="1" lang="en-GB" sz="3554"/>
              <a:t>For the transition days:</a:t>
            </a:r>
            <a:endParaRPr b="1" sz="3554"/>
          </a:p>
          <a:p>
            <a:pPr indent="0" lvl="0" marL="0" rtl="0" algn="l">
              <a:lnSpc>
                <a:spcPct val="90000"/>
              </a:lnSpc>
              <a:spcBef>
                <a:spcPts val="0"/>
              </a:spcBef>
              <a:spcAft>
                <a:spcPts val="0"/>
              </a:spcAft>
              <a:buSzPct val="183379"/>
              <a:buNone/>
            </a:pPr>
            <a:r>
              <a:t/>
            </a:r>
            <a:endParaRPr sz="2666"/>
          </a:p>
          <a:p>
            <a:pPr indent="0" lvl="0" marL="0" rtl="0" algn="l">
              <a:lnSpc>
                <a:spcPct val="90000"/>
              </a:lnSpc>
              <a:spcBef>
                <a:spcPts val="0"/>
              </a:spcBef>
              <a:spcAft>
                <a:spcPts val="0"/>
              </a:spcAft>
              <a:buSzPct val="183379"/>
              <a:buNone/>
            </a:pPr>
            <a:r>
              <a:rPr lang="en-GB" sz="2666"/>
              <a:t>Tuesday 4th - please come in your primary school uniform</a:t>
            </a:r>
            <a:endParaRPr sz="2666"/>
          </a:p>
          <a:p>
            <a:pPr indent="0" lvl="0" marL="0" rtl="0" algn="l">
              <a:lnSpc>
                <a:spcPct val="90000"/>
              </a:lnSpc>
              <a:spcBef>
                <a:spcPts val="0"/>
              </a:spcBef>
              <a:spcAft>
                <a:spcPts val="0"/>
              </a:spcAft>
              <a:buSzPct val="183379"/>
              <a:buNone/>
            </a:pPr>
            <a:r>
              <a:t/>
            </a:r>
            <a:endParaRPr sz="2666"/>
          </a:p>
          <a:p>
            <a:pPr indent="0" lvl="0" marL="0" rtl="0" algn="l">
              <a:lnSpc>
                <a:spcPct val="90000"/>
              </a:lnSpc>
              <a:spcBef>
                <a:spcPts val="0"/>
              </a:spcBef>
              <a:spcAft>
                <a:spcPts val="0"/>
              </a:spcAft>
              <a:buSzPct val="183379"/>
              <a:buNone/>
            </a:pPr>
            <a:r>
              <a:rPr lang="en-GB" sz="2666"/>
              <a:t>Wed 5th - please wear leggings/T-shirt in your house colour</a:t>
            </a:r>
            <a:endParaRPr sz="2666"/>
          </a:p>
          <a:p>
            <a:pPr indent="0" lvl="0" marL="0" rtl="0" algn="l">
              <a:lnSpc>
                <a:spcPct val="90000"/>
              </a:lnSpc>
              <a:spcBef>
                <a:spcPts val="0"/>
              </a:spcBef>
              <a:spcAft>
                <a:spcPts val="0"/>
              </a:spcAft>
              <a:buSzPct val="183379"/>
              <a:buNone/>
            </a:pPr>
            <a:r>
              <a:t/>
            </a:r>
            <a:endParaRPr sz="2666"/>
          </a:p>
          <a:p>
            <a:pPr indent="0" lvl="0" marL="0" rtl="0" algn="l">
              <a:lnSpc>
                <a:spcPct val="90000"/>
              </a:lnSpc>
              <a:spcBef>
                <a:spcPts val="0"/>
              </a:spcBef>
              <a:spcAft>
                <a:spcPts val="0"/>
              </a:spcAft>
              <a:buSzPct val="183379"/>
              <a:buNone/>
            </a:pPr>
            <a:r>
              <a:rPr lang="en-GB" sz="2666"/>
              <a:t>Our canteen will be providing lunch on Tuesday 4th, but please bring a packed lunch for Wednesday 5th</a:t>
            </a:r>
            <a:endParaRPr sz="2666"/>
          </a:p>
          <a:p>
            <a:pPr indent="0" lvl="0" marL="0" rtl="0" algn="l">
              <a:lnSpc>
                <a:spcPct val="90000"/>
              </a:lnSpc>
              <a:spcBef>
                <a:spcPts val="0"/>
              </a:spcBef>
              <a:spcAft>
                <a:spcPts val="0"/>
              </a:spcAft>
              <a:buSzPct val="183379"/>
              <a:buNone/>
            </a:pPr>
            <a:r>
              <a:t/>
            </a:r>
            <a:endParaRPr sz="2666"/>
          </a:p>
          <a:p>
            <a:pPr indent="0" lvl="0" marL="0" rtl="0" algn="l">
              <a:lnSpc>
                <a:spcPct val="90000"/>
              </a:lnSpc>
              <a:spcBef>
                <a:spcPts val="0"/>
              </a:spcBef>
              <a:spcAft>
                <a:spcPts val="0"/>
              </a:spcAft>
              <a:buSzPct val="183379"/>
              <a:buNone/>
            </a:pPr>
            <a:r>
              <a:rPr lang="en-GB" sz="2666"/>
              <a:t>Please discuss with your parent/guardian a method of contact that you would be comfortable sharing with other students</a:t>
            </a:r>
            <a:endParaRPr sz="2666"/>
          </a:p>
          <a:p>
            <a:pPr indent="0" lvl="0" marL="0" rtl="0" algn="l">
              <a:lnSpc>
                <a:spcPct val="90000"/>
              </a:lnSpc>
              <a:spcBef>
                <a:spcPts val="0"/>
              </a:spcBef>
              <a:spcAft>
                <a:spcPts val="0"/>
              </a:spcAft>
              <a:buSzPct val="183379"/>
              <a:buNone/>
            </a:pPr>
            <a:r>
              <a:t/>
            </a:r>
            <a:endParaRPr sz="2666"/>
          </a:p>
          <a:p>
            <a:pPr indent="0" lvl="0" marL="0" rtl="0" algn="l">
              <a:lnSpc>
                <a:spcPct val="90000"/>
              </a:lnSpc>
              <a:spcBef>
                <a:spcPts val="0"/>
              </a:spcBef>
              <a:spcAft>
                <a:spcPts val="0"/>
              </a:spcAft>
              <a:buSzPct val="183379"/>
              <a:buNone/>
            </a:pPr>
            <a:r>
              <a:rPr lang="en-GB" sz="2666"/>
              <a:t>Please bring a pen!</a:t>
            </a:r>
            <a:endParaRPr sz="2666"/>
          </a:p>
          <a:p>
            <a:pPr indent="0" lvl="0" marL="0" rtl="0" algn="l">
              <a:lnSpc>
                <a:spcPct val="90000"/>
              </a:lnSpc>
              <a:spcBef>
                <a:spcPts val="0"/>
              </a:spcBef>
              <a:spcAft>
                <a:spcPts val="0"/>
              </a:spcAft>
              <a:buSzPct val="122222"/>
              <a:buNone/>
            </a:pPr>
            <a:r>
              <a:t/>
            </a:r>
            <a:endParaRPr sz="4000"/>
          </a:p>
          <a:p>
            <a:pPr indent="0" lvl="0" marL="0" rtl="0" algn="l">
              <a:lnSpc>
                <a:spcPct val="90000"/>
              </a:lnSpc>
              <a:spcBef>
                <a:spcPts val="0"/>
              </a:spcBef>
              <a:spcAft>
                <a:spcPts val="0"/>
              </a:spcAft>
              <a:buSzPct val="122222"/>
              <a:buNone/>
            </a:pPr>
            <a:r>
              <a:t/>
            </a:r>
            <a:endParaRPr sz="4000"/>
          </a:p>
          <a:p>
            <a:pPr indent="0" lvl="0" marL="0" rtl="0" algn="l">
              <a:lnSpc>
                <a:spcPct val="90000"/>
              </a:lnSpc>
              <a:spcBef>
                <a:spcPts val="0"/>
              </a:spcBef>
              <a:spcAft>
                <a:spcPts val="0"/>
              </a:spcAft>
              <a:buSzPct val="122222"/>
              <a:buNone/>
            </a:pPr>
            <a:r>
              <a:t/>
            </a:r>
            <a:endParaRPr sz="4000"/>
          </a:p>
          <a:p>
            <a:pPr indent="0" lvl="0" marL="0" rtl="0" algn="l">
              <a:lnSpc>
                <a:spcPct val="90000"/>
              </a:lnSpc>
              <a:spcBef>
                <a:spcPts val="0"/>
              </a:spcBef>
              <a:spcAft>
                <a:spcPts val="0"/>
              </a:spcAft>
              <a:buSzPct val="122222"/>
              <a:buNone/>
            </a:pPr>
            <a:r>
              <a:t/>
            </a:r>
            <a:endParaRPr sz="40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g12255600fb4_1_0"/>
          <p:cNvSpPr txBox="1"/>
          <p:nvPr>
            <p:ph type="title"/>
          </p:nvPr>
        </p:nvSpPr>
        <p:spPr>
          <a:xfrm>
            <a:off x="2795000" y="174975"/>
            <a:ext cx="6702900" cy="20676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SzPct val="97777"/>
              <a:buNone/>
            </a:pPr>
            <a:r>
              <a:rPr b="1" lang="en-GB"/>
              <a:t>Summer Camp</a:t>
            </a:r>
            <a:endParaRPr b="1"/>
          </a:p>
          <a:p>
            <a:pPr indent="0" lvl="0" marL="0" rtl="0" algn="l">
              <a:lnSpc>
                <a:spcPct val="90000"/>
              </a:lnSpc>
              <a:spcBef>
                <a:spcPts val="0"/>
              </a:spcBef>
              <a:spcAft>
                <a:spcPts val="0"/>
              </a:spcAft>
              <a:buSzPct val="97777"/>
              <a:buNone/>
            </a:pPr>
            <a:r>
              <a:rPr lang="en-GB"/>
              <a:t>31 Aug and 1 Sept</a:t>
            </a:r>
            <a:endParaRPr/>
          </a:p>
          <a:p>
            <a:pPr indent="0" lvl="0" marL="0" rtl="0" algn="l">
              <a:lnSpc>
                <a:spcPct val="90000"/>
              </a:lnSpc>
              <a:spcBef>
                <a:spcPts val="0"/>
              </a:spcBef>
              <a:spcAft>
                <a:spcPts val="0"/>
              </a:spcAft>
              <a:buSzPct val="97777"/>
              <a:buNone/>
            </a:pPr>
            <a:r>
              <a:rPr lang="en-GB"/>
              <a:t>9.00 - 2.00 pm</a:t>
            </a:r>
            <a:endParaRPr/>
          </a:p>
        </p:txBody>
      </p:sp>
      <p:pic>
        <p:nvPicPr>
          <p:cNvPr id="457" name="Google Shape;457;g12255600fb4_1_0"/>
          <p:cNvPicPr preferRelativeResize="0"/>
          <p:nvPr/>
        </p:nvPicPr>
        <p:blipFill rotWithShape="1">
          <a:blip r:embed="rId3">
            <a:alphaModFix/>
          </a:blip>
          <a:srcRect b="0" l="0" r="0" t="0"/>
          <a:stretch/>
        </p:blipFill>
        <p:spPr>
          <a:xfrm>
            <a:off x="9497925" y="174975"/>
            <a:ext cx="2694077" cy="2587801"/>
          </a:xfrm>
          <a:prstGeom prst="rect">
            <a:avLst/>
          </a:prstGeom>
          <a:noFill/>
          <a:ln>
            <a:noFill/>
          </a:ln>
        </p:spPr>
      </p:pic>
      <p:pic>
        <p:nvPicPr>
          <p:cNvPr id="458" name="Google Shape;458;g12255600fb4_1_0"/>
          <p:cNvPicPr preferRelativeResize="0"/>
          <p:nvPr/>
        </p:nvPicPr>
        <p:blipFill rotWithShape="1">
          <a:blip r:embed="rId4">
            <a:alphaModFix/>
          </a:blip>
          <a:srcRect b="0" l="0" r="0" t="13985"/>
          <a:stretch/>
        </p:blipFill>
        <p:spPr>
          <a:xfrm>
            <a:off x="6395900" y="3159500"/>
            <a:ext cx="5796101" cy="3698502"/>
          </a:xfrm>
          <a:prstGeom prst="rect">
            <a:avLst/>
          </a:prstGeom>
          <a:noFill/>
          <a:ln>
            <a:noFill/>
          </a:ln>
        </p:spPr>
      </p:pic>
      <p:pic>
        <p:nvPicPr>
          <p:cNvPr id="459" name="Google Shape;459;g12255600fb4_1_0"/>
          <p:cNvPicPr preferRelativeResize="0"/>
          <p:nvPr/>
        </p:nvPicPr>
        <p:blipFill rotWithShape="1">
          <a:blip r:embed="rId5">
            <a:alphaModFix/>
          </a:blip>
          <a:srcRect b="0" l="0" r="0" t="0"/>
          <a:stretch/>
        </p:blipFill>
        <p:spPr>
          <a:xfrm>
            <a:off x="210976" y="3159500"/>
            <a:ext cx="5673027" cy="37811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g1265ebae88a_0_14"/>
          <p:cNvSpPr txBox="1"/>
          <p:nvPr>
            <p:ph type="title"/>
          </p:nvPr>
        </p:nvSpPr>
        <p:spPr>
          <a:xfrm>
            <a:off x="2795200" y="684150"/>
            <a:ext cx="8349600" cy="42462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SzPct val="125356"/>
              <a:buNone/>
            </a:pPr>
            <a:r>
              <a:rPr b="1" lang="en-GB" sz="3900"/>
              <a:t>Staggered Start - 6 September</a:t>
            </a:r>
            <a:endParaRPr b="1" sz="3900"/>
          </a:p>
          <a:p>
            <a:pPr indent="0" lvl="0" marL="0" rtl="0" algn="l">
              <a:lnSpc>
                <a:spcPct val="90000"/>
              </a:lnSpc>
              <a:spcBef>
                <a:spcPts val="0"/>
              </a:spcBef>
              <a:spcAft>
                <a:spcPts val="0"/>
              </a:spcAft>
              <a:buSzPct val="125356"/>
              <a:buNone/>
            </a:pPr>
            <a:r>
              <a:t/>
            </a:r>
            <a:endParaRPr sz="3900"/>
          </a:p>
          <a:p>
            <a:pPr indent="0" lvl="0" marL="0" rtl="0" algn="l">
              <a:lnSpc>
                <a:spcPct val="90000"/>
              </a:lnSpc>
              <a:spcBef>
                <a:spcPts val="0"/>
              </a:spcBef>
              <a:spcAft>
                <a:spcPts val="0"/>
              </a:spcAft>
              <a:buSzPct val="125356"/>
              <a:buNone/>
            </a:pPr>
            <a:r>
              <a:rPr lang="en-GB" sz="3900"/>
              <a:t>Just Y7 and Y12</a:t>
            </a:r>
            <a:endParaRPr sz="3900"/>
          </a:p>
          <a:p>
            <a:pPr indent="0" lvl="0" marL="0" rtl="0" algn="l">
              <a:lnSpc>
                <a:spcPct val="90000"/>
              </a:lnSpc>
              <a:spcBef>
                <a:spcPts val="0"/>
              </a:spcBef>
              <a:spcAft>
                <a:spcPts val="0"/>
              </a:spcAft>
              <a:buSzPct val="125356"/>
              <a:buNone/>
            </a:pPr>
            <a:r>
              <a:t/>
            </a:r>
            <a:endParaRPr sz="3900"/>
          </a:p>
          <a:p>
            <a:pPr indent="0" lvl="0" marL="0" rtl="0" algn="l">
              <a:lnSpc>
                <a:spcPct val="90000"/>
              </a:lnSpc>
              <a:spcBef>
                <a:spcPts val="0"/>
              </a:spcBef>
              <a:spcAft>
                <a:spcPts val="0"/>
              </a:spcAft>
              <a:buSzPct val="125356"/>
              <a:buNone/>
            </a:pPr>
            <a:r>
              <a:rPr lang="en-GB" sz="3900"/>
              <a:t>Bring pencil case, packed lunch (or money on canteen account) and PE Kit</a:t>
            </a:r>
            <a:endParaRPr sz="3900"/>
          </a:p>
          <a:p>
            <a:pPr indent="0" lvl="0" marL="457200" rtl="0" algn="l">
              <a:lnSpc>
                <a:spcPct val="90000"/>
              </a:lnSpc>
              <a:spcBef>
                <a:spcPts val="0"/>
              </a:spcBef>
              <a:spcAft>
                <a:spcPts val="0"/>
              </a:spcAft>
              <a:buSzPct val="97777"/>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g1265ebae88a_0_19"/>
          <p:cNvSpPr txBox="1"/>
          <p:nvPr>
            <p:ph type="title"/>
          </p:nvPr>
        </p:nvSpPr>
        <p:spPr>
          <a:xfrm>
            <a:off x="2405175" y="280250"/>
            <a:ext cx="8626200" cy="14424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SzPct val="97777"/>
              <a:buNone/>
            </a:pPr>
            <a:r>
              <a:rPr lang="en-GB"/>
              <a:t>Y7 Activity Day- October 2023</a:t>
            </a:r>
            <a:endParaRPr/>
          </a:p>
        </p:txBody>
      </p:sp>
      <p:pic>
        <p:nvPicPr>
          <p:cNvPr id="470" name="Google Shape;470;g1265ebae88a_0_19"/>
          <p:cNvPicPr preferRelativeResize="0"/>
          <p:nvPr/>
        </p:nvPicPr>
        <p:blipFill rotWithShape="1">
          <a:blip r:embed="rId3">
            <a:alphaModFix/>
          </a:blip>
          <a:srcRect b="0" l="0" r="0" t="0"/>
          <a:stretch/>
        </p:blipFill>
        <p:spPr>
          <a:xfrm>
            <a:off x="9913225" y="2209675"/>
            <a:ext cx="1696801" cy="3016550"/>
          </a:xfrm>
          <a:prstGeom prst="rect">
            <a:avLst/>
          </a:prstGeom>
          <a:noFill/>
          <a:ln>
            <a:noFill/>
          </a:ln>
        </p:spPr>
      </p:pic>
      <p:pic>
        <p:nvPicPr>
          <p:cNvPr id="471" name="Google Shape;471;g1265ebae88a_0_19"/>
          <p:cNvPicPr preferRelativeResize="0"/>
          <p:nvPr/>
        </p:nvPicPr>
        <p:blipFill rotWithShape="1">
          <a:blip r:embed="rId4">
            <a:alphaModFix/>
          </a:blip>
          <a:srcRect b="0" l="0" r="0" t="0"/>
          <a:stretch/>
        </p:blipFill>
        <p:spPr>
          <a:xfrm>
            <a:off x="3461500" y="2033875"/>
            <a:ext cx="5675274" cy="3192350"/>
          </a:xfrm>
          <a:prstGeom prst="rect">
            <a:avLst/>
          </a:prstGeom>
          <a:noFill/>
          <a:ln>
            <a:noFill/>
          </a:ln>
        </p:spPr>
      </p:pic>
      <p:pic>
        <p:nvPicPr>
          <p:cNvPr id="472" name="Google Shape;472;g1265ebae88a_0_19"/>
          <p:cNvPicPr preferRelativeResize="0"/>
          <p:nvPr/>
        </p:nvPicPr>
        <p:blipFill rotWithShape="1">
          <a:blip r:embed="rId5">
            <a:alphaModFix/>
          </a:blip>
          <a:srcRect b="0" l="0" r="0" t="0"/>
          <a:stretch/>
        </p:blipFill>
        <p:spPr>
          <a:xfrm>
            <a:off x="290810" y="2121775"/>
            <a:ext cx="2394240" cy="31923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g11fb2485ad5_0_18"/>
          <p:cNvSpPr txBox="1"/>
          <p:nvPr>
            <p:ph type="title"/>
          </p:nvPr>
        </p:nvSpPr>
        <p:spPr>
          <a:xfrm>
            <a:off x="2828925" y="1455700"/>
            <a:ext cx="10237500" cy="31029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SzPct val="97777"/>
              <a:buNone/>
            </a:pPr>
            <a:r>
              <a:rPr lang="en-GB"/>
              <a:t>Harriet Queralt </a:t>
            </a:r>
            <a:endParaRPr/>
          </a:p>
          <a:p>
            <a:pPr indent="0" lvl="0" marL="0" rtl="0" algn="l">
              <a:lnSpc>
                <a:spcPct val="90000"/>
              </a:lnSpc>
              <a:spcBef>
                <a:spcPts val="0"/>
              </a:spcBef>
              <a:spcAft>
                <a:spcPts val="0"/>
              </a:spcAft>
              <a:buSzPct val="97777"/>
              <a:buNone/>
            </a:pPr>
            <a:r>
              <a:t/>
            </a:r>
            <a:endParaRPr/>
          </a:p>
          <a:p>
            <a:pPr indent="0" lvl="0" marL="0" rtl="0" algn="l">
              <a:lnSpc>
                <a:spcPct val="90000"/>
              </a:lnSpc>
              <a:spcBef>
                <a:spcPts val="0"/>
              </a:spcBef>
              <a:spcAft>
                <a:spcPts val="0"/>
              </a:spcAft>
              <a:buSzPct val="97777"/>
              <a:buNone/>
            </a:pPr>
            <a:r>
              <a:rPr lang="en-GB"/>
              <a:t>Deputy Headteacher (Pastoral) </a:t>
            </a:r>
            <a:endParaRPr/>
          </a:p>
          <a:p>
            <a:pPr indent="0" lvl="0" marL="0" rtl="0" algn="l">
              <a:lnSpc>
                <a:spcPct val="90000"/>
              </a:lnSpc>
              <a:spcBef>
                <a:spcPts val="0"/>
              </a:spcBef>
              <a:spcAft>
                <a:spcPts val="0"/>
              </a:spcAft>
              <a:buSzPct val="97777"/>
              <a:buNone/>
            </a:pPr>
            <a:r>
              <a:t/>
            </a:r>
            <a:endParaRPr/>
          </a:p>
          <a:p>
            <a:pPr indent="0" lvl="0" marL="0" rtl="0" algn="l">
              <a:lnSpc>
                <a:spcPct val="90000"/>
              </a:lnSpc>
              <a:spcBef>
                <a:spcPts val="0"/>
              </a:spcBef>
              <a:spcAft>
                <a:spcPts val="0"/>
              </a:spcAft>
              <a:buSzPct val="97777"/>
              <a:buNone/>
            </a:pPr>
            <a:r>
              <a:rPr lang="en-GB"/>
              <a:t>Designated Safeguarding Lead (DSL)</a:t>
            </a:r>
            <a:endParaRPr/>
          </a:p>
        </p:txBody>
      </p:sp>
      <p:sp>
        <p:nvSpPr>
          <p:cNvPr id="478" name="Google Shape;478;g11fb2485ad5_0_18"/>
          <p:cNvSpPr txBox="1"/>
          <p:nvPr/>
        </p:nvSpPr>
        <p:spPr>
          <a:xfrm>
            <a:off x="2912075" y="3803075"/>
            <a:ext cx="5143500" cy="8772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5000"/>
              <a:buFont typeface="Arial"/>
              <a:buNone/>
            </a:pPr>
            <a:r>
              <a:t/>
            </a:r>
            <a:endParaRPr b="0" i="0" sz="5000" u="none" cap="none" strike="noStrike">
              <a:solidFill>
                <a:schemeClr val="dk1"/>
              </a:solidFill>
              <a:latin typeface="Trebuchet MS"/>
              <a:ea typeface="Trebuchet MS"/>
              <a:cs typeface="Trebuchet MS"/>
              <a:sym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g11fb2485ad5_0_22"/>
          <p:cNvSpPr txBox="1"/>
          <p:nvPr>
            <p:ph type="title"/>
          </p:nvPr>
        </p:nvSpPr>
        <p:spPr>
          <a:xfrm>
            <a:off x="838200" y="365125"/>
            <a:ext cx="10515600" cy="892500"/>
          </a:xfrm>
          <a:prstGeom prst="rect">
            <a:avLst/>
          </a:prstGeom>
          <a:noFill/>
          <a:ln>
            <a:noFill/>
          </a:ln>
        </p:spPr>
        <p:txBody>
          <a:bodyPr anchorCtr="0" anchor="ctr" bIns="91425" lIns="91425" spcFirstLastPara="1" rIns="91425" wrap="square" tIns="91425">
            <a:normAutofit/>
          </a:bodyPr>
          <a:lstStyle/>
          <a:p>
            <a:pPr indent="0" lvl="0" marL="0" marR="0" rtl="0" algn="l">
              <a:lnSpc>
                <a:spcPct val="90000"/>
              </a:lnSpc>
              <a:spcBef>
                <a:spcPts val="0"/>
              </a:spcBef>
              <a:spcAft>
                <a:spcPts val="0"/>
              </a:spcAft>
              <a:buClr>
                <a:schemeClr val="dk1"/>
              </a:buClr>
              <a:buSzPts val="5000"/>
              <a:buFont typeface="Calibri"/>
              <a:buNone/>
            </a:pPr>
            <a:r>
              <a:t/>
            </a:r>
            <a:endParaRPr/>
          </a:p>
        </p:txBody>
      </p:sp>
      <p:sp>
        <p:nvSpPr>
          <p:cNvPr id="371" name="Google Shape;371;g11fb2485ad5_0_22"/>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normAutofit/>
          </a:bodyPr>
          <a:lstStyle/>
          <a:p>
            <a:pPr indent="-50800" lvl="0" marL="241300" marR="0" rtl="0" algn="l">
              <a:lnSpc>
                <a:spcPct val="90000"/>
              </a:lnSpc>
              <a:spcBef>
                <a:spcPts val="0"/>
              </a:spcBef>
              <a:spcAft>
                <a:spcPts val="0"/>
              </a:spcAft>
              <a:buClr>
                <a:schemeClr val="dk1"/>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372" name="Google Shape;372;g11fb2485ad5_0_22"/>
          <p:cNvPicPr preferRelativeResize="0"/>
          <p:nvPr/>
        </p:nvPicPr>
        <p:blipFill rotWithShape="1">
          <a:blip r:embed="rId3">
            <a:alphaModFix/>
          </a:blip>
          <a:srcRect b="0" l="0" r="0" t="0"/>
          <a:stretch/>
        </p:blipFill>
        <p:spPr>
          <a:xfrm>
            <a:off x="13644375" y="556773"/>
            <a:ext cx="762000" cy="1095300"/>
          </a:xfrm>
          <a:prstGeom prst="rect">
            <a:avLst/>
          </a:prstGeom>
          <a:noFill/>
          <a:ln>
            <a:noFill/>
          </a:ln>
        </p:spPr>
      </p:pic>
      <p:pic>
        <p:nvPicPr>
          <p:cNvPr descr="field at lunch.jpg" id="373" name="Google Shape;373;g11fb2485ad5_0_22"/>
          <p:cNvPicPr preferRelativeResize="0"/>
          <p:nvPr/>
        </p:nvPicPr>
        <p:blipFill rotWithShape="1">
          <a:blip r:embed="rId4">
            <a:alphaModFix/>
          </a:blip>
          <a:srcRect b="0" l="0" r="0" t="0"/>
          <a:stretch/>
        </p:blipFill>
        <p:spPr>
          <a:xfrm>
            <a:off x="-146100" y="-1211950"/>
            <a:ext cx="12265201" cy="8186799"/>
          </a:xfrm>
          <a:prstGeom prst="rect">
            <a:avLst/>
          </a:prstGeom>
          <a:noFill/>
          <a:ln>
            <a:noFill/>
          </a:ln>
        </p:spPr>
      </p:pic>
      <p:sp>
        <p:nvSpPr>
          <p:cNvPr id="374" name="Google Shape;374;g11fb2485ad5_0_22"/>
          <p:cNvSpPr txBox="1"/>
          <p:nvPr/>
        </p:nvSpPr>
        <p:spPr>
          <a:xfrm>
            <a:off x="2769575" y="5386950"/>
            <a:ext cx="7802700" cy="15879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6000"/>
              <a:buFont typeface="Arial"/>
              <a:buNone/>
            </a:pPr>
            <a:r>
              <a:rPr b="1" i="0" lang="en-GB" sz="6000" u="none" cap="none" strike="noStrike">
                <a:solidFill>
                  <a:schemeClr val="dk1"/>
                </a:solidFill>
                <a:latin typeface="Arial"/>
                <a:ea typeface="Arial"/>
                <a:cs typeface="Arial"/>
                <a:sym typeface="Arial"/>
              </a:rPr>
              <a:t>Welcome to AHS!</a:t>
            </a:r>
            <a:endParaRPr b="1" i="0" sz="6000" u="none" cap="none" strike="noStrike">
              <a:solidFill>
                <a:srgbClr val="000000"/>
              </a:solidFill>
              <a:latin typeface="Arial"/>
              <a:ea typeface="Arial"/>
              <a:cs typeface="Arial"/>
              <a:sym typeface="Arial"/>
            </a:endParaRPr>
          </a:p>
        </p:txBody>
      </p:sp>
    </p:spTree>
  </p:cSld>
  <p:clrMapOvr>
    <a:masterClrMapping/>
  </p:clrMapOvr>
  <p:transition spd="med">
    <p:fade thruBlk="1"/>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g23de0c8281b_0_0"/>
          <p:cNvSpPr txBox="1"/>
          <p:nvPr>
            <p:ph type="title"/>
          </p:nvPr>
        </p:nvSpPr>
        <p:spPr>
          <a:xfrm>
            <a:off x="424725" y="1657050"/>
            <a:ext cx="10515600" cy="1325700"/>
          </a:xfrm>
          <a:prstGeom prst="rect">
            <a:avLst/>
          </a:prstGeom>
        </p:spPr>
        <p:txBody>
          <a:bodyPr anchorCtr="0" anchor="b" bIns="45700" lIns="91425" spcFirstLastPara="1" rIns="91425" wrap="square" tIns="45700">
            <a:normAutofit fontScale="90000"/>
          </a:bodyPr>
          <a:lstStyle/>
          <a:p>
            <a:pPr indent="0" lvl="0" marL="0" rtl="0" algn="ctr">
              <a:spcBef>
                <a:spcPts val="0"/>
              </a:spcBef>
              <a:spcAft>
                <a:spcPts val="0"/>
              </a:spcAft>
              <a:buClr>
                <a:srgbClr val="000000"/>
              </a:buClr>
              <a:buSzPct val="100000"/>
              <a:buFont typeface="Arial"/>
              <a:buNone/>
            </a:pPr>
            <a:r>
              <a:rPr lang="en-GB"/>
              <a:t>Chromebooks</a:t>
            </a:r>
            <a:endParaRPr/>
          </a:p>
          <a:p>
            <a:pPr indent="0" lvl="0" marL="0" rtl="0" algn="ctr">
              <a:spcBef>
                <a:spcPts val="0"/>
              </a:spcBef>
              <a:spcAft>
                <a:spcPts val="0"/>
              </a:spcAft>
              <a:buClr>
                <a:srgbClr val="000000"/>
              </a:buClr>
              <a:buSzPct val="100000"/>
              <a:buFont typeface="Arial"/>
              <a:buNone/>
            </a:pPr>
            <a:r>
              <a:rPr lang="en-GB"/>
              <a:t>@ AHS</a:t>
            </a:r>
            <a:endParaRPr/>
          </a:p>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g11fb2485ad5_0_123"/>
          <p:cNvSpPr txBox="1"/>
          <p:nvPr>
            <p:ph type="title"/>
          </p:nvPr>
        </p:nvSpPr>
        <p:spPr>
          <a:xfrm>
            <a:off x="647850" y="-66800"/>
            <a:ext cx="10515600" cy="1325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1500"/>
              <a:buFont typeface="Arial"/>
              <a:buNone/>
            </a:pPr>
            <a:r>
              <a:rPr lang="en-GB"/>
              <a:t>Why 1:1  ?</a:t>
            </a:r>
            <a:endParaRPr/>
          </a:p>
        </p:txBody>
      </p:sp>
      <p:sp>
        <p:nvSpPr>
          <p:cNvPr id="489" name="Google Shape;489;g11fb2485ad5_0_123"/>
          <p:cNvSpPr txBox="1"/>
          <p:nvPr>
            <p:ph idx="4294967295" type="body"/>
          </p:nvPr>
        </p:nvSpPr>
        <p:spPr>
          <a:xfrm>
            <a:off x="2448383" y="1823842"/>
            <a:ext cx="9014700" cy="5200500"/>
          </a:xfrm>
          <a:prstGeom prst="rect">
            <a:avLst/>
          </a:prstGeom>
          <a:noFill/>
          <a:ln>
            <a:noFill/>
          </a:ln>
        </p:spPr>
        <p:txBody>
          <a:bodyPr anchorCtr="0" anchor="t" bIns="45700" lIns="91425" spcFirstLastPara="1" rIns="91425" wrap="square" tIns="45700">
            <a:normAutofit/>
          </a:bodyPr>
          <a:lstStyle/>
          <a:p>
            <a:pPr indent="-482600" lvl="0" marL="609600" rtl="0" algn="l">
              <a:lnSpc>
                <a:spcPct val="90000"/>
              </a:lnSpc>
              <a:spcBef>
                <a:spcPts val="1000"/>
              </a:spcBef>
              <a:spcAft>
                <a:spcPts val="0"/>
              </a:spcAft>
              <a:buSzPts val="2800"/>
              <a:buChar char="•"/>
            </a:pPr>
            <a:r>
              <a:rPr lang="en-GB"/>
              <a:t>Teach and learn in ways that aren’t possible with pen and paper</a:t>
            </a:r>
            <a:endParaRPr/>
          </a:p>
          <a:p>
            <a:pPr indent="0" lvl="0" marL="609600" rtl="0" algn="l">
              <a:lnSpc>
                <a:spcPct val="90000"/>
              </a:lnSpc>
              <a:spcBef>
                <a:spcPts val="1300"/>
              </a:spcBef>
              <a:spcAft>
                <a:spcPts val="0"/>
              </a:spcAft>
              <a:buSzPts val="2800"/>
              <a:buNone/>
            </a:pPr>
            <a:r>
              <a:t/>
            </a:r>
            <a:endParaRPr/>
          </a:p>
          <a:p>
            <a:pPr indent="-482600" lvl="0" marL="609600" rtl="0" algn="l">
              <a:lnSpc>
                <a:spcPct val="90000"/>
              </a:lnSpc>
              <a:spcBef>
                <a:spcPts val="1300"/>
              </a:spcBef>
              <a:spcAft>
                <a:spcPts val="0"/>
              </a:spcAft>
              <a:buSzPts val="2800"/>
              <a:buChar char="•"/>
            </a:pPr>
            <a:r>
              <a:rPr lang="en-GB"/>
              <a:t>Encourage collaboration and creativity</a:t>
            </a:r>
            <a:endParaRPr/>
          </a:p>
          <a:p>
            <a:pPr indent="0" lvl="0" marL="609600" rtl="0" algn="l">
              <a:lnSpc>
                <a:spcPct val="90000"/>
              </a:lnSpc>
              <a:spcBef>
                <a:spcPts val="1300"/>
              </a:spcBef>
              <a:spcAft>
                <a:spcPts val="0"/>
              </a:spcAft>
              <a:buSzPts val="2800"/>
              <a:buNone/>
            </a:pPr>
            <a:r>
              <a:t/>
            </a:r>
            <a:endParaRPr/>
          </a:p>
          <a:p>
            <a:pPr indent="-482600" lvl="0" marL="609600" rtl="0" algn="l">
              <a:lnSpc>
                <a:spcPct val="90000"/>
              </a:lnSpc>
              <a:spcBef>
                <a:spcPts val="1300"/>
              </a:spcBef>
              <a:spcAft>
                <a:spcPts val="0"/>
              </a:spcAft>
              <a:buSzPts val="2800"/>
              <a:buChar char="•"/>
            </a:pPr>
            <a:r>
              <a:rPr lang="en-GB"/>
              <a:t>Makes IT access much easier </a:t>
            </a:r>
            <a:endParaRPr/>
          </a:p>
          <a:p>
            <a:pPr indent="0" lvl="0" marL="609600" rtl="0" algn="l">
              <a:lnSpc>
                <a:spcPct val="90000"/>
              </a:lnSpc>
              <a:spcBef>
                <a:spcPts val="1300"/>
              </a:spcBef>
              <a:spcAft>
                <a:spcPts val="1300"/>
              </a:spcAft>
              <a:buSzPts val="2800"/>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g11fb2485ad5_0_128"/>
          <p:cNvSpPr txBox="1"/>
          <p:nvPr>
            <p:ph type="title"/>
          </p:nvPr>
        </p:nvSpPr>
        <p:spPr>
          <a:xfrm>
            <a:off x="515650" y="280250"/>
            <a:ext cx="10515600" cy="1325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SzPts val="4400"/>
              <a:buNone/>
            </a:pPr>
            <a:r>
              <a:rPr lang="en-GB"/>
              <a:t>Why Chromebooks?</a:t>
            </a:r>
            <a:endParaRPr/>
          </a:p>
        </p:txBody>
      </p:sp>
      <p:sp>
        <p:nvSpPr>
          <p:cNvPr id="495" name="Google Shape;495;g11fb2485ad5_0_128"/>
          <p:cNvSpPr txBox="1"/>
          <p:nvPr>
            <p:ph idx="4294967295" type="body"/>
          </p:nvPr>
        </p:nvSpPr>
        <p:spPr>
          <a:xfrm>
            <a:off x="2524333" y="1950333"/>
            <a:ext cx="9014700" cy="5466000"/>
          </a:xfrm>
          <a:prstGeom prst="rect">
            <a:avLst/>
          </a:prstGeom>
          <a:noFill/>
          <a:ln>
            <a:noFill/>
          </a:ln>
        </p:spPr>
        <p:txBody>
          <a:bodyPr anchorCtr="0" anchor="t" bIns="45700" lIns="91425" spcFirstLastPara="1" rIns="91425" wrap="square" tIns="45700">
            <a:normAutofit/>
          </a:bodyPr>
          <a:lstStyle/>
          <a:p>
            <a:pPr indent="-482600" lvl="0" marL="609600" rtl="0" algn="l">
              <a:lnSpc>
                <a:spcPct val="90000"/>
              </a:lnSpc>
              <a:spcBef>
                <a:spcPts val="1000"/>
              </a:spcBef>
              <a:spcAft>
                <a:spcPts val="0"/>
              </a:spcAft>
              <a:buSzPts val="2800"/>
              <a:buChar char="•"/>
            </a:pPr>
            <a:r>
              <a:rPr lang="en-GB"/>
              <a:t>Looked at ipads and Windows too</a:t>
            </a:r>
            <a:endParaRPr/>
          </a:p>
          <a:p>
            <a:pPr indent="-482600" lvl="0" marL="609600" rtl="0" algn="l">
              <a:lnSpc>
                <a:spcPct val="90000"/>
              </a:lnSpc>
              <a:spcBef>
                <a:spcPts val="1000"/>
              </a:spcBef>
              <a:spcAft>
                <a:spcPts val="0"/>
              </a:spcAft>
              <a:buSzPts val="2800"/>
              <a:buChar char="•"/>
            </a:pPr>
            <a:r>
              <a:rPr lang="en-GB"/>
              <a:t>Already using Google-based systems successfully</a:t>
            </a:r>
            <a:endParaRPr/>
          </a:p>
          <a:p>
            <a:pPr indent="-482600" lvl="0" marL="609600" rtl="0" algn="l">
              <a:lnSpc>
                <a:spcPct val="90000"/>
              </a:lnSpc>
              <a:spcBef>
                <a:spcPts val="1000"/>
              </a:spcBef>
              <a:spcAft>
                <a:spcPts val="0"/>
              </a:spcAft>
              <a:buSzPts val="2800"/>
              <a:buChar char="•"/>
            </a:pPr>
            <a:r>
              <a:rPr lang="en-GB"/>
              <a:t>Affordability</a:t>
            </a:r>
            <a:endParaRPr/>
          </a:p>
          <a:p>
            <a:pPr indent="-482600" lvl="0" marL="609600" rtl="0" algn="l">
              <a:lnSpc>
                <a:spcPct val="90000"/>
              </a:lnSpc>
              <a:spcBef>
                <a:spcPts val="1000"/>
              </a:spcBef>
              <a:spcAft>
                <a:spcPts val="700"/>
              </a:spcAft>
              <a:buSzPts val="2800"/>
              <a:buChar char="•"/>
            </a:pPr>
            <a:r>
              <a:rPr lang="en-GB"/>
              <a:t>Battery life and boot up time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g11fb2485ad5_0_147"/>
          <p:cNvSpPr txBox="1"/>
          <p:nvPr>
            <p:ph type="title"/>
          </p:nvPr>
        </p:nvSpPr>
        <p:spPr>
          <a:xfrm>
            <a:off x="515650" y="280250"/>
            <a:ext cx="10515600" cy="1325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4400"/>
              <a:buNone/>
            </a:pPr>
            <a:r>
              <a:t/>
            </a:r>
            <a:endParaRPr sz="4800"/>
          </a:p>
        </p:txBody>
      </p:sp>
      <p:sp>
        <p:nvSpPr>
          <p:cNvPr id="501" name="Google Shape;501;g11fb2485ad5_0_147"/>
          <p:cNvSpPr txBox="1"/>
          <p:nvPr>
            <p:ph idx="4294967295" type="body"/>
          </p:nvPr>
        </p:nvSpPr>
        <p:spPr>
          <a:xfrm>
            <a:off x="2408692" y="1875167"/>
            <a:ext cx="9783300" cy="4130700"/>
          </a:xfrm>
          <a:prstGeom prst="rect">
            <a:avLst/>
          </a:prstGeom>
          <a:noFill/>
          <a:ln>
            <a:noFill/>
          </a:ln>
        </p:spPr>
        <p:txBody>
          <a:bodyPr anchorCtr="0" anchor="t" bIns="45700" lIns="91425" spcFirstLastPara="1" rIns="91425" wrap="square" tIns="45700">
            <a:normAutofit/>
          </a:bodyPr>
          <a:lstStyle/>
          <a:p>
            <a:pPr indent="-482600" lvl="0" marL="609600" rtl="0" algn="l">
              <a:lnSpc>
                <a:spcPct val="90000"/>
              </a:lnSpc>
              <a:spcBef>
                <a:spcPts val="1000"/>
              </a:spcBef>
              <a:spcAft>
                <a:spcPts val="0"/>
              </a:spcAft>
              <a:buSzPts val="2800"/>
              <a:buChar char="•"/>
            </a:pPr>
            <a:r>
              <a:rPr lang="en-GB"/>
              <a:t>99% have purchased own device</a:t>
            </a:r>
            <a:endParaRPr/>
          </a:p>
          <a:p>
            <a:pPr indent="0" lvl="0" marL="0" rtl="0" algn="l">
              <a:lnSpc>
                <a:spcPct val="90000"/>
              </a:lnSpc>
              <a:spcBef>
                <a:spcPts val="1000"/>
              </a:spcBef>
              <a:spcAft>
                <a:spcPts val="0"/>
              </a:spcAft>
              <a:buSzPts val="2800"/>
              <a:buNone/>
            </a:pPr>
            <a:r>
              <a:t/>
            </a:r>
            <a:endParaRPr/>
          </a:p>
          <a:p>
            <a:pPr indent="-482600" lvl="0" marL="609600" rtl="0" algn="l">
              <a:lnSpc>
                <a:spcPct val="90000"/>
              </a:lnSpc>
              <a:spcBef>
                <a:spcPts val="1000"/>
              </a:spcBef>
              <a:spcAft>
                <a:spcPts val="0"/>
              </a:spcAft>
              <a:buSzPts val="2800"/>
              <a:buChar char="•"/>
            </a:pPr>
            <a:r>
              <a:rPr lang="en-GB"/>
              <a:t>All students now using them daily</a:t>
            </a:r>
            <a:endParaRPr/>
          </a:p>
          <a:p>
            <a:pPr indent="0" lvl="0" marL="0" rtl="0" algn="l">
              <a:lnSpc>
                <a:spcPct val="90000"/>
              </a:lnSpc>
              <a:spcBef>
                <a:spcPts val="1000"/>
              </a:spcBef>
              <a:spcAft>
                <a:spcPts val="0"/>
              </a:spcAft>
              <a:buSzPts val="2800"/>
              <a:buNone/>
            </a:pPr>
            <a:r>
              <a:t/>
            </a:r>
            <a:endParaRPr/>
          </a:p>
          <a:p>
            <a:pPr indent="-482600" lvl="0" marL="609600" rtl="0" algn="l">
              <a:lnSpc>
                <a:spcPct val="90000"/>
              </a:lnSpc>
              <a:spcBef>
                <a:spcPts val="1000"/>
              </a:spcBef>
              <a:spcAft>
                <a:spcPts val="0"/>
              </a:spcAft>
              <a:buSzPts val="2800"/>
              <a:buChar char="•"/>
            </a:pPr>
            <a:r>
              <a:rPr lang="en-GB"/>
              <a:t>Used in a range of ways in lessons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descr="art CB1.JPG" id="506" name="Google Shape;506;g11fb2485ad5_0_138"/>
          <p:cNvPicPr preferRelativeResize="0"/>
          <p:nvPr/>
        </p:nvPicPr>
        <p:blipFill rotWithShape="1">
          <a:blip r:embed="rId3">
            <a:alphaModFix/>
          </a:blip>
          <a:srcRect b="0" l="0" r="0" t="0"/>
          <a:stretch/>
        </p:blipFill>
        <p:spPr>
          <a:xfrm>
            <a:off x="853633" y="154867"/>
            <a:ext cx="4062500" cy="3057800"/>
          </a:xfrm>
          <a:prstGeom prst="rect">
            <a:avLst/>
          </a:prstGeom>
          <a:noFill/>
          <a:ln>
            <a:noFill/>
          </a:ln>
        </p:spPr>
      </p:pic>
      <p:pic>
        <p:nvPicPr>
          <p:cNvPr id="507" name="Google Shape;507;g11fb2485ad5_0_138"/>
          <p:cNvPicPr preferRelativeResize="0"/>
          <p:nvPr/>
        </p:nvPicPr>
        <p:blipFill rotWithShape="1">
          <a:blip r:embed="rId4">
            <a:alphaModFix/>
          </a:blip>
          <a:srcRect b="0" l="0" r="0" t="0"/>
          <a:stretch/>
        </p:blipFill>
        <p:spPr>
          <a:xfrm>
            <a:off x="5252300" y="3083267"/>
            <a:ext cx="4371933" cy="3278933"/>
          </a:xfrm>
          <a:prstGeom prst="rect">
            <a:avLst/>
          </a:prstGeom>
          <a:noFill/>
          <a:ln>
            <a:noFill/>
          </a:ln>
        </p:spPr>
      </p:pic>
      <p:sp>
        <p:nvSpPr>
          <p:cNvPr id="508" name="Google Shape;508;g11fb2485ad5_0_138"/>
          <p:cNvSpPr/>
          <p:nvPr/>
        </p:nvSpPr>
        <p:spPr>
          <a:xfrm>
            <a:off x="5470700" y="210567"/>
            <a:ext cx="4451700" cy="2629500"/>
          </a:xfrm>
          <a:prstGeom prst="wedgeEllipseCallout">
            <a:avLst>
              <a:gd fmla="val -63181" name="adj1"/>
              <a:gd fmla="val 33728" name="adj2"/>
            </a:avLst>
          </a:prstGeom>
          <a:solidFill>
            <a:srgbClr val="C9DAF8"/>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509" name="Google Shape;509;g11fb2485ad5_0_138"/>
          <p:cNvSpPr/>
          <p:nvPr/>
        </p:nvSpPr>
        <p:spPr>
          <a:xfrm>
            <a:off x="725467" y="3782033"/>
            <a:ext cx="3927300" cy="2108700"/>
          </a:xfrm>
          <a:prstGeom prst="wedgeEllipseCallout">
            <a:avLst>
              <a:gd fmla="val 63453" name="adj1"/>
              <a:gd fmla="val 23102" name="adj2"/>
            </a:avLst>
          </a:prstGeom>
          <a:solidFill>
            <a:srgbClr val="C9DAF8"/>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g11fb2485ad5_0_138"/>
          <p:cNvSpPr txBox="1"/>
          <p:nvPr/>
        </p:nvSpPr>
        <p:spPr>
          <a:xfrm>
            <a:off x="6277633" y="386967"/>
            <a:ext cx="3086400" cy="21087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rgbClr val="000000"/>
                </a:solidFill>
                <a:latin typeface="Arial"/>
                <a:ea typeface="Arial"/>
                <a:cs typeface="Arial"/>
                <a:sym typeface="Arial"/>
              </a:rPr>
              <a:t>We can use our Chromebooks to research a topic without having to go to a computer room.</a:t>
            </a:r>
            <a:endParaRPr b="0" i="0" sz="2400" u="none" cap="none" strike="noStrike">
              <a:solidFill>
                <a:srgbClr val="000000"/>
              </a:solidFill>
              <a:latin typeface="Arial"/>
              <a:ea typeface="Arial"/>
              <a:cs typeface="Arial"/>
              <a:sym typeface="Arial"/>
            </a:endParaRPr>
          </a:p>
        </p:txBody>
      </p:sp>
      <p:sp>
        <p:nvSpPr>
          <p:cNvPr id="511" name="Google Shape;511;g11fb2485ad5_0_138"/>
          <p:cNvSpPr txBox="1"/>
          <p:nvPr/>
        </p:nvSpPr>
        <p:spPr>
          <a:xfrm>
            <a:off x="1176433" y="3992700"/>
            <a:ext cx="3243900" cy="15885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000000"/>
                </a:solidFill>
                <a:latin typeface="Arial"/>
                <a:ea typeface="Arial"/>
                <a:cs typeface="Arial"/>
                <a:sym typeface="Arial"/>
              </a:rPr>
              <a:t>They are great for collaboration.  Here we are all working on one presentation.</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g11fb2485ad5_0_156"/>
          <p:cNvSpPr txBox="1"/>
          <p:nvPr>
            <p:ph type="title"/>
          </p:nvPr>
        </p:nvSpPr>
        <p:spPr>
          <a:xfrm>
            <a:off x="515650" y="280250"/>
            <a:ext cx="10515600" cy="1325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SzPts val="4400"/>
              <a:buNone/>
            </a:pPr>
            <a:r>
              <a:rPr lang="en-GB" sz="4800"/>
              <a:t>Groups can collaborate using G Suite</a:t>
            </a:r>
            <a:endParaRPr sz="4800">
              <a:solidFill>
                <a:srgbClr val="FF0000"/>
              </a:solidFill>
            </a:endParaRPr>
          </a:p>
        </p:txBody>
      </p:sp>
      <p:pic>
        <p:nvPicPr>
          <p:cNvPr id="517" name="Google Shape;517;g11fb2485ad5_0_156"/>
          <p:cNvPicPr preferRelativeResize="0"/>
          <p:nvPr/>
        </p:nvPicPr>
        <p:blipFill rotWithShape="1">
          <a:blip r:embed="rId3">
            <a:alphaModFix/>
          </a:blip>
          <a:srcRect b="0" l="0" r="0" t="0"/>
          <a:stretch/>
        </p:blipFill>
        <p:spPr>
          <a:xfrm>
            <a:off x="743833" y="1423700"/>
            <a:ext cx="10160000" cy="5080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g11fb2485ad5_0_161"/>
          <p:cNvSpPr txBox="1"/>
          <p:nvPr>
            <p:ph type="title"/>
          </p:nvPr>
        </p:nvSpPr>
        <p:spPr>
          <a:xfrm>
            <a:off x="515650" y="280250"/>
            <a:ext cx="10515600" cy="1325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4400"/>
              <a:buNone/>
            </a:pPr>
            <a:r>
              <a:rPr lang="en-GB"/>
              <a:t>Google Classroom</a:t>
            </a:r>
            <a:endParaRPr/>
          </a:p>
        </p:txBody>
      </p:sp>
      <p:pic>
        <p:nvPicPr>
          <p:cNvPr id="523" name="Google Shape;523;g11fb2485ad5_0_161"/>
          <p:cNvPicPr preferRelativeResize="0"/>
          <p:nvPr/>
        </p:nvPicPr>
        <p:blipFill rotWithShape="1">
          <a:blip r:embed="rId3">
            <a:alphaModFix/>
          </a:blip>
          <a:srcRect b="10031" l="1438" r="22019" t="7865"/>
          <a:stretch/>
        </p:blipFill>
        <p:spPr>
          <a:xfrm>
            <a:off x="2712192" y="451692"/>
            <a:ext cx="8476200" cy="471440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g11fb2485ad5_0_166"/>
          <p:cNvSpPr txBox="1"/>
          <p:nvPr>
            <p:ph type="title"/>
          </p:nvPr>
        </p:nvSpPr>
        <p:spPr>
          <a:xfrm>
            <a:off x="515650" y="280250"/>
            <a:ext cx="10515600" cy="1325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4400"/>
              <a:buNone/>
            </a:pPr>
            <a:r>
              <a:rPr lang="en-GB"/>
              <a:t>Google Classroom</a:t>
            </a:r>
            <a:endParaRPr/>
          </a:p>
        </p:txBody>
      </p:sp>
      <p:pic>
        <p:nvPicPr>
          <p:cNvPr id="529" name="Google Shape;529;g11fb2485ad5_0_166"/>
          <p:cNvPicPr preferRelativeResize="0"/>
          <p:nvPr/>
        </p:nvPicPr>
        <p:blipFill rotWithShape="1">
          <a:blip r:embed="rId3">
            <a:alphaModFix/>
          </a:blip>
          <a:srcRect b="54002" l="41280" r="42612" t="29682"/>
          <a:stretch/>
        </p:blipFill>
        <p:spPr>
          <a:xfrm>
            <a:off x="6295466" y="329733"/>
            <a:ext cx="3998333" cy="2134900"/>
          </a:xfrm>
          <a:prstGeom prst="rect">
            <a:avLst/>
          </a:prstGeom>
          <a:noFill/>
          <a:ln>
            <a:noFill/>
          </a:ln>
        </p:spPr>
      </p:pic>
      <p:pic>
        <p:nvPicPr>
          <p:cNvPr id="530" name="Google Shape;530;g11fb2485ad5_0_166"/>
          <p:cNvPicPr preferRelativeResize="0"/>
          <p:nvPr/>
        </p:nvPicPr>
        <p:blipFill rotWithShape="1">
          <a:blip r:embed="rId3">
            <a:alphaModFix/>
          </a:blip>
          <a:srcRect b="12605" l="31701" r="15724" t="58386"/>
          <a:stretch/>
        </p:blipFill>
        <p:spPr>
          <a:xfrm>
            <a:off x="30800" y="2722633"/>
            <a:ext cx="10511767" cy="413536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g11fb2485ad5_0_172"/>
          <p:cNvSpPr txBox="1"/>
          <p:nvPr/>
        </p:nvSpPr>
        <p:spPr>
          <a:xfrm>
            <a:off x="0" y="173167"/>
            <a:ext cx="10562700" cy="1064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500"/>
              <a:buFont typeface="Arial"/>
              <a:buNone/>
            </a:pPr>
            <a:r>
              <a:rPr b="1" i="0" lang="en-GB" sz="4000" u="none" cap="none" strike="noStrike">
                <a:solidFill>
                  <a:srgbClr val="0000FF"/>
                </a:solidFill>
                <a:latin typeface="Dosis"/>
                <a:ea typeface="Dosis"/>
                <a:cs typeface="Dosis"/>
                <a:sym typeface="Dosis"/>
              </a:rPr>
              <a:t>Students and teachers can add comments to work</a:t>
            </a:r>
            <a:endParaRPr b="1" i="0" sz="4000" u="none" cap="none" strike="noStrike">
              <a:solidFill>
                <a:srgbClr val="0000FF"/>
              </a:solidFill>
              <a:latin typeface="Dosis"/>
              <a:ea typeface="Dosis"/>
              <a:cs typeface="Dosis"/>
              <a:sym typeface="Dosis"/>
            </a:endParaRPr>
          </a:p>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p:txBody>
      </p:sp>
      <p:pic>
        <p:nvPicPr>
          <p:cNvPr id="536" name="Google Shape;536;g11fb2485ad5_0_172"/>
          <p:cNvPicPr preferRelativeResize="0"/>
          <p:nvPr/>
        </p:nvPicPr>
        <p:blipFill rotWithShape="1">
          <a:blip r:embed="rId3">
            <a:alphaModFix/>
          </a:blip>
          <a:srcRect b="3137" l="0" r="0" t="0"/>
          <a:stretch/>
        </p:blipFill>
        <p:spPr>
          <a:xfrm>
            <a:off x="0" y="1803400"/>
            <a:ext cx="10901565" cy="5034267"/>
          </a:xfrm>
          <a:prstGeom prst="rect">
            <a:avLst/>
          </a:prstGeom>
          <a:noFill/>
          <a:ln>
            <a:noFill/>
          </a:ln>
        </p:spPr>
      </p:pic>
      <p:sp>
        <p:nvSpPr>
          <p:cNvPr id="537" name="Google Shape;537;g11fb2485ad5_0_172"/>
          <p:cNvSpPr/>
          <p:nvPr/>
        </p:nvSpPr>
        <p:spPr>
          <a:xfrm>
            <a:off x="8428700" y="5480200"/>
            <a:ext cx="1770300" cy="297300"/>
          </a:xfrm>
          <a:prstGeom prst="rect">
            <a:avLst/>
          </a:prstGeom>
          <a:solidFill>
            <a:srgbClr val="EAD1DC"/>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cxnSp>
        <p:nvCxnSpPr>
          <p:cNvPr id="542" name="Google Shape;542;g11fb2485ad5_0_179"/>
          <p:cNvCxnSpPr/>
          <p:nvPr/>
        </p:nvCxnSpPr>
        <p:spPr>
          <a:xfrm>
            <a:off x="5620667" y="11867"/>
            <a:ext cx="23700" cy="6927900"/>
          </a:xfrm>
          <a:prstGeom prst="straightConnector1">
            <a:avLst/>
          </a:prstGeom>
          <a:noFill/>
          <a:ln cap="flat" cmpd="sng" w="9525">
            <a:solidFill>
              <a:schemeClr val="dk2"/>
            </a:solidFill>
            <a:prstDash val="solid"/>
            <a:round/>
            <a:headEnd len="sm" w="sm" type="none"/>
            <a:tailEnd len="sm" w="sm" type="none"/>
          </a:ln>
        </p:spPr>
      </p:cxnSp>
      <p:cxnSp>
        <p:nvCxnSpPr>
          <p:cNvPr id="543" name="Google Shape;543;g11fb2485ad5_0_179"/>
          <p:cNvCxnSpPr/>
          <p:nvPr/>
        </p:nvCxnSpPr>
        <p:spPr>
          <a:xfrm flipH="1" rot="10800000">
            <a:off x="59400" y="3452567"/>
            <a:ext cx="10160100" cy="35700"/>
          </a:xfrm>
          <a:prstGeom prst="straightConnector1">
            <a:avLst/>
          </a:prstGeom>
          <a:noFill/>
          <a:ln cap="flat" cmpd="sng" w="9525">
            <a:solidFill>
              <a:schemeClr val="dk2"/>
            </a:solidFill>
            <a:prstDash val="solid"/>
            <a:round/>
            <a:headEnd len="sm" w="sm" type="none"/>
            <a:tailEnd len="sm" w="sm" type="none"/>
          </a:ln>
        </p:spPr>
      </p:cxnSp>
      <p:sp>
        <p:nvSpPr>
          <p:cNvPr id="544" name="Google Shape;544;g11fb2485ad5_0_179"/>
          <p:cNvSpPr txBox="1"/>
          <p:nvPr/>
        </p:nvSpPr>
        <p:spPr>
          <a:xfrm>
            <a:off x="0" y="0"/>
            <a:ext cx="5620800" cy="11643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4000"/>
              <a:buFont typeface="Arial"/>
              <a:buNone/>
            </a:pPr>
            <a:r>
              <a:rPr b="1" i="0" lang="en-GB" sz="4000" u="none" cap="none" strike="noStrike">
                <a:solidFill>
                  <a:srgbClr val="0000FF"/>
                </a:solidFill>
                <a:latin typeface="Dosis"/>
                <a:ea typeface="Dosis"/>
                <a:cs typeface="Dosis"/>
                <a:sym typeface="Dosis"/>
              </a:rPr>
              <a:t>Quizlet provides learning and revision tools</a:t>
            </a:r>
            <a:endParaRPr b="1" i="0" sz="4000" u="none" cap="none" strike="noStrike">
              <a:solidFill>
                <a:srgbClr val="0000FF"/>
              </a:solidFill>
              <a:latin typeface="Dosis"/>
              <a:ea typeface="Dosis"/>
              <a:cs typeface="Dosis"/>
              <a:sym typeface="Dosis"/>
            </a:endParaRPr>
          </a:p>
        </p:txBody>
      </p:sp>
      <p:pic>
        <p:nvPicPr>
          <p:cNvPr id="545" name="Google Shape;545;g11fb2485ad5_0_179"/>
          <p:cNvPicPr preferRelativeResize="0"/>
          <p:nvPr/>
        </p:nvPicPr>
        <p:blipFill rotWithShape="1">
          <a:blip r:embed="rId3">
            <a:alphaModFix/>
          </a:blip>
          <a:srcRect b="6513" l="0" r="13852" t="11867"/>
          <a:stretch/>
        </p:blipFill>
        <p:spPr>
          <a:xfrm>
            <a:off x="720067" y="1164400"/>
            <a:ext cx="4283868" cy="2282033"/>
          </a:xfrm>
          <a:prstGeom prst="rect">
            <a:avLst/>
          </a:prstGeom>
          <a:noFill/>
          <a:ln>
            <a:noFill/>
          </a:ln>
        </p:spPr>
      </p:pic>
      <p:sp>
        <p:nvSpPr>
          <p:cNvPr id="546" name="Google Shape;546;g11fb2485ad5_0_179"/>
          <p:cNvSpPr txBox="1"/>
          <p:nvPr/>
        </p:nvSpPr>
        <p:spPr>
          <a:xfrm>
            <a:off x="5644267" y="11867"/>
            <a:ext cx="4496100" cy="11643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4000"/>
              <a:buFont typeface="Arial"/>
              <a:buNone/>
            </a:pPr>
            <a:r>
              <a:rPr b="1" i="0" lang="en-GB" sz="4000" u="none" cap="none" strike="noStrike">
                <a:solidFill>
                  <a:srgbClr val="0000FF"/>
                </a:solidFill>
                <a:latin typeface="Dosis"/>
                <a:ea typeface="Dosis"/>
                <a:cs typeface="Dosis"/>
                <a:sym typeface="Dosis"/>
              </a:rPr>
              <a:t>Kaizena gives online feedback</a:t>
            </a:r>
            <a:endParaRPr b="0" i="0" sz="4000" u="none" cap="none" strike="noStrike">
              <a:solidFill>
                <a:srgbClr val="000000"/>
              </a:solidFill>
              <a:latin typeface="Arial"/>
              <a:ea typeface="Arial"/>
              <a:cs typeface="Arial"/>
              <a:sym typeface="Arial"/>
            </a:endParaRPr>
          </a:p>
        </p:txBody>
      </p:sp>
      <p:pic>
        <p:nvPicPr>
          <p:cNvPr id="547" name="Google Shape;547;g11fb2485ad5_0_179"/>
          <p:cNvPicPr preferRelativeResize="0"/>
          <p:nvPr/>
        </p:nvPicPr>
        <p:blipFill rotWithShape="1">
          <a:blip r:embed="rId4">
            <a:alphaModFix/>
          </a:blip>
          <a:srcRect b="34865" l="0" r="49791" t="0"/>
          <a:stretch/>
        </p:blipFill>
        <p:spPr>
          <a:xfrm>
            <a:off x="5815400" y="1164400"/>
            <a:ext cx="2897611" cy="2282033"/>
          </a:xfrm>
          <a:prstGeom prst="rect">
            <a:avLst/>
          </a:prstGeom>
          <a:noFill/>
          <a:ln>
            <a:noFill/>
          </a:ln>
        </p:spPr>
      </p:pic>
      <p:pic>
        <p:nvPicPr>
          <p:cNvPr id="548" name="Google Shape;548;g11fb2485ad5_0_179"/>
          <p:cNvPicPr preferRelativeResize="0"/>
          <p:nvPr/>
        </p:nvPicPr>
        <p:blipFill rotWithShape="1">
          <a:blip r:embed="rId5">
            <a:alphaModFix/>
          </a:blip>
          <a:srcRect b="14856" l="20498" r="15899" t="14255"/>
          <a:stretch/>
        </p:blipFill>
        <p:spPr>
          <a:xfrm>
            <a:off x="1911433" y="4285900"/>
            <a:ext cx="3574932" cy="2785900"/>
          </a:xfrm>
          <a:prstGeom prst="rect">
            <a:avLst/>
          </a:prstGeom>
          <a:noFill/>
          <a:ln>
            <a:noFill/>
          </a:ln>
        </p:spPr>
      </p:pic>
      <p:sp>
        <p:nvSpPr>
          <p:cNvPr id="549" name="Google Shape;549;g11fb2485ad5_0_179"/>
          <p:cNvSpPr txBox="1"/>
          <p:nvPr/>
        </p:nvSpPr>
        <p:spPr>
          <a:xfrm>
            <a:off x="393833" y="3358695"/>
            <a:ext cx="4685100" cy="4605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4000"/>
              <a:buFont typeface="Arial"/>
              <a:buNone/>
            </a:pPr>
            <a:r>
              <a:rPr b="1" i="0" lang="en-GB" sz="4000" u="none" cap="none" strike="noStrike">
                <a:solidFill>
                  <a:srgbClr val="0000FF"/>
                </a:solidFill>
                <a:latin typeface="Dosis"/>
                <a:ea typeface="Dosis"/>
                <a:cs typeface="Dosis"/>
                <a:sym typeface="Dosis"/>
              </a:rPr>
              <a:t>Draw graphs with Geogebra</a:t>
            </a:r>
            <a:endParaRPr b="1" i="0" sz="4000" u="none" cap="none" strike="noStrike">
              <a:solidFill>
                <a:srgbClr val="0000FF"/>
              </a:solidFill>
              <a:latin typeface="Dosis"/>
              <a:ea typeface="Dosis"/>
              <a:cs typeface="Dosis"/>
              <a:sym typeface="Dosis"/>
            </a:endParaRPr>
          </a:p>
        </p:txBody>
      </p:sp>
      <p:sp>
        <p:nvSpPr>
          <p:cNvPr id="550" name="Google Shape;550;g11fb2485ad5_0_179"/>
          <p:cNvSpPr txBox="1"/>
          <p:nvPr/>
        </p:nvSpPr>
        <p:spPr>
          <a:xfrm>
            <a:off x="7767867" y="5588100"/>
            <a:ext cx="7821900" cy="9123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51" name="Google Shape;551;g11fb2485ad5_0_179"/>
          <p:cNvPicPr preferRelativeResize="0"/>
          <p:nvPr/>
        </p:nvPicPr>
        <p:blipFill rotWithShape="1">
          <a:blip r:embed="rId6">
            <a:alphaModFix/>
          </a:blip>
          <a:srcRect b="0" l="0" r="0" t="0"/>
          <a:stretch/>
        </p:blipFill>
        <p:spPr>
          <a:xfrm>
            <a:off x="5778565" y="4449980"/>
            <a:ext cx="4230701" cy="2457754"/>
          </a:xfrm>
          <a:prstGeom prst="rect">
            <a:avLst/>
          </a:prstGeom>
          <a:noFill/>
          <a:ln>
            <a:noFill/>
          </a:ln>
        </p:spPr>
      </p:pic>
      <p:sp>
        <p:nvSpPr>
          <p:cNvPr id="552" name="Google Shape;552;g11fb2485ad5_0_179"/>
          <p:cNvSpPr txBox="1"/>
          <p:nvPr/>
        </p:nvSpPr>
        <p:spPr>
          <a:xfrm>
            <a:off x="5778567" y="3537567"/>
            <a:ext cx="4496100" cy="6261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4000"/>
              <a:buFont typeface="Arial"/>
              <a:buNone/>
            </a:pPr>
            <a:r>
              <a:rPr b="1" i="0" lang="en-GB" sz="4000" u="none" cap="none" strike="noStrike">
                <a:solidFill>
                  <a:srgbClr val="0000FF"/>
                </a:solidFill>
                <a:latin typeface="Dosis"/>
                <a:ea typeface="Dosis"/>
                <a:cs typeface="Dosis"/>
                <a:sym typeface="Dosis"/>
              </a:rPr>
              <a:t>Useful for research</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gee3f6ae3a9_0_0"/>
          <p:cNvSpPr txBox="1"/>
          <p:nvPr>
            <p:ph type="title"/>
          </p:nvPr>
        </p:nvSpPr>
        <p:spPr>
          <a:xfrm>
            <a:off x="3257550" y="0"/>
            <a:ext cx="7955100" cy="1247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SzPts val="4400"/>
              <a:buNone/>
            </a:pPr>
            <a:r>
              <a:rPr lang="en-GB" sz="4600"/>
              <a:t>Fire Evacuation Procedure</a:t>
            </a:r>
            <a:endParaRPr sz="4600"/>
          </a:p>
        </p:txBody>
      </p:sp>
      <p:sp>
        <p:nvSpPr>
          <p:cNvPr id="380" name="Google Shape;380;gee3f6ae3a9_0_0"/>
          <p:cNvSpPr txBox="1"/>
          <p:nvPr>
            <p:ph idx="1" type="body"/>
          </p:nvPr>
        </p:nvSpPr>
        <p:spPr>
          <a:xfrm>
            <a:off x="2428875" y="942975"/>
            <a:ext cx="9231300" cy="366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800"/>
              <a:buNone/>
            </a:pPr>
            <a:r>
              <a:t/>
            </a:r>
            <a:endParaRPr/>
          </a:p>
          <a:p>
            <a:pPr indent="0" lvl="0" marL="457200" rtl="0" algn="l">
              <a:lnSpc>
                <a:spcPct val="90000"/>
              </a:lnSpc>
              <a:spcBef>
                <a:spcPts val="0"/>
              </a:spcBef>
              <a:spcAft>
                <a:spcPts val="0"/>
              </a:spcAft>
              <a:buNone/>
            </a:pPr>
            <a:r>
              <a:rPr lang="en-GB"/>
              <a:t>The fire signal is a continuous ring of the bell. If this is heard </a:t>
            </a:r>
            <a:r>
              <a:rPr lang="en-GB"/>
              <a:t>everyone</a:t>
            </a:r>
            <a:r>
              <a:rPr lang="en-GB"/>
              <a:t> must evacuate the building immediately</a:t>
            </a:r>
            <a:endParaRPr/>
          </a:p>
          <a:p>
            <a:pPr indent="0" lvl="0" marL="457200" rtl="0" algn="l">
              <a:lnSpc>
                <a:spcPct val="90000"/>
              </a:lnSpc>
              <a:spcBef>
                <a:spcPts val="0"/>
              </a:spcBef>
              <a:spcAft>
                <a:spcPts val="0"/>
              </a:spcAft>
              <a:buNone/>
            </a:pPr>
            <a:r>
              <a:t/>
            </a:r>
            <a:endParaRPr/>
          </a:p>
          <a:p>
            <a:pPr indent="0" lvl="0" marL="457200" rtl="0" algn="l">
              <a:lnSpc>
                <a:spcPct val="90000"/>
              </a:lnSpc>
              <a:spcBef>
                <a:spcPts val="0"/>
              </a:spcBef>
              <a:spcAft>
                <a:spcPts val="0"/>
              </a:spcAft>
              <a:buNone/>
            </a:pPr>
            <a:r>
              <a:rPr lang="en-GB"/>
              <a:t>Our meeting point is in front of the school by the front entrance</a:t>
            </a:r>
            <a:endParaRPr/>
          </a:p>
          <a:p>
            <a:pPr indent="0" lvl="0" marL="457200" rtl="0" algn="l">
              <a:lnSpc>
                <a:spcPct val="90000"/>
              </a:lnSpc>
              <a:spcBef>
                <a:spcPts val="0"/>
              </a:spcBef>
              <a:spcAft>
                <a:spcPts val="0"/>
              </a:spcAft>
              <a:buNone/>
            </a:pPr>
            <a:r>
              <a:t/>
            </a:r>
            <a:endParaRPr/>
          </a:p>
          <a:p>
            <a:pPr indent="0" lvl="0" marL="457200" rtl="0" algn="l">
              <a:lnSpc>
                <a:spcPct val="90000"/>
              </a:lnSpc>
              <a:spcBef>
                <a:spcPts val="0"/>
              </a:spcBef>
              <a:spcAft>
                <a:spcPts val="0"/>
              </a:spcAft>
              <a:buNone/>
            </a:pPr>
            <a:r>
              <a:rPr lang="en-GB"/>
              <a:t>Should we need to evacuate, please do not re-enter the building until a school representative has said it is safe to do so</a:t>
            </a:r>
            <a:endParaRPr/>
          </a:p>
          <a:p>
            <a:pPr indent="0" lvl="0" marL="457200" rtl="0" algn="l">
              <a:lnSpc>
                <a:spcPct val="90000"/>
              </a:lnSpc>
              <a:spcBef>
                <a:spcPts val="0"/>
              </a:spcBef>
              <a:spcAft>
                <a:spcPts val="0"/>
              </a:spcAft>
              <a:buNone/>
            </a:pPr>
            <a:r>
              <a:t/>
            </a:r>
            <a:endParaRPr/>
          </a:p>
          <a:p>
            <a:pPr indent="0" lvl="0" marL="457200" rtl="0" algn="l">
              <a:lnSpc>
                <a:spcPct val="90000"/>
              </a:lnSpc>
              <a:spcBef>
                <a:spcPts val="0"/>
              </a:spcBef>
              <a:spcAft>
                <a:spcPts val="0"/>
              </a:spcAft>
              <a:buNone/>
            </a:pPr>
            <a:r>
              <a:t/>
            </a:r>
            <a:endParaRPr/>
          </a:p>
          <a:p>
            <a:pPr indent="0" lvl="0" marL="457200" rtl="0" algn="l">
              <a:lnSpc>
                <a:spcPct val="90000"/>
              </a:lnSpc>
              <a:spcBef>
                <a:spcPts val="0"/>
              </a:spcBef>
              <a:spcAft>
                <a:spcPts val="0"/>
              </a:spcAft>
              <a:buNone/>
            </a:pPr>
            <a:r>
              <a:t/>
            </a:r>
            <a:endParaRPr/>
          </a:p>
          <a:p>
            <a:pPr indent="0" lvl="0" marL="457200" rtl="0" algn="l">
              <a:lnSpc>
                <a:spcPct val="90000"/>
              </a:lnSpc>
              <a:spcBef>
                <a:spcPts val="0"/>
              </a:spcBef>
              <a:spcAft>
                <a:spcPts val="0"/>
              </a:spcAft>
              <a:buSzPts val="1800"/>
              <a:buNone/>
            </a:pPr>
            <a:r>
              <a:t/>
            </a:r>
            <a:endParaRPr/>
          </a:p>
          <a:p>
            <a:pPr indent="0" lvl="0" marL="457200" rtl="0" algn="l">
              <a:lnSpc>
                <a:spcPct val="90000"/>
              </a:lnSpc>
              <a:spcBef>
                <a:spcPts val="0"/>
              </a:spcBef>
              <a:spcAft>
                <a:spcPts val="0"/>
              </a:spcAft>
              <a:buSzPts val="1800"/>
              <a:buNone/>
            </a:pPr>
            <a:r>
              <a:t/>
            </a:r>
            <a:endParaRPr/>
          </a:p>
          <a:p>
            <a:pPr indent="0" lvl="0" marL="0" rtl="0" algn="l">
              <a:lnSpc>
                <a:spcPct val="90000"/>
              </a:lnSpc>
              <a:spcBef>
                <a:spcPts val="1000"/>
              </a:spcBef>
              <a:spcAft>
                <a:spcPts val="0"/>
              </a:spcAft>
              <a:buSzPts val="1800"/>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g11fb2485ad5_0_193"/>
          <p:cNvSpPr txBox="1"/>
          <p:nvPr>
            <p:ph type="title"/>
          </p:nvPr>
        </p:nvSpPr>
        <p:spPr>
          <a:xfrm>
            <a:off x="515650" y="280250"/>
            <a:ext cx="10515600" cy="1325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SzPts val="4400"/>
              <a:buNone/>
            </a:pPr>
            <a:r>
              <a:rPr lang="en-GB"/>
              <a:t>Practicalities</a:t>
            </a:r>
            <a:endParaRPr/>
          </a:p>
        </p:txBody>
      </p:sp>
      <p:sp>
        <p:nvSpPr>
          <p:cNvPr id="558" name="Google Shape;558;g11fb2485ad5_0_193"/>
          <p:cNvSpPr txBox="1"/>
          <p:nvPr>
            <p:ph idx="4294967295" type="body"/>
          </p:nvPr>
        </p:nvSpPr>
        <p:spPr>
          <a:xfrm>
            <a:off x="3705567" y="1769949"/>
            <a:ext cx="9014700" cy="3974100"/>
          </a:xfrm>
          <a:prstGeom prst="rect">
            <a:avLst/>
          </a:prstGeom>
          <a:noFill/>
          <a:ln>
            <a:noFill/>
          </a:ln>
        </p:spPr>
        <p:txBody>
          <a:bodyPr anchorCtr="0" anchor="t" bIns="45700" lIns="91425" spcFirstLastPara="1" rIns="91425" wrap="square" tIns="45700">
            <a:normAutofit/>
          </a:bodyPr>
          <a:lstStyle/>
          <a:p>
            <a:pPr indent="-482600" lvl="0" marL="609600" rtl="0" algn="l">
              <a:lnSpc>
                <a:spcPct val="115000"/>
              </a:lnSpc>
              <a:spcBef>
                <a:spcPts val="1000"/>
              </a:spcBef>
              <a:spcAft>
                <a:spcPts val="0"/>
              </a:spcAft>
              <a:buSzPts val="2800"/>
              <a:buChar char="•"/>
            </a:pPr>
            <a:r>
              <a:rPr lang="en-GB"/>
              <a:t>Charging</a:t>
            </a:r>
            <a:endParaRPr/>
          </a:p>
          <a:p>
            <a:pPr indent="-482600" lvl="0" marL="609600" rtl="0" algn="l">
              <a:lnSpc>
                <a:spcPct val="115000"/>
              </a:lnSpc>
              <a:spcBef>
                <a:spcPts val="0"/>
              </a:spcBef>
              <a:spcAft>
                <a:spcPts val="0"/>
              </a:spcAft>
              <a:buSzPts val="2800"/>
              <a:buChar char="•"/>
            </a:pPr>
            <a:r>
              <a:rPr lang="en-GB"/>
              <a:t>Security</a:t>
            </a:r>
            <a:endParaRPr/>
          </a:p>
          <a:p>
            <a:pPr indent="-482600" lvl="0" marL="609600" rtl="0" algn="l">
              <a:lnSpc>
                <a:spcPct val="115000"/>
              </a:lnSpc>
              <a:spcBef>
                <a:spcPts val="0"/>
              </a:spcBef>
              <a:spcAft>
                <a:spcPts val="0"/>
              </a:spcAft>
              <a:buSzPts val="2800"/>
              <a:buChar char="•"/>
            </a:pPr>
            <a:r>
              <a:rPr lang="en-GB"/>
              <a:t>Personalise</a:t>
            </a:r>
            <a:endParaRPr/>
          </a:p>
          <a:p>
            <a:pPr indent="-482600" lvl="0" marL="609600" rtl="0" algn="l">
              <a:lnSpc>
                <a:spcPct val="115000"/>
              </a:lnSpc>
              <a:spcBef>
                <a:spcPts val="0"/>
              </a:spcBef>
              <a:spcAft>
                <a:spcPts val="0"/>
              </a:spcAft>
              <a:buSzPts val="2800"/>
              <a:buChar char="•"/>
            </a:pPr>
            <a:r>
              <a:rPr lang="en-GB"/>
              <a:t>Cases </a:t>
            </a:r>
            <a:endParaRPr/>
          </a:p>
          <a:p>
            <a:pPr indent="0" lvl="0" marL="0" rtl="0" algn="l">
              <a:lnSpc>
                <a:spcPct val="90000"/>
              </a:lnSpc>
              <a:spcBef>
                <a:spcPts val="1000"/>
              </a:spcBef>
              <a:spcAft>
                <a:spcPts val="0"/>
              </a:spcAft>
              <a:buSzPts val="2800"/>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g11fb2485ad5_0_198"/>
          <p:cNvSpPr txBox="1"/>
          <p:nvPr>
            <p:ph type="title"/>
          </p:nvPr>
        </p:nvSpPr>
        <p:spPr>
          <a:xfrm>
            <a:off x="515650" y="280250"/>
            <a:ext cx="10515600" cy="1325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SzPts val="4400"/>
              <a:buNone/>
            </a:pPr>
            <a:r>
              <a:rPr lang="en-GB">
                <a:solidFill>
                  <a:srgbClr val="0000FF"/>
                </a:solidFill>
              </a:rPr>
              <a:t>Monitoring use</a:t>
            </a:r>
            <a:endParaRPr>
              <a:solidFill>
                <a:srgbClr val="0000FF"/>
              </a:solidFill>
            </a:endParaRPr>
          </a:p>
        </p:txBody>
      </p:sp>
      <p:sp>
        <p:nvSpPr>
          <p:cNvPr id="564" name="Google Shape;564;g11fb2485ad5_0_198"/>
          <p:cNvSpPr txBox="1"/>
          <p:nvPr>
            <p:ph idx="4294967295" type="body"/>
          </p:nvPr>
        </p:nvSpPr>
        <p:spPr>
          <a:xfrm>
            <a:off x="2429358" y="2089150"/>
            <a:ext cx="9162000" cy="4505700"/>
          </a:xfrm>
          <a:prstGeom prst="rect">
            <a:avLst/>
          </a:prstGeom>
          <a:noFill/>
          <a:ln>
            <a:noFill/>
          </a:ln>
        </p:spPr>
        <p:txBody>
          <a:bodyPr anchorCtr="0" anchor="t" bIns="45700" lIns="91425" spcFirstLastPara="1" rIns="91425" wrap="square" tIns="45700">
            <a:normAutofit/>
          </a:bodyPr>
          <a:lstStyle/>
          <a:p>
            <a:pPr indent="-482600" lvl="0" marL="609600" marR="0" rtl="0" algn="l">
              <a:lnSpc>
                <a:spcPct val="90000"/>
              </a:lnSpc>
              <a:spcBef>
                <a:spcPts val="1000"/>
              </a:spcBef>
              <a:spcAft>
                <a:spcPts val="0"/>
              </a:spcAft>
              <a:buClr>
                <a:srgbClr val="0000FF"/>
              </a:buClr>
              <a:buSzPts val="2800"/>
              <a:buChar char="•"/>
            </a:pPr>
            <a:r>
              <a:rPr lang="en-GB"/>
              <a:t>Students only log on with AHS accounts</a:t>
            </a:r>
            <a:endParaRPr/>
          </a:p>
          <a:p>
            <a:pPr indent="-482600" lvl="0" marL="609600" marR="0" rtl="0" algn="l">
              <a:lnSpc>
                <a:spcPct val="90000"/>
              </a:lnSpc>
              <a:spcBef>
                <a:spcPts val="1300"/>
              </a:spcBef>
              <a:spcAft>
                <a:spcPts val="0"/>
              </a:spcAft>
              <a:buClr>
                <a:srgbClr val="0000FF"/>
              </a:buClr>
              <a:buSzPts val="2800"/>
              <a:buChar char="•"/>
            </a:pPr>
            <a:r>
              <a:rPr lang="en-GB"/>
              <a:t>Web filtering </a:t>
            </a:r>
            <a:endParaRPr/>
          </a:p>
          <a:p>
            <a:pPr indent="-482600" lvl="0" marL="609600" rtl="0" algn="l">
              <a:lnSpc>
                <a:spcPct val="90000"/>
              </a:lnSpc>
              <a:spcBef>
                <a:spcPts val="1300"/>
              </a:spcBef>
              <a:spcAft>
                <a:spcPts val="1300"/>
              </a:spcAft>
              <a:buClr>
                <a:srgbClr val="0000FF"/>
              </a:buClr>
              <a:buSzPts val="2800"/>
              <a:buChar char="•"/>
            </a:pPr>
            <a:r>
              <a:rPr lang="en-GB"/>
              <a:t>Class management software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g23de0c8281b_0_4"/>
          <p:cNvSpPr txBox="1"/>
          <p:nvPr>
            <p:ph type="title"/>
          </p:nvPr>
        </p:nvSpPr>
        <p:spPr>
          <a:xfrm>
            <a:off x="1567725" y="0"/>
            <a:ext cx="10515600" cy="13257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GB"/>
              <a:t>    Which Chromebook to purchase?</a:t>
            </a:r>
            <a:endParaRPr/>
          </a:p>
        </p:txBody>
      </p:sp>
      <p:sp>
        <p:nvSpPr>
          <p:cNvPr id="570" name="Google Shape;570;g23de0c8281b_0_4"/>
          <p:cNvSpPr txBox="1"/>
          <p:nvPr/>
        </p:nvSpPr>
        <p:spPr>
          <a:xfrm>
            <a:off x="3167875" y="1592225"/>
            <a:ext cx="8598600" cy="3606900"/>
          </a:xfrm>
          <a:prstGeom prst="rect">
            <a:avLst/>
          </a:prstGeom>
          <a:noFill/>
          <a:ln>
            <a:noFill/>
          </a:ln>
        </p:spPr>
        <p:txBody>
          <a:bodyPr anchorCtr="0" anchor="t" bIns="91425" lIns="91425" spcFirstLastPara="1" rIns="91425" wrap="square" tIns="91425">
            <a:spAutoFit/>
          </a:bodyPr>
          <a:lstStyle/>
          <a:p>
            <a:pPr indent="-482600" lvl="0" marL="609600" rtl="0" algn="l">
              <a:lnSpc>
                <a:spcPct val="115000"/>
              </a:lnSpc>
              <a:spcBef>
                <a:spcPts val="1000"/>
              </a:spcBef>
              <a:spcAft>
                <a:spcPts val="0"/>
              </a:spcAft>
              <a:buClr>
                <a:schemeClr val="dk1"/>
              </a:buClr>
              <a:buSzPts val="2800"/>
              <a:buFont typeface="Trebuchet MS"/>
              <a:buChar char="•"/>
            </a:pPr>
            <a:r>
              <a:rPr lang="en-GB" sz="2800">
                <a:solidFill>
                  <a:schemeClr val="dk1"/>
                </a:solidFill>
                <a:latin typeface="Trebuchet MS"/>
                <a:ea typeface="Trebuchet MS"/>
                <a:cs typeface="Trebuchet MS"/>
                <a:sym typeface="Trebuchet MS"/>
              </a:rPr>
              <a:t>Up to you - but:</a:t>
            </a:r>
            <a:endParaRPr sz="2800">
              <a:solidFill>
                <a:schemeClr val="dk1"/>
              </a:solidFill>
              <a:latin typeface="Trebuchet MS"/>
              <a:ea typeface="Trebuchet MS"/>
              <a:cs typeface="Trebuchet MS"/>
              <a:sym typeface="Trebuchet MS"/>
            </a:endParaRPr>
          </a:p>
          <a:p>
            <a:pPr indent="0" lvl="0" marL="457200" rtl="0" algn="l">
              <a:lnSpc>
                <a:spcPct val="115000"/>
              </a:lnSpc>
              <a:spcBef>
                <a:spcPts val="1000"/>
              </a:spcBef>
              <a:spcAft>
                <a:spcPts val="0"/>
              </a:spcAft>
              <a:buNone/>
            </a:pPr>
            <a:r>
              <a:t/>
            </a:r>
            <a:endParaRPr sz="2800">
              <a:solidFill>
                <a:schemeClr val="dk1"/>
              </a:solidFill>
              <a:latin typeface="Trebuchet MS"/>
              <a:ea typeface="Trebuchet MS"/>
              <a:cs typeface="Trebuchet MS"/>
              <a:sym typeface="Trebuchet MS"/>
            </a:endParaRPr>
          </a:p>
          <a:p>
            <a:pPr indent="-381000" lvl="1" marL="914400" rtl="0" algn="l">
              <a:lnSpc>
                <a:spcPct val="115000"/>
              </a:lnSpc>
              <a:spcBef>
                <a:spcPts val="1000"/>
              </a:spcBef>
              <a:spcAft>
                <a:spcPts val="0"/>
              </a:spcAft>
              <a:buClr>
                <a:schemeClr val="dk1"/>
              </a:buClr>
              <a:buSzPts val="2400"/>
              <a:buFont typeface="Trebuchet MS"/>
              <a:buChar char="•"/>
            </a:pPr>
            <a:r>
              <a:rPr lang="en-GB" sz="2800">
                <a:solidFill>
                  <a:schemeClr val="dk1"/>
                </a:solidFill>
                <a:latin typeface="Trebuchet MS"/>
                <a:ea typeface="Trebuchet MS"/>
                <a:cs typeface="Trebuchet MS"/>
                <a:sym typeface="Trebuchet MS"/>
              </a:rPr>
              <a:t>Must be a </a:t>
            </a:r>
            <a:r>
              <a:rPr lang="en-GB" sz="2800">
                <a:solidFill>
                  <a:schemeClr val="dk1"/>
                </a:solidFill>
                <a:latin typeface="Trebuchet MS"/>
                <a:ea typeface="Trebuchet MS"/>
                <a:cs typeface="Trebuchet MS"/>
                <a:sym typeface="Trebuchet MS"/>
              </a:rPr>
              <a:t>UK Chromebook</a:t>
            </a:r>
            <a:endParaRPr sz="2800">
              <a:solidFill>
                <a:schemeClr val="dk1"/>
              </a:solidFill>
              <a:latin typeface="Trebuchet MS"/>
              <a:ea typeface="Trebuchet MS"/>
              <a:cs typeface="Trebuchet MS"/>
              <a:sym typeface="Trebuchet MS"/>
            </a:endParaRPr>
          </a:p>
          <a:p>
            <a:pPr indent="-381000" lvl="1" marL="914400" rtl="0" algn="l">
              <a:lnSpc>
                <a:spcPct val="115000"/>
              </a:lnSpc>
              <a:spcBef>
                <a:spcPts val="1000"/>
              </a:spcBef>
              <a:spcAft>
                <a:spcPts val="0"/>
              </a:spcAft>
              <a:buClr>
                <a:schemeClr val="dk1"/>
              </a:buClr>
              <a:buSzPts val="2400"/>
              <a:buFont typeface="Trebuchet MS"/>
              <a:buChar char="•"/>
            </a:pPr>
            <a:r>
              <a:rPr lang="en-GB" sz="2800">
                <a:solidFill>
                  <a:schemeClr val="dk1"/>
                </a:solidFill>
                <a:latin typeface="Trebuchet MS"/>
                <a:ea typeface="Trebuchet MS"/>
                <a:cs typeface="Trebuchet MS"/>
                <a:sym typeface="Trebuchet MS"/>
              </a:rPr>
              <a:t>Must be at least  4GB RAM</a:t>
            </a:r>
            <a:endParaRPr sz="2800">
              <a:solidFill>
                <a:schemeClr val="dk1"/>
              </a:solidFill>
              <a:latin typeface="Trebuchet MS"/>
              <a:ea typeface="Trebuchet MS"/>
              <a:cs typeface="Trebuchet MS"/>
              <a:sym typeface="Trebuchet MS"/>
            </a:endParaRPr>
          </a:p>
          <a:p>
            <a:pPr indent="-381000" lvl="1" marL="914400" rtl="0" algn="l">
              <a:lnSpc>
                <a:spcPct val="115000"/>
              </a:lnSpc>
              <a:spcBef>
                <a:spcPts val="1000"/>
              </a:spcBef>
              <a:spcAft>
                <a:spcPts val="0"/>
              </a:spcAft>
              <a:buClr>
                <a:schemeClr val="dk1"/>
              </a:buClr>
              <a:buSzPts val="2400"/>
              <a:buFont typeface="Trebuchet MS"/>
              <a:buChar char="•"/>
            </a:pPr>
            <a:r>
              <a:rPr lang="en-GB" sz="2800">
                <a:solidFill>
                  <a:schemeClr val="dk1"/>
                </a:solidFill>
                <a:latin typeface="Trebuchet MS"/>
                <a:ea typeface="Trebuchet MS"/>
                <a:cs typeface="Trebuchet MS"/>
                <a:sym typeface="Trebuchet MS"/>
              </a:rPr>
              <a:t>You will need to purchase an AHS license  (from Parentmail) and your own insurance</a:t>
            </a:r>
            <a:endParaRPr sz="2800">
              <a:solidFill>
                <a:schemeClr val="dk1"/>
              </a:solidFill>
              <a:latin typeface="Trebuchet MS"/>
              <a:ea typeface="Trebuchet MS"/>
              <a:cs typeface="Trebuchet MS"/>
              <a:sym typeface="Trebuchet M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g11fb2485ad5_0_209"/>
          <p:cNvSpPr txBox="1"/>
          <p:nvPr>
            <p:ph type="title"/>
          </p:nvPr>
        </p:nvSpPr>
        <p:spPr>
          <a:xfrm>
            <a:off x="2301600" y="-677025"/>
            <a:ext cx="10515600" cy="1712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4400"/>
              <a:buNone/>
            </a:pPr>
            <a:r>
              <a:rPr lang="en-GB" sz="4300"/>
              <a:t>Do I have to buy one?</a:t>
            </a:r>
            <a:endParaRPr sz="4300"/>
          </a:p>
        </p:txBody>
      </p:sp>
      <p:sp>
        <p:nvSpPr>
          <p:cNvPr id="576" name="Google Shape;576;g11fb2485ad5_0_209"/>
          <p:cNvSpPr txBox="1"/>
          <p:nvPr>
            <p:ph idx="4294967295" type="body"/>
          </p:nvPr>
        </p:nvSpPr>
        <p:spPr>
          <a:xfrm>
            <a:off x="2418500" y="1615175"/>
            <a:ext cx="9401100" cy="4683000"/>
          </a:xfrm>
          <a:prstGeom prst="rect">
            <a:avLst/>
          </a:prstGeom>
          <a:noFill/>
          <a:ln>
            <a:noFill/>
          </a:ln>
        </p:spPr>
        <p:txBody>
          <a:bodyPr anchorCtr="0" anchor="t" bIns="45700" lIns="91425" spcFirstLastPara="1" rIns="91425" wrap="square" tIns="45700">
            <a:normAutofit/>
          </a:bodyPr>
          <a:lstStyle/>
          <a:p>
            <a:pPr indent="-482600" lvl="0" marL="609600" rtl="0" algn="l">
              <a:lnSpc>
                <a:spcPct val="115000"/>
              </a:lnSpc>
              <a:spcBef>
                <a:spcPts val="1000"/>
              </a:spcBef>
              <a:spcAft>
                <a:spcPts val="0"/>
              </a:spcAft>
              <a:buSzPts val="2800"/>
              <a:buChar char="•"/>
            </a:pPr>
            <a:r>
              <a:rPr lang="en-GB"/>
              <a:t>Strongly encouraged</a:t>
            </a:r>
            <a:endParaRPr/>
          </a:p>
          <a:p>
            <a:pPr indent="-482600" lvl="0" marL="609600" rtl="0" algn="l">
              <a:lnSpc>
                <a:spcPct val="115000"/>
              </a:lnSpc>
              <a:spcBef>
                <a:spcPts val="1000"/>
              </a:spcBef>
              <a:spcAft>
                <a:spcPts val="0"/>
              </a:spcAft>
              <a:buSzPts val="2800"/>
              <a:buChar char="•"/>
            </a:pPr>
            <a:r>
              <a:rPr lang="en-GB"/>
              <a:t>99% of our students do</a:t>
            </a:r>
            <a:endParaRPr/>
          </a:p>
          <a:p>
            <a:pPr indent="-482600" lvl="0" marL="609600" rtl="0" algn="l">
              <a:lnSpc>
                <a:spcPct val="115000"/>
              </a:lnSpc>
              <a:spcBef>
                <a:spcPts val="1000"/>
              </a:spcBef>
              <a:spcAft>
                <a:spcPts val="0"/>
              </a:spcAft>
              <a:buSzPts val="2800"/>
              <a:buChar char="•"/>
            </a:pPr>
            <a:r>
              <a:rPr lang="en-GB"/>
              <a:t>Long term loan </a:t>
            </a:r>
            <a:r>
              <a:rPr lang="en-GB"/>
              <a:t>option</a:t>
            </a:r>
            <a:r>
              <a:rPr lang="en-GB"/>
              <a:t> for FSM and PP students</a:t>
            </a:r>
            <a:endParaRPr/>
          </a:p>
          <a:p>
            <a:pPr indent="-482600" lvl="0" marL="609600" rtl="0" algn="l">
              <a:lnSpc>
                <a:spcPct val="115000"/>
              </a:lnSpc>
              <a:spcBef>
                <a:spcPts val="1000"/>
              </a:spcBef>
              <a:spcAft>
                <a:spcPts val="0"/>
              </a:spcAft>
              <a:buSzPts val="2800"/>
              <a:buChar char="•"/>
            </a:pPr>
            <a:r>
              <a:rPr lang="en-GB"/>
              <a:t>Daily loan option from library</a:t>
            </a:r>
            <a:endParaRPr/>
          </a:p>
          <a:p>
            <a:pPr indent="-482600" lvl="0" marL="609600" rtl="0" algn="l">
              <a:lnSpc>
                <a:spcPct val="115000"/>
              </a:lnSpc>
              <a:spcBef>
                <a:spcPts val="1000"/>
              </a:spcBef>
              <a:spcAft>
                <a:spcPts val="0"/>
              </a:spcAft>
              <a:buSzPts val="2800"/>
              <a:buChar char="•"/>
            </a:pPr>
            <a:r>
              <a:rPr lang="en-GB"/>
              <a:t>It must be a Chromebook (not laptop or Macbook)</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g12777a3b265_1_0"/>
          <p:cNvSpPr txBox="1"/>
          <p:nvPr>
            <p:ph type="title"/>
          </p:nvPr>
        </p:nvSpPr>
        <p:spPr>
          <a:xfrm>
            <a:off x="668450" y="-407375"/>
            <a:ext cx="10515600" cy="16878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4400"/>
              <a:buNone/>
            </a:pPr>
            <a:r>
              <a:rPr lang="en-GB"/>
              <a:t>          </a:t>
            </a:r>
            <a:r>
              <a:rPr lang="en-GB">
                <a:solidFill>
                  <a:srgbClr val="00007F"/>
                </a:solidFill>
              </a:rPr>
              <a:t>Uniform</a:t>
            </a:r>
            <a:endParaRPr>
              <a:solidFill>
                <a:srgbClr val="00007F"/>
              </a:solidFill>
            </a:endParaRPr>
          </a:p>
        </p:txBody>
      </p:sp>
      <p:sp>
        <p:nvSpPr>
          <p:cNvPr id="582" name="Google Shape;582;g12777a3b265_1_0"/>
          <p:cNvSpPr txBox="1"/>
          <p:nvPr>
            <p:ph idx="1" type="body"/>
          </p:nvPr>
        </p:nvSpPr>
        <p:spPr>
          <a:xfrm>
            <a:off x="2595350" y="1512875"/>
            <a:ext cx="8588700" cy="4126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SzPts val="605"/>
              <a:buNone/>
            </a:pPr>
            <a:r>
              <a:rPr lang="en-GB" sz="2350">
                <a:solidFill>
                  <a:srgbClr val="00004D"/>
                </a:solidFill>
                <a:highlight>
                  <a:srgbClr val="FFFFFF"/>
                </a:highlight>
              </a:rPr>
              <a:t>In order to try to save parents money on </a:t>
            </a:r>
            <a:r>
              <a:rPr b="1" lang="en-GB" sz="2350">
                <a:solidFill>
                  <a:srgbClr val="00004D"/>
                </a:solidFill>
                <a:highlight>
                  <a:srgbClr val="FFFFFF"/>
                </a:highlight>
              </a:rPr>
              <a:t>uniform</a:t>
            </a:r>
            <a:r>
              <a:rPr lang="en-GB" sz="2350">
                <a:solidFill>
                  <a:srgbClr val="00004D"/>
                </a:solidFill>
                <a:highlight>
                  <a:srgbClr val="FFFFFF"/>
                </a:highlight>
              </a:rPr>
              <a:t> we have an Affordable Uniform Policy </a:t>
            </a:r>
            <a:r>
              <a:rPr lang="en-GB" sz="2350">
                <a:solidFill>
                  <a:srgbClr val="5F84BF"/>
                </a:solidFill>
                <a:highlight>
                  <a:srgbClr val="FFFFFF"/>
                </a:highlight>
                <a:uFill>
                  <a:noFill/>
                </a:uFill>
                <a:hlinkClick r:id="rId3">
                  <a:extLst>
                    <a:ext uri="{A12FA001-AC4F-418D-AE19-62706E023703}">
                      <ahyp:hlinkClr val="tx"/>
                    </a:ext>
                  </a:extLst>
                </a:hlinkClick>
              </a:rPr>
              <a:t>here</a:t>
            </a:r>
            <a:r>
              <a:rPr lang="en-GB" sz="2350">
                <a:solidFill>
                  <a:srgbClr val="00004D"/>
                </a:solidFill>
                <a:highlight>
                  <a:srgbClr val="FFFFFF"/>
                </a:highlight>
              </a:rPr>
              <a:t> which explains which items are necessary and which are optional.  </a:t>
            </a:r>
            <a:endParaRPr sz="2350">
              <a:solidFill>
                <a:srgbClr val="00004D"/>
              </a:solidFill>
              <a:highlight>
                <a:srgbClr val="FFFFFF"/>
              </a:highlight>
            </a:endParaRPr>
          </a:p>
          <a:p>
            <a:pPr indent="0" lvl="0" marL="0" rtl="0" algn="l">
              <a:lnSpc>
                <a:spcPct val="115000"/>
              </a:lnSpc>
              <a:spcBef>
                <a:spcPts val="1000"/>
              </a:spcBef>
              <a:spcAft>
                <a:spcPts val="0"/>
              </a:spcAft>
              <a:buSzPts val="605"/>
              <a:buNone/>
            </a:pPr>
            <a:r>
              <a:rPr lang="en-GB" sz="2350">
                <a:solidFill>
                  <a:srgbClr val="00004D"/>
                </a:solidFill>
                <a:highlight>
                  <a:srgbClr val="FFFFFF"/>
                </a:highlight>
              </a:rPr>
              <a:t>You can buy some items from local suppliers rather than the AHS branded items as long as the items are the correct style. </a:t>
            </a:r>
            <a:endParaRPr sz="2350">
              <a:solidFill>
                <a:srgbClr val="00004D"/>
              </a:solidFill>
              <a:highlight>
                <a:srgbClr val="FFFFFF"/>
              </a:highlight>
            </a:endParaRPr>
          </a:p>
          <a:p>
            <a:pPr indent="0" lvl="0" marL="0" rtl="0" algn="l">
              <a:lnSpc>
                <a:spcPct val="115000"/>
              </a:lnSpc>
              <a:spcBef>
                <a:spcPts val="1000"/>
              </a:spcBef>
              <a:spcAft>
                <a:spcPts val="0"/>
              </a:spcAft>
              <a:buSzPts val="605"/>
              <a:buNone/>
            </a:pPr>
            <a:r>
              <a:rPr lang="en-GB" sz="2350">
                <a:solidFill>
                  <a:srgbClr val="00004D"/>
                </a:solidFill>
                <a:highlight>
                  <a:srgbClr val="FFFFFF"/>
                </a:highlight>
              </a:rPr>
              <a:t>Our online</a:t>
            </a:r>
            <a:r>
              <a:rPr b="1" lang="en-GB" sz="2350">
                <a:solidFill>
                  <a:srgbClr val="00004D"/>
                </a:solidFill>
                <a:highlight>
                  <a:srgbClr val="FFFFFF"/>
                </a:highlight>
              </a:rPr>
              <a:t> Uniform</a:t>
            </a:r>
            <a:r>
              <a:rPr lang="en-GB" sz="2350">
                <a:solidFill>
                  <a:srgbClr val="00004D"/>
                </a:solidFill>
                <a:highlight>
                  <a:srgbClr val="FFFFFF"/>
                </a:highlight>
              </a:rPr>
              <a:t> supplier is </a:t>
            </a:r>
            <a:r>
              <a:rPr lang="en-GB" sz="2350">
                <a:solidFill>
                  <a:srgbClr val="5F84BF"/>
                </a:solidFill>
                <a:highlight>
                  <a:srgbClr val="FFFFFF"/>
                </a:highlight>
                <a:uFill>
                  <a:noFill/>
                </a:uFill>
                <a:hlinkClick r:id="rId4">
                  <a:extLst>
                    <a:ext uri="{A12FA001-AC4F-418D-AE19-62706E023703}">
                      <ahyp:hlinkClr val="tx"/>
                    </a:ext>
                  </a:extLst>
                </a:hlinkClick>
              </a:rPr>
              <a:t>SWI Schoolwear</a:t>
            </a:r>
            <a:r>
              <a:rPr lang="en-GB" sz="2350">
                <a:solidFill>
                  <a:srgbClr val="00004D"/>
                </a:solidFill>
                <a:highlight>
                  <a:srgbClr val="FFFFFF"/>
                </a:highlight>
              </a:rPr>
              <a:t> – please see their guide to </a:t>
            </a:r>
            <a:r>
              <a:rPr lang="en-GB" sz="2350">
                <a:solidFill>
                  <a:srgbClr val="5F84BF"/>
                </a:solidFill>
                <a:highlight>
                  <a:srgbClr val="FFFFFF"/>
                </a:highlight>
                <a:uFill>
                  <a:noFill/>
                </a:uFill>
                <a:hlinkClick r:id="rId5">
                  <a:extLst>
                    <a:ext uri="{A12FA001-AC4F-418D-AE19-62706E023703}">
                      <ahyp:hlinkClr val="tx"/>
                    </a:ext>
                  </a:extLst>
                </a:hlinkClick>
              </a:rPr>
              <a:t>Online Ordering. </a:t>
            </a:r>
            <a:r>
              <a:rPr lang="en-GB" sz="2350">
                <a:solidFill>
                  <a:srgbClr val="00004D"/>
                </a:solidFill>
                <a:highlight>
                  <a:srgbClr val="FFFFFF"/>
                </a:highlight>
              </a:rPr>
              <a:t>Once you have set up an account, you will be taken to the AHS uniform page.</a:t>
            </a:r>
            <a:endParaRPr sz="284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g23de0c8281b_0_12"/>
          <p:cNvSpPr txBox="1"/>
          <p:nvPr>
            <p:ph type="title"/>
          </p:nvPr>
        </p:nvSpPr>
        <p:spPr>
          <a:xfrm>
            <a:off x="668450" y="-407375"/>
            <a:ext cx="10515600" cy="16878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4400"/>
              <a:buNone/>
            </a:pPr>
            <a:r>
              <a:rPr lang="en-GB"/>
              <a:t>          </a:t>
            </a:r>
            <a:r>
              <a:rPr lang="en-GB">
                <a:solidFill>
                  <a:srgbClr val="00007F"/>
                </a:solidFill>
              </a:rPr>
              <a:t>Uniform</a:t>
            </a:r>
            <a:endParaRPr>
              <a:solidFill>
                <a:srgbClr val="00007F"/>
              </a:solidFill>
            </a:endParaRPr>
          </a:p>
        </p:txBody>
      </p:sp>
      <p:sp>
        <p:nvSpPr>
          <p:cNvPr id="588" name="Google Shape;588;g23de0c8281b_0_12"/>
          <p:cNvSpPr txBox="1"/>
          <p:nvPr>
            <p:ph idx="1" type="body"/>
          </p:nvPr>
        </p:nvSpPr>
        <p:spPr>
          <a:xfrm>
            <a:off x="2752225" y="2065200"/>
            <a:ext cx="8588700" cy="4126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SzPts val="605"/>
              <a:buNone/>
            </a:pPr>
            <a:r>
              <a:rPr lang="en-GB" sz="2350">
                <a:solidFill>
                  <a:srgbClr val="00004D"/>
                </a:solidFill>
                <a:highlight>
                  <a:srgbClr val="FFFFFF"/>
                </a:highlight>
              </a:rPr>
              <a:t>Please do look closely at our </a:t>
            </a:r>
            <a:r>
              <a:rPr lang="en-GB" sz="2350" u="sng">
                <a:solidFill>
                  <a:srgbClr val="4A86E8"/>
                </a:solidFill>
                <a:highlight>
                  <a:srgbClr val="FFFFFF"/>
                </a:highlight>
                <a:hlinkClick r:id="rId3">
                  <a:extLst>
                    <a:ext uri="{A12FA001-AC4F-418D-AE19-62706E023703}">
                      <ahyp:hlinkClr val="tx"/>
                    </a:ext>
                  </a:extLst>
                </a:hlinkClick>
              </a:rPr>
              <a:t>guide</a:t>
            </a:r>
            <a:r>
              <a:rPr lang="en-GB" sz="2350">
                <a:solidFill>
                  <a:srgbClr val="00004D"/>
                </a:solidFill>
                <a:highlight>
                  <a:srgbClr val="FFFFFF"/>
                </a:highlight>
              </a:rPr>
              <a:t> to what is and what isn’t acceptable </a:t>
            </a:r>
            <a:endParaRPr sz="2350">
              <a:solidFill>
                <a:srgbClr val="00004D"/>
              </a:solidFill>
              <a:highlight>
                <a:srgbClr val="FFFFFF"/>
              </a:highlight>
            </a:endParaRPr>
          </a:p>
          <a:p>
            <a:pPr indent="0" lvl="0" marL="0" rtl="0" algn="l">
              <a:lnSpc>
                <a:spcPct val="115000"/>
              </a:lnSpc>
              <a:spcBef>
                <a:spcPts val="1000"/>
              </a:spcBef>
              <a:spcAft>
                <a:spcPts val="0"/>
              </a:spcAft>
              <a:buSzPts val="605"/>
              <a:buNone/>
            </a:pPr>
            <a:r>
              <a:t/>
            </a:r>
            <a:endParaRPr sz="2350">
              <a:solidFill>
                <a:srgbClr val="00004D"/>
              </a:solidFill>
              <a:highlight>
                <a:srgbClr val="FFFFFF"/>
              </a:highlight>
            </a:endParaRPr>
          </a:p>
          <a:p>
            <a:pPr indent="0" lvl="0" marL="0" rtl="0" algn="l">
              <a:lnSpc>
                <a:spcPct val="115000"/>
              </a:lnSpc>
              <a:spcBef>
                <a:spcPts val="1000"/>
              </a:spcBef>
              <a:spcAft>
                <a:spcPts val="0"/>
              </a:spcAft>
              <a:buSzPts val="605"/>
              <a:buNone/>
            </a:pPr>
            <a:r>
              <a:rPr lang="en-GB" sz="2350">
                <a:solidFill>
                  <a:srgbClr val="00004D"/>
                </a:solidFill>
                <a:highlight>
                  <a:srgbClr val="FFFFFF"/>
                </a:highlight>
              </a:rPr>
              <a:t>We want to save you money and keep students out of uniform detentions!</a:t>
            </a:r>
            <a:endParaRPr sz="284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g23de0c8281b_0_17"/>
          <p:cNvSpPr txBox="1"/>
          <p:nvPr>
            <p:ph type="title"/>
          </p:nvPr>
        </p:nvSpPr>
        <p:spPr>
          <a:xfrm>
            <a:off x="668450" y="178400"/>
            <a:ext cx="10515600" cy="12474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t/>
            </a:r>
            <a:endParaRPr/>
          </a:p>
        </p:txBody>
      </p:sp>
      <p:sp>
        <p:nvSpPr>
          <p:cNvPr id="594" name="Google Shape;594;g23de0c8281b_0_17"/>
          <p:cNvSpPr txBox="1"/>
          <p:nvPr>
            <p:ph idx="1" type="body"/>
          </p:nvPr>
        </p:nvSpPr>
        <p:spPr>
          <a:xfrm>
            <a:off x="668450" y="1510800"/>
            <a:ext cx="10685400" cy="36156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595" name="Google Shape;595;g23de0c8281b_0_17"/>
          <p:cNvPicPr preferRelativeResize="0"/>
          <p:nvPr/>
        </p:nvPicPr>
        <p:blipFill>
          <a:blip r:embed="rId3">
            <a:alphaModFix/>
          </a:blip>
          <a:stretch>
            <a:fillRect/>
          </a:stretch>
        </p:blipFill>
        <p:spPr>
          <a:xfrm>
            <a:off x="3191750" y="848375"/>
            <a:ext cx="6171700" cy="38011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g23de0c8281b_0_24"/>
          <p:cNvSpPr txBox="1"/>
          <p:nvPr>
            <p:ph type="title"/>
          </p:nvPr>
        </p:nvSpPr>
        <p:spPr>
          <a:xfrm>
            <a:off x="668450" y="178400"/>
            <a:ext cx="10515600" cy="12474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t/>
            </a:r>
            <a:endParaRPr/>
          </a:p>
        </p:txBody>
      </p:sp>
      <p:sp>
        <p:nvSpPr>
          <p:cNvPr id="601" name="Google Shape;601;g23de0c8281b_0_24"/>
          <p:cNvSpPr txBox="1"/>
          <p:nvPr>
            <p:ph idx="1" type="body"/>
          </p:nvPr>
        </p:nvSpPr>
        <p:spPr>
          <a:xfrm>
            <a:off x="668450" y="1510800"/>
            <a:ext cx="10685400" cy="36156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602" name="Google Shape;602;g23de0c8281b_0_24"/>
          <p:cNvPicPr preferRelativeResize="0"/>
          <p:nvPr/>
        </p:nvPicPr>
        <p:blipFill>
          <a:blip r:embed="rId3">
            <a:alphaModFix/>
          </a:blip>
          <a:stretch>
            <a:fillRect/>
          </a:stretch>
        </p:blipFill>
        <p:spPr>
          <a:xfrm>
            <a:off x="3243675" y="620000"/>
            <a:ext cx="6925050" cy="43704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g23de0c8281b_0_31"/>
          <p:cNvSpPr txBox="1"/>
          <p:nvPr>
            <p:ph type="title"/>
          </p:nvPr>
        </p:nvSpPr>
        <p:spPr>
          <a:xfrm>
            <a:off x="668450" y="178400"/>
            <a:ext cx="10515600" cy="12474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t/>
            </a:r>
            <a:endParaRPr/>
          </a:p>
        </p:txBody>
      </p:sp>
      <p:sp>
        <p:nvSpPr>
          <p:cNvPr id="608" name="Google Shape;608;g23de0c8281b_0_31"/>
          <p:cNvSpPr txBox="1"/>
          <p:nvPr>
            <p:ph idx="1" type="body"/>
          </p:nvPr>
        </p:nvSpPr>
        <p:spPr>
          <a:xfrm>
            <a:off x="668450" y="1510800"/>
            <a:ext cx="10685400" cy="36156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609" name="Google Shape;609;g23de0c8281b_0_31"/>
          <p:cNvPicPr preferRelativeResize="0"/>
          <p:nvPr/>
        </p:nvPicPr>
        <p:blipFill>
          <a:blip r:embed="rId3">
            <a:alphaModFix/>
          </a:blip>
          <a:stretch>
            <a:fillRect/>
          </a:stretch>
        </p:blipFill>
        <p:spPr>
          <a:xfrm>
            <a:off x="2334525" y="1773900"/>
            <a:ext cx="3455250" cy="3089400"/>
          </a:xfrm>
          <a:prstGeom prst="rect">
            <a:avLst/>
          </a:prstGeom>
          <a:noFill/>
          <a:ln>
            <a:noFill/>
          </a:ln>
        </p:spPr>
      </p:pic>
      <p:pic>
        <p:nvPicPr>
          <p:cNvPr id="610" name="Google Shape;610;g23de0c8281b_0_31"/>
          <p:cNvPicPr preferRelativeResize="0"/>
          <p:nvPr/>
        </p:nvPicPr>
        <p:blipFill>
          <a:blip r:embed="rId4">
            <a:alphaModFix/>
          </a:blip>
          <a:stretch>
            <a:fillRect/>
          </a:stretch>
        </p:blipFill>
        <p:spPr>
          <a:xfrm>
            <a:off x="7019925" y="1123075"/>
            <a:ext cx="3304700" cy="38085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g23de0c8281b_0_40"/>
          <p:cNvSpPr txBox="1"/>
          <p:nvPr>
            <p:ph type="title"/>
          </p:nvPr>
        </p:nvSpPr>
        <p:spPr>
          <a:xfrm>
            <a:off x="668450" y="178400"/>
            <a:ext cx="10515600" cy="12474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t/>
            </a:r>
            <a:endParaRPr/>
          </a:p>
        </p:txBody>
      </p:sp>
      <p:sp>
        <p:nvSpPr>
          <p:cNvPr id="616" name="Google Shape;616;g23de0c8281b_0_40"/>
          <p:cNvSpPr txBox="1"/>
          <p:nvPr>
            <p:ph idx="1" type="body"/>
          </p:nvPr>
        </p:nvSpPr>
        <p:spPr>
          <a:xfrm>
            <a:off x="668450" y="1510800"/>
            <a:ext cx="10685400" cy="36156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617" name="Google Shape;617;g23de0c8281b_0_40"/>
          <p:cNvPicPr preferRelativeResize="0"/>
          <p:nvPr/>
        </p:nvPicPr>
        <p:blipFill>
          <a:blip r:embed="rId3">
            <a:alphaModFix/>
          </a:blip>
          <a:stretch>
            <a:fillRect/>
          </a:stretch>
        </p:blipFill>
        <p:spPr>
          <a:xfrm>
            <a:off x="3022900" y="1166750"/>
            <a:ext cx="7664650" cy="39596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g241efc86ebb_0_5"/>
          <p:cNvSpPr txBox="1"/>
          <p:nvPr>
            <p:ph type="title"/>
          </p:nvPr>
        </p:nvSpPr>
        <p:spPr>
          <a:xfrm>
            <a:off x="3257550" y="0"/>
            <a:ext cx="7955100" cy="1247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SzPts val="4400"/>
              <a:buNone/>
            </a:pPr>
            <a:r>
              <a:rPr lang="en-GB"/>
              <a:t>Welcome</a:t>
            </a:r>
            <a:endParaRPr/>
          </a:p>
        </p:txBody>
      </p:sp>
      <p:sp>
        <p:nvSpPr>
          <p:cNvPr id="386" name="Google Shape;386;g241efc86ebb_0_5"/>
          <p:cNvSpPr txBox="1"/>
          <p:nvPr>
            <p:ph idx="1" type="body"/>
          </p:nvPr>
        </p:nvSpPr>
        <p:spPr>
          <a:xfrm>
            <a:off x="2428875" y="942975"/>
            <a:ext cx="8536500" cy="366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800"/>
              <a:buNone/>
            </a:pPr>
            <a:r>
              <a:t/>
            </a:r>
            <a:endParaRPr/>
          </a:p>
          <a:p>
            <a:pPr indent="-342900" lvl="0" marL="457200" rtl="0" algn="l">
              <a:lnSpc>
                <a:spcPct val="90000"/>
              </a:lnSpc>
              <a:spcBef>
                <a:spcPts val="1000"/>
              </a:spcBef>
              <a:spcAft>
                <a:spcPts val="0"/>
              </a:spcAft>
              <a:buSzPts val="1800"/>
              <a:buChar char="•"/>
            </a:pPr>
            <a:r>
              <a:rPr lang="en-GB"/>
              <a:t>Mrs Forster			Headmistress</a:t>
            </a:r>
            <a:endParaRPr/>
          </a:p>
          <a:p>
            <a:pPr indent="-342900" lvl="0" marL="457200" rtl="0" algn="l">
              <a:lnSpc>
                <a:spcPct val="90000"/>
              </a:lnSpc>
              <a:spcBef>
                <a:spcPts val="0"/>
              </a:spcBef>
              <a:spcAft>
                <a:spcPts val="0"/>
              </a:spcAft>
              <a:buSzPts val="1800"/>
              <a:buChar char="•"/>
            </a:pPr>
            <a:r>
              <a:rPr lang="en-GB"/>
              <a:t>Mrs Helen Bush 	Co-Chair of Governors</a:t>
            </a:r>
            <a:endParaRPr/>
          </a:p>
          <a:p>
            <a:pPr indent="-342900" lvl="0" marL="457200" rtl="0" algn="l">
              <a:lnSpc>
                <a:spcPct val="90000"/>
              </a:lnSpc>
              <a:spcBef>
                <a:spcPts val="0"/>
              </a:spcBef>
              <a:spcAft>
                <a:spcPts val="0"/>
              </a:spcAft>
              <a:buSzPts val="1800"/>
              <a:buChar char="•"/>
            </a:pPr>
            <a:r>
              <a:rPr lang="en-GB"/>
              <a:t>Dr Kate Weir 		Co-Chair of Governors</a:t>
            </a:r>
            <a:endParaRPr/>
          </a:p>
          <a:p>
            <a:pPr indent="-342900" lvl="0" marL="457200" rtl="0" algn="l">
              <a:lnSpc>
                <a:spcPct val="90000"/>
              </a:lnSpc>
              <a:spcBef>
                <a:spcPts val="0"/>
              </a:spcBef>
              <a:spcAft>
                <a:spcPts val="0"/>
              </a:spcAft>
              <a:buSzPts val="1800"/>
              <a:buChar char="•"/>
            </a:pPr>
            <a:r>
              <a:rPr lang="en-GB"/>
              <a:t>Miss Quesne		Head of Year 7</a:t>
            </a:r>
            <a:endParaRPr/>
          </a:p>
          <a:p>
            <a:pPr indent="-342900" lvl="0" marL="457200" rtl="0" algn="l">
              <a:lnSpc>
                <a:spcPct val="90000"/>
              </a:lnSpc>
              <a:spcBef>
                <a:spcPts val="0"/>
              </a:spcBef>
              <a:spcAft>
                <a:spcPts val="0"/>
              </a:spcAft>
              <a:buSzPts val="1800"/>
              <a:buChar char="•"/>
            </a:pPr>
            <a:r>
              <a:rPr lang="en-GB"/>
              <a:t>Mrs Queralt		Deputy Head </a:t>
            </a:r>
            <a:endParaRPr/>
          </a:p>
          <a:p>
            <a:pPr indent="-342900" lvl="0" marL="457200" rtl="0" algn="l">
              <a:lnSpc>
                <a:spcPct val="90000"/>
              </a:lnSpc>
              <a:spcBef>
                <a:spcPts val="0"/>
              </a:spcBef>
              <a:spcAft>
                <a:spcPts val="0"/>
              </a:spcAft>
              <a:buSzPts val="1800"/>
              <a:buChar char="•"/>
            </a:pPr>
            <a:r>
              <a:rPr lang="en-GB"/>
              <a:t>Mrs Crafts			SENDCo </a:t>
            </a:r>
            <a:endParaRPr/>
          </a:p>
          <a:p>
            <a:pPr indent="-342900" lvl="0" marL="457200" rtl="0" algn="l">
              <a:lnSpc>
                <a:spcPct val="90000"/>
              </a:lnSpc>
              <a:spcBef>
                <a:spcPts val="0"/>
              </a:spcBef>
              <a:spcAft>
                <a:spcPts val="0"/>
              </a:spcAft>
              <a:buSzPts val="1800"/>
              <a:buChar char="•"/>
            </a:pPr>
            <a:r>
              <a:rPr lang="en-GB"/>
              <a:t>Mrs Westcott	 	Wellbeing </a:t>
            </a:r>
            <a:endParaRPr/>
          </a:p>
          <a:p>
            <a:pPr indent="0" lvl="0" marL="457200" rtl="0" algn="l">
              <a:lnSpc>
                <a:spcPct val="90000"/>
              </a:lnSpc>
              <a:spcBef>
                <a:spcPts val="0"/>
              </a:spcBef>
              <a:spcAft>
                <a:spcPts val="0"/>
              </a:spcAft>
              <a:buNone/>
            </a:pPr>
            <a:r>
              <a:t/>
            </a:r>
            <a:endParaRPr/>
          </a:p>
          <a:p>
            <a:pPr indent="0" lvl="0" marL="457200" rtl="0" algn="l">
              <a:lnSpc>
                <a:spcPct val="90000"/>
              </a:lnSpc>
              <a:spcBef>
                <a:spcPts val="0"/>
              </a:spcBef>
              <a:spcAft>
                <a:spcPts val="0"/>
              </a:spcAft>
              <a:buSzPts val="1800"/>
              <a:buNone/>
            </a:pPr>
            <a:r>
              <a:t/>
            </a:r>
            <a:endParaRPr/>
          </a:p>
          <a:p>
            <a:pPr indent="0" lvl="0" marL="457200" rtl="0" algn="l">
              <a:lnSpc>
                <a:spcPct val="90000"/>
              </a:lnSpc>
              <a:spcBef>
                <a:spcPts val="0"/>
              </a:spcBef>
              <a:spcAft>
                <a:spcPts val="0"/>
              </a:spcAft>
              <a:buSzPts val="1800"/>
              <a:buNone/>
            </a:pPr>
            <a:r>
              <a:t/>
            </a:r>
            <a:endParaRPr/>
          </a:p>
          <a:p>
            <a:pPr indent="0" lvl="0" marL="0" rtl="0" algn="l">
              <a:lnSpc>
                <a:spcPct val="90000"/>
              </a:lnSpc>
              <a:spcBef>
                <a:spcPts val="1000"/>
              </a:spcBef>
              <a:spcAft>
                <a:spcPts val="0"/>
              </a:spcAft>
              <a:buSzPts val="1800"/>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g23de0c8281b_0_47"/>
          <p:cNvSpPr txBox="1"/>
          <p:nvPr>
            <p:ph type="title"/>
          </p:nvPr>
        </p:nvSpPr>
        <p:spPr>
          <a:xfrm>
            <a:off x="753350" y="-211250"/>
            <a:ext cx="10515600" cy="1247400"/>
          </a:xfrm>
          <a:prstGeom prst="rect">
            <a:avLst/>
          </a:prstGeom>
        </p:spPr>
        <p:txBody>
          <a:bodyPr anchorCtr="0" anchor="b" bIns="45700" lIns="91425" spcFirstLastPara="1" rIns="91425" wrap="square" tIns="45700">
            <a:normAutofit fontScale="90000"/>
          </a:bodyPr>
          <a:lstStyle/>
          <a:p>
            <a:pPr indent="0" lvl="0" marL="0" rtl="0" algn="l">
              <a:spcBef>
                <a:spcPts val="0"/>
              </a:spcBef>
              <a:spcAft>
                <a:spcPts val="0"/>
              </a:spcAft>
              <a:buNone/>
            </a:pPr>
            <a:r>
              <a:rPr lang="en-GB"/>
              <a:t>          </a:t>
            </a:r>
            <a:r>
              <a:rPr lang="en-GB" sz="4444"/>
              <a:t>Home School Expectations - student</a:t>
            </a:r>
            <a:endParaRPr sz="4444"/>
          </a:p>
        </p:txBody>
      </p:sp>
      <p:sp>
        <p:nvSpPr>
          <p:cNvPr id="623" name="Google Shape;623;g23de0c8281b_0_47"/>
          <p:cNvSpPr txBox="1"/>
          <p:nvPr>
            <p:ph idx="1" type="body"/>
          </p:nvPr>
        </p:nvSpPr>
        <p:spPr>
          <a:xfrm>
            <a:off x="668450" y="1510800"/>
            <a:ext cx="10685400" cy="36156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624" name="Google Shape;624;g23de0c8281b_0_47"/>
          <p:cNvPicPr preferRelativeResize="0"/>
          <p:nvPr/>
        </p:nvPicPr>
        <p:blipFill rotWithShape="1">
          <a:blip r:embed="rId3">
            <a:alphaModFix/>
          </a:blip>
          <a:srcRect b="0" l="-1999" r="0" t="0"/>
          <a:stretch/>
        </p:blipFill>
        <p:spPr>
          <a:xfrm>
            <a:off x="2300325" y="1212950"/>
            <a:ext cx="9716876" cy="37772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g23e13e00e7a_0_0"/>
          <p:cNvSpPr txBox="1"/>
          <p:nvPr>
            <p:ph type="title"/>
          </p:nvPr>
        </p:nvSpPr>
        <p:spPr>
          <a:xfrm>
            <a:off x="2184650" y="-333900"/>
            <a:ext cx="9750000" cy="1247400"/>
          </a:xfrm>
          <a:prstGeom prst="rect">
            <a:avLst/>
          </a:prstGeom>
        </p:spPr>
        <p:txBody>
          <a:bodyPr anchorCtr="0" anchor="b" bIns="45700" lIns="91425" spcFirstLastPara="1" rIns="91425" wrap="square" tIns="45700">
            <a:normAutofit fontScale="90000"/>
          </a:bodyPr>
          <a:lstStyle/>
          <a:p>
            <a:pPr indent="0" lvl="0" marL="0" rtl="0" algn="l">
              <a:spcBef>
                <a:spcPts val="0"/>
              </a:spcBef>
              <a:spcAft>
                <a:spcPts val="0"/>
              </a:spcAft>
              <a:buNone/>
            </a:pPr>
            <a:r>
              <a:rPr lang="en-GB" sz="4444"/>
              <a:t>Home School Expectations - parent/carer</a:t>
            </a:r>
            <a:endParaRPr/>
          </a:p>
        </p:txBody>
      </p:sp>
      <p:sp>
        <p:nvSpPr>
          <p:cNvPr id="630" name="Google Shape;630;g23e13e00e7a_0_0"/>
          <p:cNvSpPr txBox="1"/>
          <p:nvPr>
            <p:ph idx="1" type="body"/>
          </p:nvPr>
        </p:nvSpPr>
        <p:spPr>
          <a:xfrm>
            <a:off x="753300" y="1510800"/>
            <a:ext cx="10685400" cy="36156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631" name="Google Shape;631;g23e13e00e7a_0_0"/>
          <p:cNvPicPr preferRelativeResize="0"/>
          <p:nvPr/>
        </p:nvPicPr>
        <p:blipFill>
          <a:blip r:embed="rId3">
            <a:alphaModFix/>
          </a:blip>
          <a:stretch>
            <a:fillRect/>
          </a:stretch>
        </p:blipFill>
        <p:spPr>
          <a:xfrm>
            <a:off x="2326500" y="1147250"/>
            <a:ext cx="9865500" cy="373495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g23de0c8281b_0_53"/>
          <p:cNvSpPr txBox="1"/>
          <p:nvPr>
            <p:ph type="title"/>
          </p:nvPr>
        </p:nvSpPr>
        <p:spPr>
          <a:xfrm>
            <a:off x="328550" y="-133325"/>
            <a:ext cx="11365200" cy="1247400"/>
          </a:xfrm>
          <a:prstGeom prst="rect">
            <a:avLst/>
          </a:prstGeom>
        </p:spPr>
        <p:txBody>
          <a:bodyPr anchorCtr="0" anchor="b" bIns="45700" lIns="91425" spcFirstLastPara="1" rIns="91425" wrap="square" tIns="45700">
            <a:normAutofit fontScale="90000"/>
          </a:bodyPr>
          <a:lstStyle/>
          <a:p>
            <a:pPr indent="0" lvl="0" marL="0" rtl="0" algn="l">
              <a:spcBef>
                <a:spcPts val="0"/>
              </a:spcBef>
              <a:spcAft>
                <a:spcPts val="0"/>
              </a:spcAft>
              <a:buNone/>
            </a:pPr>
            <a:r>
              <a:rPr lang="en-GB"/>
              <a:t>         Resilience Evening 10 July 6-8.30 pm</a:t>
            </a:r>
            <a:endParaRPr/>
          </a:p>
        </p:txBody>
      </p:sp>
      <p:sp>
        <p:nvSpPr>
          <p:cNvPr id="637" name="Google Shape;637;g23de0c8281b_0_53"/>
          <p:cNvSpPr txBox="1"/>
          <p:nvPr>
            <p:ph idx="1" type="body"/>
          </p:nvPr>
        </p:nvSpPr>
        <p:spPr>
          <a:xfrm>
            <a:off x="668450" y="1510800"/>
            <a:ext cx="10685400" cy="36156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638" name="Google Shape;638;g23de0c8281b_0_53"/>
          <p:cNvPicPr preferRelativeResize="0"/>
          <p:nvPr/>
        </p:nvPicPr>
        <p:blipFill>
          <a:blip r:embed="rId3">
            <a:alphaModFix/>
          </a:blip>
          <a:stretch>
            <a:fillRect/>
          </a:stretch>
        </p:blipFill>
        <p:spPr>
          <a:xfrm>
            <a:off x="4069675" y="1302575"/>
            <a:ext cx="8122326" cy="58757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g2408695e939_0_1"/>
          <p:cNvSpPr txBox="1"/>
          <p:nvPr>
            <p:ph type="title"/>
          </p:nvPr>
        </p:nvSpPr>
        <p:spPr>
          <a:xfrm>
            <a:off x="668450" y="178400"/>
            <a:ext cx="10515600" cy="12474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t/>
            </a:r>
            <a:endParaRPr/>
          </a:p>
        </p:txBody>
      </p:sp>
      <p:sp>
        <p:nvSpPr>
          <p:cNvPr id="644" name="Google Shape;644;g2408695e939_0_1"/>
          <p:cNvSpPr txBox="1"/>
          <p:nvPr>
            <p:ph idx="1" type="body"/>
          </p:nvPr>
        </p:nvSpPr>
        <p:spPr>
          <a:xfrm>
            <a:off x="668450" y="1510800"/>
            <a:ext cx="10685400" cy="36156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645" name="Google Shape;645;g2408695e939_0_1"/>
          <p:cNvPicPr preferRelativeResize="0"/>
          <p:nvPr/>
        </p:nvPicPr>
        <p:blipFill>
          <a:blip r:embed="rId3">
            <a:alphaModFix/>
          </a:blip>
          <a:stretch>
            <a:fillRect/>
          </a:stretch>
        </p:blipFill>
        <p:spPr>
          <a:xfrm>
            <a:off x="2418300" y="202250"/>
            <a:ext cx="8935549" cy="49241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g23de0c8276a_0_5"/>
          <p:cNvSpPr txBox="1"/>
          <p:nvPr>
            <p:ph type="title"/>
          </p:nvPr>
        </p:nvSpPr>
        <p:spPr>
          <a:xfrm>
            <a:off x="668450" y="178400"/>
            <a:ext cx="10515600" cy="12474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GB"/>
              <a:t>Mrs Crafts - SENDCo</a:t>
            </a:r>
            <a:endParaRPr/>
          </a:p>
        </p:txBody>
      </p:sp>
      <p:sp>
        <p:nvSpPr>
          <p:cNvPr id="651" name="Google Shape;651;g23de0c8276a_0_5"/>
          <p:cNvSpPr txBox="1"/>
          <p:nvPr>
            <p:ph idx="1" type="body"/>
          </p:nvPr>
        </p:nvSpPr>
        <p:spPr>
          <a:xfrm>
            <a:off x="668450" y="1510800"/>
            <a:ext cx="10685400" cy="3615600"/>
          </a:xfrm>
          <a:prstGeom prst="rect">
            <a:avLst/>
          </a:prstGeom>
        </p:spPr>
        <p:txBody>
          <a:bodyPr anchorCtr="0" anchor="t" bIns="45700" lIns="91425" spcFirstLastPara="1" rIns="91425" wrap="square" tIns="45700">
            <a:normAutofit fontScale="70000" lnSpcReduction="20000"/>
          </a:bodyPr>
          <a:lstStyle/>
          <a:p>
            <a:pPr indent="0" lvl="0" marL="0" rtl="0" algn="l">
              <a:spcBef>
                <a:spcPts val="1000"/>
              </a:spcBef>
              <a:spcAft>
                <a:spcPts val="0"/>
              </a:spcAft>
              <a:buNone/>
            </a:pPr>
            <a:r>
              <a:t/>
            </a:r>
            <a:endParaRPr/>
          </a:p>
          <a:p>
            <a:pPr indent="0" lvl="0" marL="0" rtl="0" algn="l">
              <a:spcBef>
                <a:spcPts val="1000"/>
              </a:spcBef>
              <a:spcAft>
                <a:spcPts val="0"/>
              </a:spcAft>
              <a:buNone/>
            </a:pPr>
            <a:r>
              <a:rPr lang="en-GB"/>
              <a:t>- SEND team</a:t>
            </a:r>
            <a:endParaRPr/>
          </a:p>
          <a:p>
            <a:pPr indent="0" lvl="0" marL="0" rtl="0" algn="l">
              <a:spcBef>
                <a:spcPts val="1000"/>
              </a:spcBef>
              <a:spcAft>
                <a:spcPts val="0"/>
              </a:spcAft>
              <a:buNone/>
            </a:pPr>
            <a:r>
              <a:rPr lang="en-GB"/>
              <a:t>Donna Fox-Learning practitioner and dyslexia specialist</a:t>
            </a:r>
            <a:endParaRPr/>
          </a:p>
          <a:p>
            <a:pPr indent="0" lvl="0" marL="0" rtl="0" algn="l">
              <a:spcBef>
                <a:spcPts val="1000"/>
              </a:spcBef>
              <a:spcAft>
                <a:spcPts val="0"/>
              </a:spcAft>
              <a:buNone/>
            </a:pPr>
            <a:r>
              <a:rPr lang="en-GB"/>
              <a:t>Galia Khalid- teaching assistant- manages our SEND classroom</a:t>
            </a:r>
            <a:endParaRPr/>
          </a:p>
          <a:p>
            <a:pPr indent="0" lvl="0" marL="0" rtl="0" algn="l">
              <a:spcBef>
                <a:spcPts val="1000"/>
              </a:spcBef>
              <a:spcAft>
                <a:spcPts val="0"/>
              </a:spcAft>
              <a:buNone/>
            </a:pPr>
            <a:r>
              <a:rPr lang="en-GB"/>
              <a:t>Yudy Ali/Katrina Blakeman- PP lead and KS3 teaching assistant </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GB"/>
              <a:t>- We encourage </a:t>
            </a:r>
            <a:r>
              <a:rPr lang="en-GB"/>
              <a:t>students</a:t>
            </a:r>
            <a:r>
              <a:rPr lang="en-GB"/>
              <a:t> and parents to communicate with us to avoid difficulties getting bigger than they need to be. </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GB"/>
              <a:t>-</a:t>
            </a:r>
            <a:r>
              <a:rPr lang="en-GB"/>
              <a:t>It is a strength to ask for help.</a:t>
            </a:r>
            <a:endParaRPr/>
          </a:p>
          <a:p>
            <a:pPr indent="0" lvl="0" marL="0" rtl="0" algn="l">
              <a:spcBef>
                <a:spcPts val="1000"/>
              </a:spcBef>
              <a:spcAft>
                <a:spcPts val="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g23de0c8276a_0_0"/>
          <p:cNvSpPr txBox="1"/>
          <p:nvPr>
            <p:ph type="title"/>
          </p:nvPr>
        </p:nvSpPr>
        <p:spPr>
          <a:xfrm>
            <a:off x="668450" y="178400"/>
            <a:ext cx="10515600" cy="12474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lang="en-GB"/>
              <a:t>Health and Wellbeing </a:t>
            </a:r>
            <a:endParaRPr/>
          </a:p>
        </p:txBody>
      </p:sp>
      <p:sp>
        <p:nvSpPr>
          <p:cNvPr id="657" name="Google Shape;657;g23de0c8276a_0_0"/>
          <p:cNvSpPr txBox="1"/>
          <p:nvPr>
            <p:ph idx="1" type="body"/>
          </p:nvPr>
        </p:nvSpPr>
        <p:spPr>
          <a:xfrm>
            <a:off x="668450" y="1510800"/>
            <a:ext cx="10685400" cy="3615600"/>
          </a:xfrm>
          <a:prstGeom prst="rect">
            <a:avLst/>
          </a:prstGeom>
        </p:spPr>
        <p:txBody>
          <a:bodyPr anchorCtr="0" anchor="t" bIns="45700" lIns="91425" spcFirstLastPara="1" rIns="91425" wrap="square" tIns="45700">
            <a:normAutofit fontScale="77500" lnSpcReduction="20000"/>
          </a:bodyPr>
          <a:lstStyle/>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GB"/>
              <a:t>                                                     </a:t>
            </a:r>
            <a:endParaRPr/>
          </a:p>
          <a:p>
            <a:pPr indent="0" lvl="0" marL="0" rtl="0" algn="l">
              <a:spcBef>
                <a:spcPts val="1000"/>
              </a:spcBef>
              <a:spcAft>
                <a:spcPts val="0"/>
              </a:spcAft>
              <a:buNone/>
            </a:pPr>
            <a:r>
              <a:rPr lang="en-GB"/>
              <a:t>                                                                                                   </a:t>
            </a:r>
            <a:endParaRPr/>
          </a:p>
          <a:p>
            <a:pPr indent="0" lvl="0" marL="0" rtl="0" algn="l">
              <a:spcBef>
                <a:spcPts val="1000"/>
              </a:spcBef>
              <a:spcAft>
                <a:spcPts val="0"/>
              </a:spcAft>
              <a:buNone/>
            </a:pPr>
            <a:r>
              <a:rPr lang="en-GB"/>
              <a:t>     </a:t>
            </a:r>
            <a:endParaRPr/>
          </a:p>
          <a:p>
            <a:pPr indent="0" lvl="0" marL="0" rtl="0" algn="l">
              <a:spcBef>
                <a:spcPts val="1000"/>
              </a:spcBef>
              <a:spcAft>
                <a:spcPts val="0"/>
              </a:spcAft>
              <a:buNone/>
            </a:pPr>
            <a:r>
              <a:rPr lang="en-GB"/>
              <a:t>         Mrs Westcott                          Mrs Kiteley                              Mrs Nix</a:t>
            </a:r>
            <a:endParaRPr/>
          </a:p>
          <a:p>
            <a:pPr indent="0" lvl="0" marL="0" rtl="0" algn="l">
              <a:spcBef>
                <a:spcPts val="1000"/>
              </a:spcBef>
              <a:spcAft>
                <a:spcPts val="0"/>
              </a:spcAft>
              <a:buNone/>
            </a:pPr>
            <a:r>
              <a:rPr lang="en-GB"/>
              <a:t> </a:t>
            </a:r>
            <a:r>
              <a:rPr lang="en-GB"/>
              <a:t>Wellbeing &amp; Safeguarding         </a:t>
            </a:r>
            <a:r>
              <a:rPr lang="en-GB"/>
              <a:t>Wellbeing Assistant                        Matron                </a:t>
            </a:r>
            <a:endParaRPr/>
          </a:p>
          <a:p>
            <a:pPr indent="0" lvl="0" marL="0" rtl="0" algn="l">
              <a:spcBef>
                <a:spcPts val="1000"/>
              </a:spcBef>
              <a:spcAft>
                <a:spcPts val="0"/>
              </a:spcAft>
              <a:buNone/>
            </a:pPr>
            <a:r>
              <a:rPr lang="en-GB"/>
              <a:t>           Manager                                                           </a:t>
            </a:r>
            <a:r>
              <a:rPr lang="en-GB"/>
              <a:t>   </a:t>
            </a:r>
            <a:endParaRPr/>
          </a:p>
        </p:txBody>
      </p:sp>
      <p:pic>
        <p:nvPicPr>
          <p:cNvPr id="658" name="Google Shape;658;g23de0c8276a_0_0"/>
          <p:cNvPicPr preferRelativeResize="0"/>
          <p:nvPr/>
        </p:nvPicPr>
        <p:blipFill>
          <a:blip r:embed="rId3">
            <a:alphaModFix/>
          </a:blip>
          <a:stretch>
            <a:fillRect/>
          </a:stretch>
        </p:blipFill>
        <p:spPr>
          <a:xfrm>
            <a:off x="1495513" y="1750663"/>
            <a:ext cx="1609725" cy="1790700"/>
          </a:xfrm>
          <a:prstGeom prst="rect">
            <a:avLst/>
          </a:prstGeom>
          <a:noFill/>
          <a:ln>
            <a:noFill/>
          </a:ln>
        </p:spPr>
      </p:pic>
      <p:pic>
        <p:nvPicPr>
          <p:cNvPr id="659" name="Google Shape;659;g23de0c8276a_0_0"/>
          <p:cNvPicPr preferRelativeResize="0"/>
          <p:nvPr/>
        </p:nvPicPr>
        <p:blipFill>
          <a:blip r:embed="rId4">
            <a:alphaModFix/>
          </a:blip>
          <a:stretch>
            <a:fillRect/>
          </a:stretch>
        </p:blipFill>
        <p:spPr>
          <a:xfrm>
            <a:off x="5130075" y="1726838"/>
            <a:ext cx="1762125" cy="1838325"/>
          </a:xfrm>
          <a:prstGeom prst="rect">
            <a:avLst/>
          </a:prstGeom>
          <a:noFill/>
          <a:ln>
            <a:noFill/>
          </a:ln>
        </p:spPr>
      </p:pic>
      <p:pic>
        <p:nvPicPr>
          <p:cNvPr id="660" name="Google Shape;660;g23de0c8276a_0_0"/>
          <p:cNvPicPr preferRelativeResize="0"/>
          <p:nvPr/>
        </p:nvPicPr>
        <p:blipFill>
          <a:blip r:embed="rId5">
            <a:alphaModFix/>
          </a:blip>
          <a:stretch>
            <a:fillRect/>
          </a:stretch>
        </p:blipFill>
        <p:spPr>
          <a:xfrm>
            <a:off x="8917025" y="1837438"/>
            <a:ext cx="1676400" cy="18097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g121170087a1_2_0"/>
          <p:cNvSpPr txBox="1"/>
          <p:nvPr>
            <p:ph type="title"/>
          </p:nvPr>
        </p:nvSpPr>
        <p:spPr>
          <a:xfrm>
            <a:off x="668450" y="178400"/>
            <a:ext cx="10515600" cy="1247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4400"/>
              <a:buNone/>
            </a:pPr>
            <a:r>
              <a:rPr lang="en-GB"/>
              <a:t>           Key Dates</a:t>
            </a:r>
            <a:endParaRPr/>
          </a:p>
        </p:txBody>
      </p:sp>
      <p:sp>
        <p:nvSpPr>
          <p:cNvPr id="666" name="Google Shape;666;g121170087a1_2_0"/>
          <p:cNvSpPr txBox="1"/>
          <p:nvPr>
            <p:ph idx="1" type="body"/>
          </p:nvPr>
        </p:nvSpPr>
        <p:spPr>
          <a:xfrm>
            <a:off x="2828925" y="1510800"/>
            <a:ext cx="8524800" cy="36156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1000"/>
              </a:spcBef>
              <a:spcAft>
                <a:spcPts val="0"/>
              </a:spcAft>
              <a:buSzPct val="69498"/>
              <a:buNone/>
            </a:pPr>
            <a:r>
              <a:t/>
            </a:r>
            <a:endParaRPr/>
          </a:p>
          <a:p>
            <a:pPr indent="0" lvl="0" marL="0" rtl="0" algn="l">
              <a:lnSpc>
                <a:spcPct val="90000"/>
              </a:lnSpc>
              <a:spcBef>
                <a:spcPts val="1000"/>
              </a:spcBef>
              <a:spcAft>
                <a:spcPts val="0"/>
              </a:spcAft>
              <a:buSzPct val="69498"/>
              <a:buNone/>
            </a:pPr>
            <a:r>
              <a:rPr b="1" lang="en-GB"/>
              <a:t>Transition Days</a:t>
            </a:r>
            <a:r>
              <a:rPr lang="en-GB"/>
              <a:t>: 4 and 5 July</a:t>
            </a:r>
            <a:endParaRPr/>
          </a:p>
          <a:p>
            <a:pPr indent="0" lvl="0" marL="0" rtl="0" algn="l">
              <a:lnSpc>
                <a:spcPct val="90000"/>
              </a:lnSpc>
              <a:spcBef>
                <a:spcPts val="1000"/>
              </a:spcBef>
              <a:spcAft>
                <a:spcPts val="0"/>
              </a:spcAft>
              <a:buSzPct val="69498"/>
              <a:buNone/>
            </a:pPr>
            <a:r>
              <a:t/>
            </a:r>
            <a:endParaRPr/>
          </a:p>
          <a:p>
            <a:pPr indent="0" lvl="0" marL="0" rtl="0" algn="l">
              <a:lnSpc>
                <a:spcPct val="90000"/>
              </a:lnSpc>
              <a:spcBef>
                <a:spcPts val="1000"/>
              </a:spcBef>
              <a:spcAft>
                <a:spcPts val="0"/>
              </a:spcAft>
              <a:buSzPct val="69498"/>
              <a:buNone/>
            </a:pPr>
            <a:r>
              <a:rPr b="1" lang="en-GB"/>
              <a:t>Summer Camp</a:t>
            </a:r>
            <a:r>
              <a:rPr lang="en-GB"/>
              <a:t>: 31 Aug and 1 Sept</a:t>
            </a:r>
            <a:endParaRPr/>
          </a:p>
          <a:p>
            <a:pPr indent="0" lvl="0" marL="0" rtl="0" algn="l">
              <a:lnSpc>
                <a:spcPct val="90000"/>
              </a:lnSpc>
              <a:spcBef>
                <a:spcPts val="1000"/>
              </a:spcBef>
              <a:spcAft>
                <a:spcPts val="0"/>
              </a:spcAft>
              <a:buSzPct val="69498"/>
              <a:buNone/>
            </a:pPr>
            <a:r>
              <a:t/>
            </a:r>
            <a:endParaRPr/>
          </a:p>
          <a:p>
            <a:pPr indent="0" lvl="0" marL="0" rtl="0" algn="l">
              <a:lnSpc>
                <a:spcPct val="90000"/>
              </a:lnSpc>
              <a:spcBef>
                <a:spcPts val="1000"/>
              </a:spcBef>
              <a:spcAft>
                <a:spcPts val="0"/>
              </a:spcAft>
              <a:buSzPct val="69498"/>
              <a:buNone/>
            </a:pPr>
            <a:r>
              <a:rPr b="1" lang="en-GB"/>
              <a:t>First day of term</a:t>
            </a:r>
            <a:r>
              <a:rPr lang="en-GB"/>
              <a:t>: 6 Sept (Just Yr 7 and 12)</a:t>
            </a:r>
            <a:endParaRPr/>
          </a:p>
          <a:p>
            <a:pPr indent="0" lvl="0" marL="0" rtl="0" algn="l">
              <a:lnSpc>
                <a:spcPct val="90000"/>
              </a:lnSpc>
              <a:spcBef>
                <a:spcPts val="1000"/>
              </a:spcBef>
              <a:spcAft>
                <a:spcPts val="0"/>
              </a:spcAft>
              <a:buSzPct val="69498"/>
              <a:buNone/>
            </a:pPr>
            <a:r>
              <a:t/>
            </a:r>
            <a:endParaRPr/>
          </a:p>
          <a:p>
            <a:pPr indent="0" lvl="0" marL="0" rtl="0" algn="l">
              <a:lnSpc>
                <a:spcPct val="90000"/>
              </a:lnSpc>
              <a:spcBef>
                <a:spcPts val="1000"/>
              </a:spcBef>
              <a:spcAft>
                <a:spcPts val="0"/>
              </a:spcAft>
              <a:buSzPct val="69498"/>
              <a:buNone/>
            </a:pPr>
            <a:r>
              <a:rPr b="1" lang="en-GB"/>
              <a:t>Year 7 New Parent </a:t>
            </a:r>
            <a:r>
              <a:rPr b="1" lang="en-GB">
                <a:extLst>
                  <a:ext uri="http://customooxmlschemas.google.com/">
                    <go:slidesCustomData xmlns:go="http://customooxmlschemas.google.com/" textRoundtripDataId="0"/>
                  </a:ext>
                </a:extLst>
              </a:rPr>
              <a:t>Evening</a:t>
            </a:r>
            <a:r>
              <a:rPr b="1" lang="en-GB"/>
              <a:t>: </a:t>
            </a:r>
            <a:endParaRPr b="1"/>
          </a:p>
          <a:p>
            <a:pPr indent="0" lvl="0" marL="0" rtl="0" algn="l">
              <a:lnSpc>
                <a:spcPct val="90000"/>
              </a:lnSpc>
              <a:spcBef>
                <a:spcPts val="1000"/>
              </a:spcBef>
              <a:spcAft>
                <a:spcPts val="0"/>
              </a:spcAft>
              <a:buSzPct val="69498"/>
              <a:buNone/>
            </a:pPr>
            <a:r>
              <a:rPr b="1" lang="en-GB"/>
              <a:t>Meet the AHSA, Tutors and other parents </a:t>
            </a:r>
            <a:r>
              <a:rPr lang="en-GB"/>
              <a:t>Wed 13 Sept</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g23e13e00e7a_1_33"/>
          <p:cNvSpPr txBox="1"/>
          <p:nvPr>
            <p:ph type="title"/>
          </p:nvPr>
        </p:nvSpPr>
        <p:spPr>
          <a:xfrm>
            <a:off x="668450" y="178400"/>
            <a:ext cx="10515600" cy="12474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GB"/>
              <a:t>				Our Vision:</a:t>
            </a:r>
            <a:endParaRPr/>
          </a:p>
        </p:txBody>
      </p:sp>
      <p:sp>
        <p:nvSpPr>
          <p:cNvPr id="672" name="Google Shape;672;g23e13e00e7a_1_33"/>
          <p:cNvSpPr txBox="1"/>
          <p:nvPr/>
        </p:nvSpPr>
        <p:spPr>
          <a:xfrm>
            <a:off x="2048200" y="2197775"/>
            <a:ext cx="8209500" cy="20550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b="1" lang="en-GB" sz="4500">
                <a:solidFill>
                  <a:schemeClr val="dk1"/>
                </a:solidFill>
                <a:latin typeface="Trebuchet MS"/>
                <a:ea typeface="Trebuchet MS"/>
                <a:cs typeface="Trebuchet MS"/>
                <a:sym typeface="Trebuchet MS"/>
              </a:rPr>
              <a:t>‘Developing independent young women of strength and confidence’</a:t>
            </a:r>
            <a:endParaRPr sz="21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g23e13e00e7a_1_12"/>
          <p:cNvSpPr txBox="1"/>
          <p:nvPr>
            <p:ph type="title"/>
          </p:nvPr>
        </p:nvSpPr>
        <p:spPr>
          <a:xfrm>
            <a:off x="668450" y="178400"/>
            <a:ext cx="10515600" cy="12474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SzPts val="990"/>
              <a:buNone/>
            </a:pPr>
            <a:r>
              <a:rPr lang="en-GB" sz="4200"/>
              <a:t>         </a:t>
            </a:r>
            <a:r>
              <a:rPr lang="en-GB" sz="4200"/>
              <a:t>Our results and student destinations </a:t>
            </a:r>
            <a:endParaRPr sz="4200"/>
          </a:p>
        </p:txBody>
      </p:sp>
      <p:sp>
        <p:nvSpPr>
          <p:cNvPr id="678" name="Google Shape;678;g23e13e00e7a_1_12"/>
          <p:cNvSpPr txBox="1"/>
          <p:nvPr>
            <p:ph idx="1" type="body"/>
          </p:nvPr>
        </p:nvSpPr>
        <p:spPr>
          <a:xfrm>
            <a:off x="2830200" y="1621200"/>
            <a:ext cx="8523600" cy="3615600"/>
          </a:xfrm>
          <a:prstGeom prst="rect">
            <a:avLst/>
          </a:prstGeom>
        </p:spPr>
        <p:txBody>
          <a:bodyPr anchorCtr="0" anchor="t" bIns="45700" lIns="91425" spcFirstLastPara="1" rIns="91425" wrap="square" tIns="45700">
            <a:normAutofit/>
          </a:bodyPr>
          <a:lstStyle/>
          <a:p>
            <a:pPr indent="-361950" lvl="0" marL="457200" rtl="0" algn="just">
              <a:lnSpc>
                <a:spcPct val="107916"/>
              </a:lnSpc>
              <a:spcBef>
                <a:spcPts val="0"/>
              </a:spcBef>
              <a:spcAft>
                <a:spcPts val="0"/>
              </a:spcAft>
              <a:buClr>
                <a:srgbClr val="073763"/>
              </a:buClr>
              <a:buSzPts val="2100"/>
              <a:buChar char="●"/>
            </a:pPr>
            <a:r>
              <a:rPr lang="en-GB" sz="2100">
                <a:solidFill>
                  <a:srgbClr val="073763"/>
                </a:solidFill>
              </a:rPr>
              <a:t>All groups of students learn deeply including those who have SEND and those who are disadvantaged.</a:t>
            </a:r>
            <a:endParaRPr sz="2100">
              <a:solidFill>
                <a:srgbClr val="073763"/>
              </a:solidFill>
            </a:endParaRPr>
          </a:p>
          <a:p>
            <a:pPr indent="-361950" lvl="0" marL="457200" rtl="0" algn="l">
              <a:lnSpc>
                <a:spcPct val="100000"/>
              </a:lnSpc>
              <a:spcBef>
                <a:spcPts val="0"/>
              </a:spcBef>
              <a:spcAft>
                <a:spcPts val="0"/>
              </a:spcAft>
              <a:buClr>
                <a:srgbClr val="073763"/>
              </a:buClr>
              <a:buSzPts val="2100"/>
              <a:buChar char="●"/>
            </a:pPr>
            <a:r>
              <a:rPr lang="en-GB" sz="2100">
                <a:solidFill>
                  <a:srgbClr val="073763"/>
                </a:solidFill>
              </a:rPr>
              <a:t>The destination of Year 13:</a:t>
            </a:r>
            <a:endParaRPr sz="2100">
              <a:solidFill>
                <a:srgbClr val="073763"/>
              </a:solidFill>
            </a:endParaRPr>
          </a:p>
          <a:p>
            <a:pPr indent="-361950" lvl="1" marL="914400" rtl="0" algn="l">
              <a:lnSpc>
                <a:spcPct val="100000"/>
              </a:lnSpc>
              <a:spcBef>
                <a:spcPts val="0"/>
              </a:spcBef>
              <a:spcAft>
                <a:spcPts val="0"/>
              </a:spcAft>
              <a:buClr>
                <a:srgbClr val="073763"/>
              </a:buClr>
              <a:buSzPts val="2100"/>
              <a:buChar char="○"/>
            </a:pPr>
            <a:r>
              <a:rPr lang="en-GB" sz="2100">
                <a:solidFill>
                  <a:srgbClr val="073763"/>
                </a:solidFill>
              </a:rPr>
              <a:t>2022 - 168 students went into higher education </a:t>
            </a:r>
            <a:endParaRPr sz="2100">
              <a:solidFill>
                <a:srgbClr val="073763"/>
              </a:solidFill>
            </a:endParaRPr>
          </a:p>
          <a:p>
            <a:pPr indent="0" lvl="0" marL="914400" rtl="0" algn="l">
              <a:lnSpc>
                <a:spcPct val="100000"/>
              </a:lnSpc>
              <a:spcBef>
                <a:spcPts val="300"/>
              </a:spcBef>
              <a:spcAft>
                <a:spcPts val="0"/>
              </a:spcAft>
              <a:buNone/>
            </a:pPr>
            <a:r>
              <a:t/>
            </a:r>
            <a:endParaRPr sz="2100">
              <a:solidFill>
                <a:srgbClr val="073763"/>
              </a:solidFill>
            </a:endParaRPr>
          </a:p>
          <a:p>
            <a:pPr indent="-361950" lvl="1" marL="914400" rtl="0" algn="l">
              <a:lnSpc>
                <a:spcPct val="100000"/>
              </a:lnSpc>
              <a:spcBef>
                <a:spcPts val="300"/>
              </a:spcBef>
              <a:spcAft>
                <a:spcPts val="0"/>
              </a:spcAft>
              <a:buClr>
                <a:srgbClr val="073763"/>
              </a:buClr>
              <a:buSzPts val="2100"/>
              <a:buChar char="○"/>
            </a:pPr>
            <a:r>
              <a:rPr lang="en-GB" sz="2100">
                <a:solidFill>
                  <a:srgbClr val="073763"/>
                </a:solidFill>
              </a:rPr>
              <a:t>The School supported the remaining 29 students with Year 14 UCAS applications and/or autumn series exams. </a:t>
            </a:r>
            <a:endParaRPr sz="2100">
              <a:solidFill>
                <a:srgbClr val="073763"/>
              </a:solidFill>
            </a:endParaRPr>
          </a:p>
          <a:p>
            <a:pPr indent="0" lvl="0" marL="914400" rtl="0" algn="l">
              <a:lnSpc>
                <a:spcPct val="100000"/>
              </a:lnSpc>
              <a:spcBef>
                <a:spcPts val="300"/>
              </a:spcBef>
              <a:spcAft>
                <a:spcPts val="0"/>
              </a:spcAft>
              <a:buNone/>
            </a:pPr>
            <a:r>
              <a:t/>
            </a:r>
            <a:endParaRPr sz="2100">
              <a:solidFill>
                <a:srgbClr val="073763"/>
              </a:solidFill>
            </a:endParaRPr>
          </a:p>
          <a:p>
            <a:pPr indent="-361950" lvl="1" marL="914400" rtl="0" algn="l">
              <a:lnSpc>
                <a:spcPct val="100000"/>
              </a:lnSpc>
              <a:spcBef>
                <a:spcPts val="300"/>
              </a:spcBef>
              <a:spcAft>
                <a:spcPts val="0"/>
              </a:spcAft>
              <a:buClr>
                <a:srgbClr val="073763"/>
              </a:buClr>
              <a:buSzPts val="2100"/>
              <a:buChar char="○"/>
            </a:pPr>
            <a:r>
              <a:rPr lang="en-GB" sz="2100">
                <a:solidFill>
                  <a:srgbClr val="073763"/>
                </a:solidFill>
              </a:rPr>
              <a:t>We secured 12 Oxbridge places in 2021 and have 10 students with offers in 2022/23</a:t>
            </a:r>
            <a:endParaRPr sz="35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g23e13e00e7a_1_17"/>
          <p:cNvSpPr txBox="1"/>
          <p:nvPr>
            <p:ph type="title"/>
          </p:nvPr>
        </p:nvSpPr>
        <p:spPr>
          <a:xfrm>
            <a:off x="668450" y="178400"/>
            <a:ext cx="10515600" cy="1247400"/>
          </a:xfrm>
          <a:prstGeom prst="rect">
            <a:avLst/>
          </a:prstGeom>
        </p:spPr>
        <p:txBody>
          <a:bodyPr anchorCtr="0" anchor="b" bIns="45700" lIns="91425" spcFirstLastPara="1" rIns="91425" wrap="square" tIns="45700">
            <a:normAutofit/>
          </a:bodyPr>
          <a:lstStyle/>
          <a:p>
            <a:pPr indent="0" lvl="0" marL="0" rtl="0" algn="l">
              <a:lnSpc>
                <a:spcPct val="115000"/>
              </a:lnSpc>
              <a:spcBef>
                <a:spcPts val="0"/>
              </a:spcBef>
              <a:spcAft>
                <a:spcPts val="0"/>
              </a:spcAft>
              <a:buNone/>
            </a:pPr>
            <a:r>
              <a:rPr lang="en-GB"/>
              <a:t>            </a:t>
            </a:r>
            <a:r>
              <a:rPr b="1" lang="en-GB" sz="4800" u="sng">
                <a:solidFill>
                  <a:srgbClr val="073763"/>
                </a:solidFill>
                <a:hlinkClick r:id="rId3">
                  <a:extLst>
                    <a:ext uri="{A12FA001-AC4F-418D-AE19-62706E023703}">
                      <ahyp:hlinkClr val="tx"/>
                    </a:ext>
                  </a:extLst>
                </a:hlinkClick>
              </a:rPr>
              <a:t>Trip Participation</a:t>
            </a:r>
            <a:endParaRPr sz="4800"/>
          </a:p>
        </p:txBody>
      </p:sp>
      <p:sp>
        <p:nvSpPr>
          <p:cNvPr id="684" name="Google Shape;684;g23e13e00e7a_1_17"/>
          <p:cNvSpPr txBox="1"/>
          <p:nvPr>
            <p:ph idx="1" type="body"/>
          </p:nvPr>
        </p:nvSpPr>
        <p:spPr>
          <a:xfrm>
            <a:off x="2233200" y="1510800"/>
            <a:ext cx="9120600" cy="3615600"/>
          </a:xfrm>
          <a:prstGeom prst="rect">
            <a:avLst/>
          </a:prstGeom>
        </p:spPr>
        <p:txBody>
          <a:bodyPr anchorCtr="0" anchor="t" bIns="45700" lIns="91425" spcFirstLastPara="1" rIns="91425" wrap="square" tIns="45700">
            <a:normAutofit lnSpcReduction="10000"/>
          </a:bodyPr>
          <a:lstStyle/>
          <a:p>
            <a:pPr indent="0" lvl="0" marL="0" rtl="0" algn="l">
              <a:lnSpc>
                <a:spcPct val="115000"/>
              </a:lnSpc>
              <a:spcBef>
                <a:spcPts val="0"/>
              </a:spcBef>
              <a:spcAft>
                <a:spcPts val="0"/>
              </a:spcAft>
              <a:buNone/>
            </a:pPr>
            <a:r>
              <a:t/>
            </a:r>
            <a:endParaRPr sz="2500">
              <a:solidFill>
                <a:srgbClr val="073763"/>
              </a:solidFill>
            </a:endParaRPr>
          </a:p>
          <a:p>
            <a:pPr indent="-387350" lvl="0" marL="457200" rtl="0" algn="l">
              <a:lnSpc>
                <a:spcPct val="115000"/>
              </a:lnSpc>
              <a:spcBef>
                <a:spcPts val="0"/>
              </a:spcBef>
              <a:spcAft>
                <a:spcPts val="0"/>
              </a:spcAft>
              <a:buClr>
                <a:srgbClr val="073763"/>
              </a:buClr>
              <a:buSzPts val="2500"/>
              <a:buChar char="●"/>
            </a:pPr>
            <a:r>
              <a:rPr lang="en-GB" sz="2500">
                <a:solidFill>
                  <a:srgbClr val="073763"/>
                </a:solidFill>
              </a:rPr>
              <a:t>90% of students went on a trip between Sep 21 and Oct 22 - this includes data for students who were in exam year groups last year</a:t>
            </a:r>
            <a:endParaRPr sz="2500">
              <a:solidFill>
                <a:srgbClr val="073763"/>
              </a:solidFill>
            </a:endParaRPr>
          </a:p>
          <a:p>
            <a:pPr indent="-387350" lvl="0" marL="457200" rtl="0" algn="l">
              <a:lnSpc>
                <a:spcPct val="115000"/>
              </a:lnSpc>
              <a:spcBef>
                <a:spcPts val="0"/>
              </a:spcBef>
              <a:spcAft>
                <a:spcPts val="0"/>
              </a:spcAft>
              <a:buClr>
                <a:srgbClr val="073763"/>
              </a:buClr>
              <a:buSzPts val="2500"/>
              <a:buChar char="●"/>
            </a:pPr>
            <a:r>
              <a:rPr lang="en-GB" sz="2500">
                <a:solidFill>
                  <a:srgbClr val="073763"/>
                </a:solidFill>
              </a:rPr>
              <a:t>Strong numbers of PP and SEND students participating</a:t>
            </a:r>
            <a:endParaRPr sz="2500">
              <a:solidFill>
                <a:srgbClr val="073763"/>
              </a:solidFill>
            </a:endParaRPr>
          </a:p>
          <a:p>
            <a:pPr indent="-387350" lvl="0" marL="457200" rtl="0" algn="l">
              <a:lnSpc>
                <a:spcPct val="115000"/>
              </a:lnSpc>
              <a:spcBef>
                <a:spcPts val="0"/>
              </a:spcBef>
              <a:spcAft>
                <a:spcPts val="0"/>
              </a:spcAft>
              <a:buClr>
                <a:srgbClr val="073763"/>
              </a:buClr>
              <a:buSzPts val="2500"/>
              <a:buChar char="●"/>
            </a:pPr>
            <a:r>
              <a:rPr lang="en-GB" sz="2500">
                <a:solidFill>
                  <a:srgbClr val="073763"/>
                </a:solidFill>
              </a:rPr>
              <a:t>We expect these numbers to increase this year as we move to our full trip offering</a:t>
            </a:r>
            <a:endParaRPr sz="2500">
              <a:solidFill>
                <a:srgbClr val="073763"/>
              </a:solidFill>
            </a:endParaRPr>
          </a:p>
          <a:p>
            <a:pPr indent="0" lvl="0" marL="0" rtl="0" algn="l">
              <a:spcBef>
                <a:spcPts val="1000"/>
              </a:spcBef>
              <a:spcAft>
                <a:spcPts val="0"/>
              </a:spcAft>
              <a:buNone/>
            </a:pPr>
            <a:r>
              <a:t/>
            </a:r>
            <a:endParaRPr sz="43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g11fb2485ad5_0_5"/>
          <p:cNvSpPr txBox="1"/>
          <p:nvPr>
            <p:ph type="title"/>
          </p:nvPr>
        </p:nvSpPr>
        <p:spPr>
          <a:xfrm>
            <a:off x="2614625" y="178400"/>
            <a:ext cx="8569500" cy="1247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4400"/>
              <a:buNone/>
            </a:pPr>
            <a:r>
              <a:rPr lang="en-GB"/>
              <a:t>Mrs Forster- Headteacher</a:t>
            </a:r>
            <a:endParaRPr/>
          </a:p>
        </p:txBody>
      </p:sp>
      <p:sp>
        <p:nvSpPr>
          <p:cNvPr id="392" name="Google Shape;392;g11fb2485ad5_0_5"/>
          <p:cNvSpPr txBox="1"/>
          <p:nvPr>
            <p:ph idx="1" type="body"/>
          </p:nvPr>
        </p:nvSpPr>
        <p:spPr>
          <a:xfrm>
            <a:off x="668450" y="1510800"/>
            <a:ext cx="10685400" cy="3615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b="1" sz="3400"/>
          </a:p>
          <a:p>
            <a:pPr indent="0" lvl="0" marL="0" rtl="0" algn="l">
              <a:lnSpc>
                <a:spcPct val="90000"/>
              </a:lnSpc>
              <a:spcBef>
                <a:spcPts val="1000"/>
              </a:spcBef>
              <a:spcAft>
                <a:spcPts val="0"/>
              </a:spcAft>
              <a:buSzPts val="1800"/>
              <a:buNone/>
            </a:pPr>
            <a:r>
              <a:t/>
            </a:r>
            <a:endParaRPr b="1" sz="3400"/>
          </a:p>
          <a:p>
            <a:pPr indent="0" lvl="0" marL="0" rtl="0" algn="l">
              <a:lnSpc>
                <a:spcPct val="90000"/>
              </a:lnSpc>
              <a:spcBef>
                <a:spcPts val="1000"/>
              </a:spcBef>
              <a:spcAft>
                <a:spcPts val="0"/>
              </a:spcAft>
              <a:buSzPts val="1800"/>
              <a:buNone/>
            </a:pPr>
            <a:r>
              <a:t/>
            </a:r>
            <a:endParaRPr b="1" sz="3400"/>
          </a:p>
          <a:p>
            <a:pPr indent="0" lvl="0" marL="0" rtl="0" algn="l">
              <a:lnSpc>
                <a:spcPct val="90000"/>
              </a:lnSpc>
              <a:spcBef>
                <a:spcPts val="1000"/>
              </a:spcBef>
              <a:spcAft>
                <a:spcPts val="0"/>
              </a:spcAft>
              <a:buSzPts val="1800"/>
              <a:buNone/>
            </a:pPr>
            <a:r>
              <a:rPr b="1" lang="en-GB" sz="3400"/>
              <a:t>The what, the how, but most importantly, the why.</a:t>
            </a:r>
            <a:endParaRPr b="1" sz="34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g241df64d11f_0_0"/>
          <p:cNvSpPr txBox="1"/>
          <p:nvPr>
            <p:ph type="title"/>
          </p:nvPr>
        </p:nvSpPr>
        <p:spPr>
          <a:xfrm>
            <a:off x="668450" y="178400"/>
            <a:ext cx="10515600" cy="12474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t/>
            </a:r>
            <a:endParaRPr/>
          </a:p>
        </p:txBody>
      </p:sp>
      <p:sp>
        <p:nvSpPr>
          <p:cNvPr id="690" name="Google Shape;690;g241df64d11f_0_0"/>
          <p:cNvSpPr txBox="1"/>
          <p:nvPr>
            <p:ph idx="1" type="body"/>
          </p:nvPr>
        </p:nvSpPr>
        <p:spPr>
          <a:xfrm>
            <a:off x="668450" y="1510800"/>
            <a:ext cx="10685400" cy="36156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descr="Forms response chart. Question title: By going on the school trip I have:. Number of responses: 7 responses." id="691" name="Google Shape;691;g241df64d11f_0_0" title="By going on the school trip I have:"/>
          <p:cNvPicPr preferRelativeResize="0"/>
          <p:nvPr/>
        </p:nvPicPr>
        <p:blipFill>
          <a:blip r:embed="rId3">
            <a:alphaModFix/>
          </a:blip>
          <a:stretch>
            <a:fillRect/>
          </a:stretch>
        </p:blipFill>
        <p:spPr>
          <a:xfrm>
            <a:off x="1098613" y="584550"/>
            <a:ext cx="9994775" cy="47211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g23e13e00e7a_1_22"/>
          <p:cNvSpPr txBox="1"/>
          <p:nvPr>
            <p:ph type="title"/>
          </p:nvPr>
        </p:nvSpPr>
        <p:spPr>
          <a:xfrm>
            <a:off x="668450" y="178400"/>
            <a:ext cx="10515600" cy="12474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GB"/>
              <a:t>                     DofE</a:t>
            </a:r>
            <a:endParaRPr/>
          </a:p>
        </p:txBody>
      </p:sp>
      <p:sp>
        <p:nvSpPr>
          <p:cNvPr id="697" name="Google Shape;697;g23e13e00e7a_1_22"/>
          <p:cNvSpPr txBox="1"/>
          <p:nvPr>
            <p:ph idx="1" type="body"/>
          </p:nvPr>
        </p:nvSpPr>
        <p:spPr>
          <a:xfrm>
            <a:off x="2540225" y="1510800"/>
            <a:ext cx="8813700" cy="3615600"/>
          </a:xfrm>
          <a:prstGeom prst="rect">
            <a:avLst/>
          </a:prstGeom>
        </p:spPr>
        <p:txBody>
          <a:bodyPr anchorCtr="0" anchor="t" bIns="45700" lIns="91425" spcFirstLastPara="1" rIns="91425" wrap="square" tIns="45700">
            <a:normAutofit/>
          </a:bodyPr>
          <a:lstStyle/>
          <a:p>
            <a:pPr indent="0" lvl="0" marL="0" rtl="0" algn="l">
              <a:lnSpc>
                <a:spcPct val="115000"/>
              </a:lnSpc>
              <a:spcBef>
                <a:spcPts val="0"/>
              </a:spcBef>
              <a:spcAft>
                <a:spcPts val="0"/>
              </a:spcAft>
              <a:buNone/>
            </a:pPr>
            <a:r>
              <a:t/>
            </a:r>
            <a:endParaRPr b="1" sz="2400">
              <a:solidFill>
                <a:srgbClr val="073763"/>
              </a:solidFill>
            </a:endParaRPr>
          </a:p>
          <a:p>
            <a:pPr indent="0" lvl="0" marL="0" rtl="0" algn="l">
              <a:lnSpc>
                <a:spcPct val="115000"/>
              </a:lnSpc>
              <a:spcBef>
                <a:spcPts val="0"/>
              </a:spcBef>
              <a:spcAft>
                <a:spcPts val="0"/>
              </a:spcAft>
              <a:buNone/>
            </a:pPr>
            <a:r>
              <a:rPr lang="en-GB" sz="2400">
                <a:solidFill>
                  <a:srgbClr val="073763"/>
                </a:solidFill>
                <a:highlight>
                  <a:srgbClr val="FFFFFF"/>
                </a:highlight>
              </a:rPr>
              <a:t>AHS had the highest number of completed awards not just in Bucks and also in the whole of the South East region with 276 awards achieved in the last academic year. </a:t>
            </a:r>
            <a:endParaRPr sz="2400">
              <a:solidFill>
                <a:srgbClr val="073763"/>
              </a:solidFill>
              <a:highlight>
                <a:srgbClr val="FFFFFF"/>
              </a:highlight>
            </a:endParaRPr>
          </a:p>
          <a:p>
            <a:pPr indent="0" lvl="0" marL="0" rtl="0" algn="l">
              <a:lnSpc>
                <a:spcPct val="115000"/>
              </a:lnSpc>
              <a:spcBef>
                <a:spcPts val="0"/>
              </a:spcBef>
              <a:spcAft>
                <a:spcPts val="0"/>
              </a:spcAft>
              <a:buNone/>
            </a:pPr>
            <a:r>
              <a:t/>
            </a:r>
            <a:endParaRPr sz="2400">
              <a:solidFill>
                <a:srgbClr val="073763"/>
              </a:solidFill>
              <a:highlight>
                <a:srgbClr val="FFFFFF"/>
              </a:highlight>
            </a:endParaRPr>
          </a:p>
          <a:p>
            <a:pPr indent="0" lvl="0" marL="0" rtl="0" algn="l">
              <a:lnSpc>
                <a:spcPct val="115000"/>
              </a:lnSpc>
              <a:spcBef>
                <a:spcPts val="0"/>
              </a:spcBef>
              <a:spcAft>
                <a:spcPts val="0"/>
              </a:spcAft>
              <a:buNone/>
            </a:pPr>
            <a:r>
              <a:rPr lang="en-GB" sz="2400">
                <a:solidFill>
                  <a:srgbClr val="073763"/>
                </a:solidFill>
                <a:highlight>
                  <a:srgbClr val="FFFFFF"/>
                </a:highlight>
              </a:rPr>
              <a:t>As 284 of our students started the Award that academic year this also gives us the best completion rates in the region as well.</a:t>
            </a:r>
            <a:endParaRPr sz="24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g23e13e00e7a_1_27"/>
          <p:cNvSpPr txBox="1"/>
          <p:nvPr>
            <p:ph type="title"/>
          </p:nvPr>
        </p:nvSpPr>
        <p:spPr>
          <a:xfrm>
            <a:off x="668450" y="178400"/>
            <a:ext cx="10515600" cy="12474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GB"/>
              <a:t>				Our Vision:</a:t>
            </a:r>
            <a:endParaRPr/>
          </a:p>
        </p:txBody>
      </p:sp>
      <p:sp>
        <p:nvSpPr>
          <p:cNvPr id="703" name="Google Shape;703;g23e13e00e7a_1_27"/>
          <p:cNvSpPr txBox="1"/>
          <p:nvPr/>
        </p:nvSpPr>
        <p:spPr>
          <a:xfrm>
            <a:off x="2048200" y="2197775"/>
            <a:ext cx="8209500" cy="20550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b="1" lang="en-GB" sz="4500">
                <a:solidFill>
                  <a:schemeClr val="dk1"/>
                </a:solidFill>
                <a:latin typeface="Trebuchet MS"/>
                <a:ea typeface="Trebuchet MS"/>
                <a:cs typeface="Trebuchet MS"/>
                <a:sym typeface="Trebuchet MS"/>
              </a:rPr>
              <a:t>‘Developing independent young women of strength and confidence’</a:t>
            </a:r>
            <a:endParaRPr sz="21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g11fb2485ad5_0_267"/>
          <p:cNvSpPr txBox="1"/>
          <p:nvPr>
            <p:ph type="title"/>
          </p:nvPr>
        </p:nvSpPr>
        <p:spPr>
          <a:xfrm>
            <a:off x="1117600" y="486833"/>
            <a:ext cx="14020800" cy="1767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5000"/>
              <a:buNone/>
            </a:pPr>
            <a:r>
              <a:t/>
            </a:r>
            <a:endParaRPr/>
          </a:p>
        </p:txBody>
      </p:sp>
      <p:sp>
        <p:nvSpPr>
          <p:cNvPr id="709" name="Google Shape;709;g11fb2485ad5_0_267"/>
          <p:cNvSpPr txBox="1"/>
          <p:nvPr>
            <p:ph idx="1" type="body"/>
          </p:nvPr>
        </p:nvSpPr>
        <p:spPr>
          <a:xfrm>
            <a:off x="1117600" y="2434167"/>
            <a:ext cx="14020800" cy="5801700"/>
          </a:xfrm>
          <a:prstGeom prst="rect">
            <a:avLst/>
          </a:prstGeom>
          <a:noFill/>
          <a:ln>
            <a:noFill/>
          </a:ln>
        </p:spPr>
        <p:txBody>
          <a:bodyPr anchorCtr="0" anchor="t" bIns="45700" lIns="91425" spcFirstLastPara="1" rIns="91425" wrap="square" tIns="45700">
            <a:normAutofit/>
          </a:bodyPr>
          <a:lstStyle/>
          <a:p>
            <a:pPr indent="25400" lvl="0" marL="241300" rtl="0" algn="l">
              <a:lnSpc>
                <a:spcPct val="90000"/>
              </a:lnSpc>
              <a:spcBef>
                <a:spcPts val="1100"/>
              </a:spcBef>
              <a:spcAft>
                <a:spcPts val="0"/>
              </a:spcAft>
              <a:buSzPts val="1500"/>
              <a:buNone/>
            </a:pPr>
            <a:r>
              <a:t/>
            </a:r>
            <a:endParaRPr/>
          </a:p>
        </p:txBody>
      </p:sp>
      <p:pic>
        <p:nvPicPr>
          <p:cNvPr descr="DJI_0028 enhanced.jpg" id="710" name="Google Shape;710;g11fb2485ad5_0_267"/>
          <p:cNvPicPr preferRelativeResize="0"/>
          <p:nvPr/>
        </p:nvPicPr>
        <p:blipFill rotWithShape="1">
          <a:blip r:embed="rId3">
            <a:alphaModFix/>
          </a:blip>
          <a:srcRect b="0" l="0" r="0" t="0"/>
          <a:stretch/>
        </p:blipFill>
        <p:spPr>
          <a:xfrm>
            <a:off x="-493825" y="-2536300"/>
            <a:ext cx="12685824" cy="9515201"/>
          </a:xfrm>
          <a:prstGeom prst="rect">
            <a:avLst/>
          </a:prstGeom>
          <a:noFill/>
          <a:ln>
            <a:noFill/>
          </a:ln>
        </p:spPr>
      </p:pic>
      <p:pic>
        <p:nvPicPr>
          <p:cNvPr id="711" name="Google Shape;711;g11fb2485ad5_0_267"/>
          <p:cNvPicPr preferRelativeResize="0"/>
          <p:nvPr/>
        </p:nvPicPr>
        <p:blipFill rotWithShape="1">
          <a:blip r:embed="rId4">
            <a:alphaModFix/>
          </a:blip>
          <a:srcRect b="0" l="0" r="0" t="0"/>
          <a:stretch/>
        </p:blipFill>
        <p:spPr>
          <a:xfrm>
            <a:off x="14113425" y="365123"/>
            <a:ext cx="762000" cy="1095300"/>
          </a:xfrm>
          <a:prstGeom prst="rect">
            <a:avLst/>
          </a:prstGeom>
          <a:noFill/>
          <a:ln>
            <a:noFill/>
          </a:ln>
        </p:spPr>
      </p:pic>
      <p:sp>
        <p:nvSpPr>
          <p:cNvPr id="712" name="Google Shape;712;g11fb2485ad5_0_267"/>
          <p:cNvSpPr txBox="1"/>
          <p:nvPr/>
        </p:nvSpPr>
        <p:spPr>
          <a:xfrm>
            <a:off x="143833" y="2061033"/>
            <a:ext cx="11023200" cy="9336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900"/>
              <a:buFont typeface="Arial"/>
              <a:buNone/>
            </a:pPr>
            <a:r>
              <a:t/>
            </a:r>
            <a:endParaRPr b="0" i="0" sz="3900" u="none" cap="none" strike="noStrike">
              <a:solidFill>
                <a:srgbClr val="FFFFF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g23e13e00e7a_1_39"/>
          <p:cNvSpPr txBox="1"/>
          <p:nvPr>
            <p:ph type="title"/>
          </p:nvPr>
        </p:nvSpPr>
        <p:spPr>
          <a:xfrm>
            <a:off x="668450" y="178400"/>
            <a:ext cx="10515600" cy="12474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GB"/>
              <a:t>				Our Vision:</a:t>
            </a:r>
            <a:endParaRPr/>
          </a:p>
        </p:txBody>
      </p:sp>
      <p:sp>
        <p:nvSpPr>
          <p:cNvPr id="398" name="Google Shape;398;g23e13e00e7a_1_39"/>
          <p:cNvSpPr txBox="1"/>
          <p:nvPr/>
        </p:nvSpPr>
        <p:spPr>
          <a:xfrm>
            <a:off x="2048200" y="2197775"/>
            <a:ext cx="8209500" cy="20550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b="1" lang="en-GB" sz="4500">
                <a:solidFill>
                  <a:schemeClr val="dk1"/>
                </a:solidFill>
                <a:latin typeface="Trebuchet MS"/>
                <a:ea typeface="Trebuchet MS"/>
                <a:cs typeface="Trebuchet MS"/>
                <a:sym typeface="Trebuchet MS"/>
              </a:rPr>
              <a:t>‘Developing independent young women of strength and confidence’</a:t>
            </a:r>
            <a:endParaRPr sz="21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g2267aff1081_0_0"/>
          <p:cNvSpPr txBox="1"/>
          <p:nvPr>
            <p:ph type="title"/>
          </p:nvPr>
        </p:nvSpPr>
        <p:spPr>
          <a:xfrm>
            <a:off x="755425" y="-459550"/>
            <a:ext cx="10515600" cy="14514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GB"/>
              <a:t>                  Our Mission</a:t>
            </a:r>
            <a:endParaRPr/>
          </a:p>
        </p:txBody>
      </p:sp>
      <p:sp>
        <p:nvSpPr>
          <p:cNvPr id="404" name="Google Shape;404;g2267aff1081_0_0"/>
          <p:cNvSpPr txBox="1"/>
          <p:nvPr>
            <p:ph idx="1" type="body"/>
          </p:nvPr>
        </p:nvSpPr>
        <p:spPr>
          <a:xfrm>
            <a:off x="2366425" y="1510800"/>
            <a:ext cx="9320400" cy="3615600"/>
          </a:xfrm>
          <a:prstGeom prst="rect">
            <a:avLst/>
          </a:prstGeom>
        </p:spPr>
        <p:txBody>
          <a:bodyPr anchorCtr="0" anchor="t" bIns="45700" lIns="91425" spcFirstLastPara="1" rIns="91425" wrap="square" tIns="45700">
            <a:normAutofit lnSpcReduction="10000"/>
          </a:bodyPr>
          <a:lstStyle/>
          <a:p>
            <a:pPr indent="0" lvl="0" marL="0" rtl="0" algn="ctr">
              <a:lnSpc>
                <a:spcPct val="100000"/>
              </a:lnSpc>
              <a:spcBef>
                <a:spcPts val="0"/>
              </a:spcBef>
              <a:spcAft>
                <a:spcPts val="0"/>
              </a:spcAft>
              <a:buClr>
                <a:srgbClr val="000000"/>
              </a:buClr>
              <a:buFont typeface="Arial"/>
              <a:buNone/>
            </a:pPr>
            <a:r>
              <a:rPr lang="en-GB" sz="3600">
                <a:solidFill>
                  <a:srgbClr val="073763"/>
                </a:solidFill>
              </a:rPr>
              <a:t>To create a welcoming environment which draws the very best from all in our community. Achieved by providing an ambitious education that stimulates critical thinking, values diversity and facilitates dynamic personal development.</a:t>
            </a:r>
            <a:endParaRPr sz="1400">
              <a:solidFill>
                <a:srgbClr val="073763"/>
              </a:solidFill>
            </a:endParaRPr>
          </a:p>
          <a:p>
            <a:pPr indent="0" lvl="0" marL="0" rtl="0" algn="l">
              <a:spcBef>
                <a:spcPts val="100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g23e13e00e7a_1_7"/>
          <p:cNvSpPr txBox="1"/>
          <p:nvPr>
            <p:ph type="title"/>
          </p:nvPr>
        </p:nvSpPr>
        <p:spPr>
          <a:xfrm>
            <a:off x="1320925" y="468375"/>
            <a:ext cx="10515600" cy="1247400"/>
          </a:xfrm>
          <a:prstGeom prst="rect">
            <a:avLst/>
          </a:prstGeom>
        </p:spPr>
        <p:txBody>
          <a:bodyPr anchorCtr="0" anchor="b" bIns="45700" lIns="91425" spcFirstLastPara="1" rIns="91425" wrap="square" tIns="45700">
            <a:normAutofit/>
          </a:bodyPr>
          <a:lstStyle/>
          <a:p>
            <a:pPr indent="0" lvl="0" marL="0" rtl="0" algn="ctr">
              <a:spcBef>
                <a:spcPts val="1000"/>
              </a:spcBef>
              <a:spcAft>
                <a:spcPts val="0"/>
              </a:spcAft>
              <a:buClr>
                <a:srgbClr val="000000"/>
              </a:buClr>
              <a:buSzPts val="1800"/>
              <a:buFont typeface="Arial"/>
              <a:buNone/>
            </a:pPr>
            <a:r>
              <a:rPr b="1" lang="en-GB" sz="3800"/>
              <a:t>‘Developing independent young women of strength and confidence’</a:t>
            </a:r>
            <a:endParaRPr/>
          </a:p>
        </p:txBody>
      </p:sp>
      <p:sp>
        <p:nvSpPr>
          <p:cNvPr id="410" name="Google Shape;410;g23e13e00e7a_1_7"/>
          <p:cNvSpPr txBox="1"/>
          <p:nvPr>
            <p:ph idx="1" type="body"/>
          </p:nvPr>
        </p:nvSpPr>
        <p:spPr>
          <a:xfrm>
            <a:off x="2091800" y="2086925"/>
            <a:ext cx="9588300" cy="3171300"/>
          </a:xfrm>
          <a:prstGeom prst="rect">
            <a:avLst/>
          </a:prstGeom>
        </p:spPr>
        <p:txBody>
          <a:bodyPr anchorCtr="0" anchor="t" bIns="45700" lIns="91425" spcFirstLastPara="1" rIns="91425" wrap="square" tIns="45700">
            <a:normAutofit fontScale="92500" lnSpcReduction="10000"/>
          </a:bodyPr>
          <a:lstStyle/>
          <a:p>
            <a:pPr indent="0" lvl="0" marL="0" rtl="0" algn="ctr">
              <a:lnSpc>
                <a:spcPct val="100000"/>
              </a:lnSpc>
              <a:spcBef>
                <a:spcPts val="0"/>
              </a:spcBef>
              <a:spcAft>
                <a:spcPts val="0"/>
              </a:spcAft>
              <a:buClr>
                <a:srgbClr val="000000"/>
              </a:buClr>
              <a:buFont typeface="Arial"/>
              <a:buNone/>
            </a:pPr>
            <a:r>
              <a:rPr lang="en-GB" sz="3600">
                <a:solidFill>
                  <a:srgbClr val="073763"/>
                </a:solidFill>
                <a:latin typeface="Arial"/>
                <a:ea typeface="Arial"/>
                <a:cs typeface="Arial"/>
                <a:sym typeface="Arial"/>
              </a:rPr>
              <a:t>To create a welcoming environment which draws the very best from all in our community. Achieved by providing an ambitious education that stimulates critical thinking, values diversity and facilitates dynamic personal development.</a:t>
            </a:r>
            <a:endParaRPr sz="1400">
              <a:solidFill>
                <a:srgbClr val="073763"/>
              </a:solidFill>
              <a:latin typeface="Arial"/>
              <a:ea typeface="Arial"/>
              <a:cs typeface="Arial"/>
              <a:sym typeface="Arial"/>
            </a:endParaRPr>
          </a:p>
          <a:p>
            <a:pPr indent="0" lvl="0" marL="0" rtl="0" algn="l">
              <a:lnSpc>
                <a:spcPct val="100000"/>
              </a:lnSpc>
              <a:spcBef>
                <a:spcPts val="0"/>
              </a:spcBef>
              <a:spcAft>
                <a:spcPts val="0"/>
              </a:spcAft>
              <a:buNone/>
            </a:pPr>
            <a:r>
              <a:t/>
            </a:r>
            <a:endParaRPr sz="1400">
              <a:solidFill>
                <a:srgbClr val="000000"/>
              </a:solidFill>
              <a:latin typeface="Arial"/>
              <a:ea typeface="Arial"/>
              <a:cs typeface="Arial"/>
              <a:sym typeface="Arial"/>
            </a:endParaRPr>
          </a:p>
          <a:p>
            <a:pPr indent="0" lvl="0" marL="0" rtl="0" algn="l">
              <a:spcBef>
                <a:spcPts val="100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g11fb2485ad5_0_10"/>
          <p:cNvSpPr txBox="1"/>
          <p:nvPr>
            <p:ph type="title"/>
          </p:nvPr>
        </p:nvSpPr>
        <p:spPr>
          <a:xfrm>
            <a:off x="2200275" y="280250"/>
            <a:ext cx="8831100" cy="13257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SzPct val="97777"/>
              <a:buNone/>
            </a:pPr>
            <a:r>
              <a:rPr lang="en-GB"/>
              <a:t>Co-Chairs of the Board of Trustees (Governing Body)</a:t>
            </a:r>
            <a:endParaRPr/>
          </a:p>
        </p:txBody>
      </p:sp>
      <p:sp>
        <p:nvSpPr>
          <p:cNvPr id="416" name="Google Shape;416;g11fb2485ad5_0_10"/>
          <p:cNvSpPr txBox="1"/>
          <p:nvPr/>
        </p:nvSpPr>
        <p:spPr>
          <a:xfrm>
            <a:off x="2822425" y="1987550"/>
            <a:ext cx="6826500" cy="1354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800"/>
              <a:buFont typeface="Arial"/>
              <a:buNone/>
            </a:pPr>
            <a:r>
              <a:rPr lang="en-GB" sz="3800">
                <a:solidFill>
                  <a:schemeClr val="dk1"/>
                </a:solidFill>
                <a:latin typeface="Trebuchet MS"/>
                <a:ea typeface="Trebuchet MS"/>
                <a:cs typeface="Trebuchet MS"/>
                <a:sym typeface="Trebuchet MS"/>
              </a:rPr>
              <a:t>Mrs </a:t>
            </a:r>
            <a:r>
              <a:rPr b="0" i="0" lang="en-GB" sz="3800" u="none" cap="none" strike="noStrike">
                <a:solidFill>
                  <a:schemeClr val="dk1"/>
                </a:solidFill>
                <a:latin typeface="Trebuchet MS"/>
                <a:ea typeface="Trebuchet MS"/>
                <a:cs typeface="Trebuchet MS"/>
                <a:sym typeface="Trebuchet MS"/>
              </a:rPr>
              <a:t>Helen Bush</a:t>
            </a:r>
            <a:endParaRPr b="0" i="0" sz="38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3800"/>
              <a:buFont typeface="Arial"/>
              <a:buNone/>
            </a:pPr>
            <a:r>
              <a:rPr lang="en-GB" sz="3800">
                <a:solidFill>
                  <a:schemeClr val="dk1"/>
                </a:solidFill>
                <a:latin typeface="Trebuchet MS"/>
                <a:ea typeface="Trebuchet MS"/>
                <a:cs typeface="Trebuchet MS"/>
                <a:sym typeface="Trebuchet MS"/>
              </a:rPr>
              <a:t>Dr </a:t>
            </a:r>
            <a:r>
              <a:rPr b="0" i="0" lang="en-GB" sz="3800" u="none" cap="none" strike="noStrike">
                <a:solidFill>
                  <a:schemeClr val="dk1"/>
                </a:solidFill>
                <a:latin typeface="Trebuchet MS"/>
                <a:ea typeface="Trebuchet MS"/>
                <a:cs typeface="Trebuchet MS"/>
                <a:sym typeface="Trebuchet MS"/>
              </a:rPr>
              <a:t>Kate Weir</a:t>
            </a:r>
            <a:endParaRPr b="0" i="0" sz="3800" u="none" cap="none" strike="noStrike">
              <a:solidFill>
                <a:schemeClr val="dk1"/>
              </a:solidFill>
              <a:latin typeface="Trebuchet MS"/>
              <a:ea typeface="Trebuchet MS"/>
              <a:cs typeface="Trebuchet MS"/>
              <a:sym typeface="Trebuchet MS"/>
            </a:endParaRPr>
          </a:p>
        </p:txBody>
      </p:sp>
    </p:spTree>
  </p:cSld>
  <p:clrMapOvr>
    <a:masterClrMapping/>
  </p:clrMapOvr>
</p:sld>
</file>

<file path=ppt/theme/theme1.xml><?xml version="1.0" encoding="utf-8"?>
<a:theme xmlns:a="http://schemas.openxmlformats.org/drawingml/2006/main" xmlns:r="http://schemas.openxmlformats.org/officeDocument/2006/relationships" name="AHS Master Slide">
  <a:themeElements>
    <a:clrScheme name="Custom 2">
      <a:dk1>
        <a:srgbClr val="1E4E79"/>
      </a:dk1>
      <a:lt1>
        <a:srgbClr val="FFFFFF"/>
      </a:lt1>
      <a:dk2>
        <a:srgbClr val="44546A"/>
      </a:dk2>
      <a:lt2>
        <a:srgbClr val="E7E6E6"/>
      </a:lt2>
      <a:accent1>
        <a:srgbClr val="1E4E79"/>
      </a:accent1>
      <a:accent2>
        <a:srgbClr val="8496B0"/>
      </a:accent2>
      <a:accent3>
        <a:srgbClr val="A5A5A5"/>
      </a:accent3>
      <a:accent4>
        <a:srgbClr val="222A35"/>
      </a:accent4>
      <a:accent5>
        <a:srgbClr val="323F4F"/>
      </a:accent5>
      <a:accent6>
        <a:srgbClr val="D6DCE4"/>
      </a:accent6>
      <a:hlink>
        <a:srgbClr val="8496B0"/>
      </a:hlink>
      <a:folHlink>
        <a:srgbClr val="44546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2021-02-02T13:35:45Z</dcterms:created>
  <dc:creator>Lyn Denham</dc:creator>
</cp:coreProperties>
</file>