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73" r:id="rId4"/>
    <p:sldId id="258" r:id="rId5"/>
    <p:sldId id="259" r:id="rId6"/>
    <p:sldId id="261" r:id="rId7"/>
    <p:sldId id="262" r:id="rId8"/>
    <p:sldId id="267" r:id="rId9"/>
    <p:sldId id="272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96856AF-CC6C-49C7-831F-105ACF5CEF28}">
          <p14:sldIdLst>
            <p14:sldId id="256"/>
            <p14:sldId id="266"/>
            <p14:sldId id="273"/>
            <p14:sldId id="258"/>
            <p14:sldId id="259"/>
            <p14:sldId id="261"/>
            <p14:sldId id="262"/>
            <p14:sldId id="267"/>
            <p14:sldId id="27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F8C92-4B26-4D89-9EE6-BD742C7038F3}" v="1" dt="2026-01-28T15:25:51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Parks (Staff - St Ivo Academy)" userId="eeb3dbb0-2d7f-4a13-a56b-94c4a878b32b" providerId="ADAL" clId="{1226A1B4-D6B9-4340-BC3A-AFD3FC82841A}"/>
    <pc:docChg chg="custSel addSld delSld modSld sldOrd modSection">
      <pc:chgData name="Helen Parks (Staff - St Ivo Academy)" userId="eeb3dbb0-2d7f-4a13-a56b-94c4a878b32b" providerId="ADAL" clId="{1226A1B4-D6B9-4340-BC3A-AFD3FC82841A}" dt="2026-01-28T16:02:41.867" v="740"/>
      <pc:docMkLst>
        <pc:docMk/>
      </pc:docMkLst>
      <pc:sldChg chg="modSp mod">
        <pc:chgData name="Helen Parks (Staff - St Ivo Academy)" userId="eeb3dbb0-2d7f-4a13-a56b-94c4a878b32b" providerId="ADAL" clId="{1226A1B4-D6B9-4340-BC3A-AFD3FC82841A}" dt="2026-01-28T13:12:07.087" v="84" actId="14100"/>
        <pc:sldMkLst>
          <pc:docMk/>
          <pc:sldMk cId="3260455224" sldId="256"/>
        </pc:sldMkLst>
        <pc:spChg chg="mod">
          <ac:chgData name="Helen Parks (Staff - St Ivo Academy)" userId="eeb3dbb0-2d7f-4a13-a56b-94c4a878b32b" providerId="ADAL" clId="{1226A1B4-D6B9-4340-BC3A-AFD3FC82841A}" dt="2026-01-28T13:12:07.087" v="84" actId="14100"/>
          <ac:spMkLst>
            <pc:docMk/>
            <pc:sldMk cId="3260455224" sldId="256"/>
            <ac:spMk id="2" creationId="{799B0C47-C70D-E452-A7F4-B6E692570EDE}"/>
          </ac:spMkLst>
        </pc:spChg>
      </pc:sldChg>
      <pc:sldChg chg="addSp delSp modSp del mod ord">
        <pc:chgData name="Helen Parks (Staff - St Ivo Academy)" userId="eeb3dbb0-2d7f-4a13-a56b-94c4a878b32b" providerId="ADAL" clId="{1226A1B4-D6B9-4340-BC3A-AFD3FC82841A}" dt="2026-01-28T16:02:36.659" v="738" actId="47"/>
        <pc:sldMkLst>
          <pc:docMk/>
          <pc:sldMk cId="591992621" sldId="257"/>
        </pc:sldMkLst>
        <pc:spChg chg="mod">
          <ac:chgData name="Helen Parks (Staff - St Ivo Academy)" userId="eeb3dbb0-2d7f-4a13-a56b-94c4a878b32b" providerId="ADAL" clId="{1226A1B4-D6B9-4340-BC3A-AFD3FC82841A}" dt="2026-01-28T16:00:56.403" v="645" actId="20577"/>
          <ac:spMkLst>
            <pc:docMk/>
            <pc:sldMk cId="591992621" sldId="257"/>
            <ac:spMk id="2" creationId="{225455FB-4D9C-B85D-046B-0A2CC7FB6F20}"/>
          </ac:spMkLst>
        </pc:spChg>
        <pc:spChg chg="del mod">
          <ac:chgData name="Helen Parks (Staff - St Ivo Academy)" userId="eeb3dbb0-2d7f-4a13-a56b-94c4a878b32b" providerId="ADAL" clId="{1226A1B4-D6B9-4340-BC3A-AFD3FC82841A}" dt="2026-01-28T15:25:51.466" v="122" actId="21"/>
          <ac:spMkLst>
            <pc:docMk/>
            <pc:sldMk cId="591992621" sldId="257"/>
            <ac:spMk id="4" creationId="{F3046E35-8EDB-645C-FDED-7BACD54FD87C}"/>
          </ac:spMkLst>
        </pc:spChg>
        <pc:picChg chg="add del mod">
          <ac:chgData name="Helen Parks (Staff - St Ivo Academy)" userId="eeb3dbb0-2d7f-4a13-a56b-94c4a878b32b" providerId="ADAL" clId="{1226A1B4-D6B9-4340-BC3A-AFD3FC82841A}" dt="2026-01-28T16:01:12.072" v="647" actId="478"/>
          <ac:picMkLst>
            <pc:docMk/>
            <pc:sldMk cId="591992621" sldId="257"/>
            <ac:picMk id="5" creationId="{0A6535FA-5201-23CA-7884-D7EDEE78F5C1}"/>
          </ac:picMkLst>
        </pc:picChg>
      </pc:sldChg>
      <pc:sldChg chg="modSp mod">
        <pc:chgData name="Helen Parks (Staff - St Ivo Academy)" userId="eeb3dbb0-2d7f-4a13-a56b-94c4a878b32b" providerId="ADAL" clId="{1226A1B4-D6B9-4340-BC3A-AFD3FC82841A}" dt="2026-01-28T15:27:52.877" v="251" actId="5793"/>
        <pc:sldMkLst>
          <pc:docMk/>
          <pc:sldMk cId="1828510145" sldId="258"/>
        </pc:sldMkLst>
        <pc:spChg chg="mod">
          <ac:chgData name="Helen Parks (Staff - St Ivo Academy)" userId="eeb3dbb0-2d7f-4a13-a56b-94c4a878b32b" providerId="ADAL" clId="{1226A1B4-D6B9-4340-BC3A-AFD3FC82841A}" dt="2026-01-28T15:27:52.877" v="251" actId="5793"/>
          <ac:spMkLst>
            <pc:docMk/>
            <pc:sldMk cId="1828510145" sldId="258"/>
            <ac:spMk id="4" creationId="{B1E8CD30-B80B-A267-1CB0-4EA76D27BBA8}"/>
          </ac:spMkLst>
        </pc:spChg>
      </pc:sldChg>
      <pc:sldChg chg="modSp mod">
        <pc:chgData name="Helen Parks (Staff - St Ivo Academy)" userId="eeb3dbb0-2d7f-4a13-a56b-94c4a878b32b" providerId="ADAL" clId="{1226A1B4-D6B9-4340-BC3A-AFD3FC82841A}" dt="2026-01-28T15:36:05.171" v="270" actId="20577"/>
        <pc:sldMkLst>
          <pc:docMk/>
          <pc:sldMk cId="2521300414" sldId="259"/>
        </pc:sldMkLst>
        <pc:spChg chg="mod">
          <ac:chgData name="Helen Parks (Staff - St Ivo Academy)" userId="eeb3dbb0-2d7f-4a13-a56b-94c4a878b32b" providerId="ADAL" clId="{1226A1B4-D6B9-4340-BC3A-AFD3FC82841A}" dt="2026-01-28T15:36:05.171" v="270" actId="20577"/>
          <ac:spMkLst>
            <pc:docMk/>
            <pc:sldMk cId="2521300414" sldId="259"/>
            <ac:spMk id="4" creationId="{4C7EEEDB-E642-A821-E205-C53C270531CB}"/>
          </ac:spMkLst>
        </pc:spChg>
      </pc:sldChg>
      <pc:sldChg chg="del">
        <pc:chgData name="Helen Parks (Staff - St Ivo Academy)" userId="eeb3dbb0-2d7f-4a13-a56b-94c4a878b32b" providerId="ADAL" clId="{1226A1B4-D6B9-4340-BC3A-AFD3FC82841A}" dt="2026-01-28T15:39:14.611" v="271" actId="47"/>
        <pc:sldMkLst>
          <pc:docMk/>
          <pc:sldMk cId="1728208302" sldId="260"/>
        </pc:sldMkLst>
      </pc:sldChg>
      <pc:sldChg chg="modSp mod">
        <pc:chgData name="Helen Parks (Staff - St Ivo Academy)" userId="eeb3dbb0-2d7f-4a13-a56b-94c4a878b32b" providerId="ADAL" clId="{1226A1B4-D6B9-4340-BC3A-AFD3FC82841A}" dt="2026-01-28T15:42:43.261" v="316" actId="5793"/>
        <pc:sldMkLst>
          <pc:docMk/>
          <pc:sldMk cId="884697525" sldId="261"/>
        </pc:sldMkLst>
        <pc:spChg chg="mod">
          <ac:chgData name="Helen Parks (Staff - St Ivo Academy)" userId="eeb3dbb0-2d7f-4a13-a56b-94c4a878b32b" providerId="ADAL" clId="{1226A1B4-D6B9-4340-BC3A-AFD3FC82841A}" dt="2026-01-28T15:42:43.261" v="316" actId="5793"/>
          <ac:spMkLst>
            <pc:docMk/>
            <pc:sldMk cId="884697525" sldId="261"/>
            <ac:spMk id="4" creationId="{FAB9FF3D-149C-5138-92ED-050AF2ECD4D6}"/>
          </ac:spMkLst>
        </pc:spChg>
      </pc:sldChg>
      <pc:sldChg chg="modSp mod">
        <pc:chgData name="Helen Parks (Staff - St Ivo Academy)" userId="eeb3dbb0-2d7f-4a13-a56b-94c4a878b32b" providerId="ADAL" clId="{1226A1B4-D6B9-4340-BC3A-AFD3FC82841A}" dt="2026-01-28T15:44:17.587" v="326" actId="5793"/>
        <pc:sldMkLst>
          <pc:docMk/>
          <pc:sldMk cId="142244324" sldId="262"/>
        </pc:sldMkLst>
        <pc:spChg chg="mod">
          <ac:chgData name="Helen Parks (Staff - St Ivo Academy)" userId="eeb3dbb0-2d7f-4a13-a56b-94c4a878b32b" providerId="ADAL" clId="{1226A1B4-D6B9-4340-BC3A-AFD3FC82841A}" dt="2026-01-28T15:44:17.587" v="326" actId="5793"/>
          <ac:spMkLst>
            <pc:docMk/>
            <pc:sldMk cId="142244324" sldId="262"/>
            <ac:spMk id="4" creationId="{16585902-3F85-6B82-0C7B-BF0DDFBEA73B}"/>
          </ac:spMkLst>
        </pc:spChg>
      </pc:sldChg>
      <pc:sldChg chg="del">
        <pc:chgData name="Helen Parks (Staff - St Ivo Academy)" userId="eeb3dbb0-2d7f-4a13-a56b-94c4a878b32b" providerId="ADAL" clId="{1226A1B4-D6B9-4340-BC3A-AFD3FC82841A}" dt="2026-01-28T15:44:29.048" v="327" actId="47"/>
        <pc:sldMkLst>
          <pc:docMk/>
          <pc:sldMk cId="3386221213" sldId="263"/>
        </pc:sldMkLst>
      </pc:sldChg>
      <pc:sldChg chg="del">
        <pc:chgData name="Helen Parks (Staff - St Ivo Academy)" userId="eeb3dbb0-2d7f-4a13-a56b-94c4a878b32b" providerId="ADAL" clId="{1226A1B4-D6B9-4340-BC3A-AFD3FC82841A}" dt="2026-01-28T15:55:50.123" v="526" actId="47"/>
        <pc:sldMkLst>
          <pc:docMk/>
          <pc:sldMk cId="3512344595" sldId="264"/>
        </pc:sldMkLst>
      </pc:sldChg>
      <pc:sldChg chg="modSp mod">
        <pc:chgData name="Helen Parks (Staff - St Ivo Academy)" userId="eeb3dbb0-2d7f-4a13-a56b-94c4a878b32b" providerId="ADAL" clId="{1226A1B4-D6B9-4340-BC3A-AFD3FC82841A}" dt="2026-01-28T15:23:13.534" v="119" actId="6549"/>
        <pc:sldMkLst>
          <pc:docMk/>
          <pc:sldMk cId="1407743626" sldId="266"/>
        </pc:sldMkLst>
        <pc:spChg chg="mod">
          <ac:chgData name="Helen Parks (Staff - St Ivo Academy)" userId="eeb3dbb0-2d7f-4a13-a56b-94c4a878b32b" providerId="ADAL" clId="{1226A1B4-D6B9-4340-BC3A-AFD3FC82841A}" dt="2026-01-28T15:23:13.534" v="119" actId="6549"/>
          <ac:spMkLst>
            <pc:docMk/>
            <pc:sldMk cId="1407743626" sldId="266"/>
            <ac:spMk id="3" creationId="{9247564F-0F5D-E9AB-E07E-DB33E1C4D4DE}"/>
          </ac:spMkLst>
        </pc:spChg>
      </pc:sldChg>
      <pc:sldChg chg="modSp mod ord">
        <pc:chgData name="Helen Parks (Staff - St Ivo Academy)" userId="eeb3dbb0-2d7f-4a13-a56b-94c4a878b32b" providerId="ADAL" clId="{1226A1B4-D6B9-4340-BC3A-AFD3FC82841A}" dt="2026-01-28T15:45:21.736" v="445" actId="20577"/>
        <pc:sldMkLst>
          <pc:docMk/>
          <pc:sldMk cId="2578011647" sldId="267"/>
        </pc:sldMkLst>
        <pc:spChg chg="mod">
          <ac:chgData name="Helen Parks (Staff - St Ivo Academy)" userId="eeb3dbb0-2d7f-4a13-a56b-94c4a878b32b" providerId="ADAL" clId="{1226A1B4-D6B9-4340-BC3A-AFD3FC82841A}" dt="2026-01-28T15:45:21.736" v="445" actId="20577"/>
          <ac:spMkLst>
            <pc:docMk/>
            <pc:sldMk cId="2578011647" sldId="267"/>
            <ac:spMk id="3" creationId="{FD45EAF0-9DB7-C015-FA1D-6987AE5A748E}"/>
          </ac:spMkLst>
        </pc:spChg>
      </pc:sldChg>
      <pc:sldChg chg="modSp mod">
        <pc:chgData name="Helen Parks (Staff - St Ivo Academy)" userId="eeb3dbb0-2d7f-4a13-a56b-94c4a878b32b" providerId="ADAL" clId="{1226A1B4-D6B9-4340-BC3A-AFD3FC82841A}" dt="2026-01-28T15:58:09.230" v="616" actId="20577"/>
        <pc:sldMkLst>
          <pc:docMk/>
          <pc:sldMk cId="2252860059" sldId="268"/>
        </pc:sldMkLst>
        <pc:spChg chg="mod">
          <ac:chgData name="Helen Parks (Staff - St Ivo Academy)" userId="eeb3dbb0-2d7f-4a13-a56b-94c4a878b32b" providerId="ADAL" clId="{1226A1B4-D6B9-4340-BC3A-AFD3FC82841A}" dt="2026-01-28T15:57:30.215" v="598" actId="20577"/>
          <ac:spMkLst>
            <pc:docMk/>
            <pc:sldMk cId="2252860059" sldId="268"/>
            <ac:spMk id="2" creationId="{AA9A2CB7-2117-179A-0FBD-FA0378CF0F61}"/>
          </ac:spMkLst>
        </pc:spChg>
        <pc:spChg chg="mod">
          <ac:chgData name="Helen Parks (Staff - St Ivo Academy)" userId="eeb3dbb0-2d7f-4a13-a56b-94c4a878b32b" providerId="ADAL" clId="{1226A1B4-D6B9-4340-BC3A-AFD3FC82841A}" dt="2026-01-28T15:58:09.230" v="616" actId="20577"/>
          <ac:spMkLst>
            <pc:docMk/>
            <pc:sldMk cId="2252860059" sldId="268"/>
            <ac:spMk id="3" creationId="{3A71DEF1-5662-FBF9-7605-1F5704BD2244}"/>
          </ac:spMkLst>
        </pc:spChg>
      </pc:sldChg>
      <pc:sldChg chg="del">
        <pc:chgData name="Helen Parks (Staff - St Ivo Academy)" userId="eeb3dbb0-2d7f-4a13-a56b-94c4a878b32b" providerId="ADAL" clId="{1226A1B4-D6B9-4340-BC3A-AFD3FC82841A}" dt="2026-01-28T15:54:50.363" v="446" actId="47"/>
        <pc:sldMkLst>
          <pc:docMk/>
          <pc:sldMk cId="3040753277" sldId="271"/>
        </pc:sldMkLst>
      </pc:sldChg>
      <pc:sldChg chg="modSp new mod ord">
        <pc:chgData name="Helen Parks (Staff - St Ivo Academy)" userId="eeb3dbb0-2d7f-4a13-a56b-94c4a878b32b" providerId="ADAL" clId="{1226A1B4-D6B9-4340-BC3A-AFD3FC82841A}" dt="2026-01-28T16:02:41.867" v="740"/>
        <pc:sldMkLst>
          <pc:docMk/>
          <pc:sldMk cId="1605151704" sldId="273"/>
        </pc:sldMkLst>
        <pc:spChg chg="mod">
          <ac:chgData name="Helen Parks (Staff - St Ivo Academy)" userId="eeb3dbb0-2d7f-4a13-a56b-94c4a878b32b" providerId="ADAL" clId="{1226A1B4-D6B9-4340-BC3A-AFD3FC82841A}" dt="2026-01-28T16:01:23.878" v="655" actId="20577"/>
          <ac:spMkLst>
            <pc:docMk/>
            <pc:sldMk cId="1605151704" sldId="273"/>
            <ac:spMk id="2" creationId="{3DBF9ED9-AAA2-07EB-374E-344B176A27E8}"/>
          </ac:spMkLst>
        </pc:spChg>
        <pc:spChg chg="mod">
          <ac:chgData name="Helen Parks (Staff - St Ivo Academy)" userId="eeb3dbb0-2d7f-4a13-a56b-94c4a878b32b" providerId="ADAL" clId="{1226A1B4-D6B9-4340-BC3A-AFD3FC82841A}" dt="2026-01-28T16:02:33.126" v="737" actId="255"/>
          <ac:spMkLst>
            <pc:docMk/>
            <pc:sldMk cId="1605151704" sldId="273"/>
            <ac:spMk id="3" creationId="{C7BDD1DE-3257-EFB9-31B4-1E5B430A40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40A1F-3276-463C-BA34-6CBFF5D27657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F27C-D5B9-4C35-90CD-71297756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2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AF27C-D5B9-4C35-90CD-71297756FFD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47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AF27C-D5B9-4C35-90CD-71297756FFD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5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12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1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1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2467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2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1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9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9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3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73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03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7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6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3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08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7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35736A-E429-4939-A233-0F2C3425512E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2151-3C35-4FDF-B95E-4E4389375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184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0C47-C70D-E452-A7F4-B6E69257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828" y="1447800"/>
            <a:ext cx="4864317" cy="332958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5600" dirty="0"/>
              <a:t>Yr12 Work Shadowing/ Experience</a:t>
            </a:r>
            <a:br>
              <a:rPr lang="en-GB" sz="5600" dirty="0"/>
            </a:br>
            <a:r>
              <a:rPr lang="en-GB" sz="5600" dirty="0"/>
              <a:t>6</a:t>
            </a:r>
            <a:r>
              <a:rPr lang="en-GB" sz="5600" baseline="30000" dirty="0"/>
              <a:t> </a:t>
            </a:r>
            <a:r>
              <a:rPr lang="en-GB" sz="5600" dirty="0"/>
              <a:t>– 10 July 2026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BC242-CAB5-D236-6D12-52F92AC80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3829" y="4777380"/>
            <a:ext cx="4397828" cy="861420"/>
          </a:xfrm>
        </p:spPr>
        <p:txBody>
          <a:bodyPr>
            <a:normAutofit/>
          </a:bodyPr>
          <a:lstStyle/>
          <a:p>
            <a:r>
              <a:rPr lang="en-GB"/>
              <a:t>Mrs Parks – Careers Leader</a:t>
            </a:r>
          </a:p>
        </p:txBody>
      </p:sp>
      <p:pic>
        <p:nvPicPr>
          <p:cNvPr id="14" name="Video 13" descr="People Planning">
            <a:extLst>
              <a:ext uri="{FF2B5EF4-FFF2-40B4-BE49-F238E27FC236}">
                <a16:creationId xmlns:a16="http://schemas.microsoft.com/office/drawing/2014/main" id="{82CDAB6C-E6D6-5979-4AC2-4D97BC2D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1" b="285"/>
          <a:stretch>
            <a:fillRect/>
          </a:stretch>
        </p:blipFill>
        <p:spPr>
          <a:xfrm>
            <a:off x="643854" y="1900152"/>
            <a:ext cx="5450557" cy="30572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04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2CB7-2117-179A-0FBD-FA0378CF0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120112"/>
            <a:ext cx="8442199" cy="2071561"/>
          </a:xfrm>
        </p:spPr>
        <p:txBody>
          <a:bodyPr/>
          <a:lstStyle/>
          <a:p>
            <a:r>
              <a:rPr lang="en-GB" sz="5400" dirty="0"/>
              <a:t>Preparation, reflection, evaluation and feedback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1DEF1-5662-FBF9-7605-1F5704BD2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191674"/>
            <a:ext cx="8825658" cy="1447126"/>
          </a:xfrm>
        </p:spPr>
        <p:txBody>
          <a:bodyPr/>
          <a:lstStyle/>
          <a:p>
            <a:endParaRPr lang="en-GB" cap="none" dirty="0"/>
          </a:p>
          <a:p>
            <a:r>
              <a:rPr lang="en-GB" cap="none" dirty="0"/>
              <a:t>Contact us if you have any questions</a:t>
            </a:r>
          </a:p>
          <a:p>
            <a:r>
              <a:rPr lang="en-GB" cap="non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5286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1B2D-1D13-FC51-9D26-2A3961EA8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932234"/>
            <a:ext cx="8825658" cy="3329581"/>
          </a:xfrm>
        </p:spPr>
        <p:txBody>
          <a:bodyPr/>
          <a:lstStyle/>
          <a:p>
            <a:r>
              <a:rPr lang="en-GB"/>
              <a:t>Dates</a:t>
            </a:r>
            <a:br>
              <a:rPr lang="en-GB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564F-0F5D-E9AB-E07E-DB33E1C4D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231" y="3989439"/>
            <a:ext cx="8825658" cy="861420"/>
          </a:xfrm>
        </p:spPr>
        <p:txBody>
          <a:bodyPr>
            <a:noAutofit/>
          </a:bodyPr>
          <a:lstStyle/>
          <a:p>
            <a:r>
              <a:rPr lang="en-GB" sz="4000" dirty="0"/>
              <a:t>6 July – 10 July 2026</a:t>
            </a:r>
          </a:p>
        </p:txBody>
      </p:sp>
    </p:spTree>
    <p:extLst>
      <p:ext uri="{BB962C8B-B14F-4D97-AF65-F5344CB8AC3E}">
        <p14:creationId xmlns:p14="http://schemas.microsoft.com/office/powerpoint/2010/main" val="14077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9ED9-AAA2-07EB-374E-344B176A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DD1DE-3257-EFB9-31B4-1E5B430A4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106388"/>
          </a:xfrm>
        </p:spPr>
        <p:txBody>
          <a:bodyPr>
            <a:normAutofit/>
          </a:bodyPr>
          <a:lstStyle/>
          <a:p>
            <a:r>
              <a:rPr lang="en-GB" sz="3600" dirty="0"/>
              <a:t>Align with aspirations</a:t>
            </a:r>
          </a:p>
          <a:p>
            <a:r>
              <a:rPr lang="en-GB" sz="3600" dirty="0"/>
              <a:t>Better prepared</a:t>
            </a:r>
          </a:p>
          <a:p>
            <a:r>
              <a:rPr lang="en-GB" sz="3600" dirty="0"/>
              <a:t>Developing skills</a:t>
            </a:r>
          </a:p>
        </p:txBody>
      </p:sp>
    </p:spTree>
    <p:extLst>
      <p:ext uri="{BB962C8B-B14F-4D97-AF65-F5344CB8AC3E}">
        <p14:creationId xmlns:p14="http://schemas.microsoft.com/office/powerpoint/2010/main" val="160515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1A46-6681-1348-C1B4-2DEE127F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Expectations –</a:t>
            </a:r>
            <a:br>
              <a:rPr lang="en-GB" sz="4800"/>
            </a:br>
            <a:r>
              <a:rPr lang="en-GB" sz="4800"/>
              <a:t>Who Finds the Placement?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1E8CD30-B80B-A267-1CB0-4EA76D27BB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724022"/>
            <a:ext cx="108221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It is up to the student with support from home and school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All students are expected to have a placement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School provides guidance</a:t>
            </a:r>
          </a:p>
        </p:txBody>
      </p:sp>
    </p:spTree>
    <p:extLst>
      <p:ext uri="{BB962C8B-B14F-4D97-AF65-F5344CB8AC3E}">
        <p14:creationId xmlns:p14="http://schemas.microsoft.com/office/powerpoint/2010/main" val="182851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20239-1DDA-AA63-1EC1-8732A47D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Where to Find Opportunities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C7EEEDB-E642-A821-E205-C53C270531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724023"/>
            <a:ext cx="105047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Personal networks, friends, family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Local businesses, Larger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organisations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/ virtual options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Think broadly</a:t>
            </a:r>
          </a:p>
        </p:txBody>
      </p:sp>
    </p:spTree>
    <p:extLst>
      <p:ext uri="{BB962C8B-B14F-4D97-AF65-F5344CB8AC3E}">
        <p14:creationId xmlns:p14="http://schemas.microsoft.com/office/powerpoint/2010/main" val="252130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2F53-FCB9-FA7B-4F46-2F8CE739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How to Approach Employers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AB9FF3D-149C-5138-92ED-050AF2ECD4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093082"/>
            <a:ext cx="7299562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Email, phone, or in person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Polite, simple, honest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Example/template emails available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Travel – make sure you can get there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9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1CA6-65E6-458F-EEB4-8482932A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73192" cy="1400530"/>
          </a:xfrm>
        </p:spPr>
        <p:txBody>
          <a:bodyPr/>
          <a:lstStyle/>
          <a:p>
            <a:r>
              <a:rPr lang="en-GB" sz="4800"/>
              <a:t>Follow up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6585902-3F85-6B82-0C7B-BF0DDFBEA7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477802"/>
            <a:ext cx="535755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Normal to get no response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Follow up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Move on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49BB-8E72-69CE-CBEB-4B5A132C0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3196628"/>
          </a:xfrm>
        </p:spPr>
        <p:txBody>
          <a:bodyPr/>
          <a:lstStyle/>
          <a:p>
            <a:pPr algn="l"/>
            <a:r>
              <a:rPr lang="en-GB" sz="4800"/>
              <a:t>What next?</a:t>
            </a:r>
            <a:br>
              <a:rPr lang="en-GB" sz="4800"/>
            </a:br>
            <a:br>
              <a:rPr lang="en-GB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5EAF0-9DB7-C015-FA1D-6987AE5A7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3429000"/>
            <a:ext cx="10342946" cy="22098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cap="none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Add to </a:t>
            </a:r>
            <a:r>
              <a:rPr lang="en-GB" sz="3200" cap="none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Unifrog</a:t>
            </a:r>
            <a:endParaRPr lang="en-GB" sz="3200" cap="none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cap="none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Students have been shown how to do this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cap="none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Health &amp; Safety and Risk Assessments</a:t>
            </a:r>
          </a:p>
        </p:txBody>
      </p:sp>
    </p:spTree>
    <p:extLst>
      <p:ext uri="{BB962C8B-B14F-4D97-AF65-F5344CB8AC3E}">
        <p14:creationId xmlns:p14="http://schemas.microsoft.com/office/powerpoint/2010/main" val="257801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CBD0-74D0-ABEC-91BA-6EE2BA630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33DEF-9EE0-60FF-9F90-1FFCBCEF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Please submit your placement by the end of April 2026</a:t>
            </a:r>
          </a:p>
        </p:txBody>
      </p:sp>
    </p:spTree>
    <p:extLst>
      <p:ext uri="{BB962C8B-B14F-4D97-AF65-F5344CB8AC3E}">
        <p14:creationId xmlns:p14="http://schemas.microsoft.com/office/powerpoint/2010/main" val="21926773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174</Words>
  <Application>Microsoft Office PowerPoint</Application>
  <PresentationFormat>Widescreen</PresentationFormat>
  <Paragraphs>46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Century Gothic</vt:lpstr>
      <vt:lpstr>Wingdings 3</vt:lpstr>
      <vt:lpstr>Ion</vt:lpstr>
      <vt:lpstr>Yr12 Work Shadowing/ Experience 6 – 10 July 2026</vt:lpstr>
      <vt:lpstr>Dates </vt:lpstr>
      <vt:lpstr>Purpose</vt:lpstr>
      <vt:lpstr>Expectations – Who Finds the Placement?</vt:lpstr>
      <vt:lpstr>Where to Find Opportunities</vt:lpstr>
      <vt:lpstr>How to Approach Employers</vt:lpstr>
      <vt:lpstr>Follow up</vt:lpstr>
      <vt:lpstr>What next?  </vt:lpstr>
      <vt:lpstr>Deadline</vt:lpstr>
      <vt:lpstr>Preparation, reflection, evaluation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Parks (Staff - St Ivo Academy)</dc:creator>
  <cp:lastModifiedBy>Helen Parks (Staff - St Ivo Academy)</cp:lastModifiedBy>
  <cp:revision>1</cp:revision>
  <dcterms:created xsi:type="dcterms:W3CDTF">2026-01-15T13:19:18Z</dcterms:created>
  <dcterms:modified xsi:type="dcterms:W3CDTF">2026-01-28T16:02:43Z</dcterms:modified>
</cp:coreProperties>
</file>