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53F4B6-12D3-4155-8B76-BAF74D74266C}" v="19" dt="2025-12-16T15:58:57.2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2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Lorman-Hall" userId="0cd07053-e3cf-4fdc-9c99-34d6d3b60ba4" providerId="ADAL" clId="{0CB08665-3036-4ED3-BA30-EE270C2A7C35}"/>
    <pc:docChg chg="custSel addSld delSld modSld">
      <pc:chgData name="Ashley Lorman-Hall" userId="0cd07053-e3cf-4fdc-9c99-34d6d3b60ba4" providerId="ADAL" clId="{0CB08665-3036-4ED3-BA30-EE270C2A7C35}" dt="2025-12-16T16:01:00.594" v="233" actId="20577"/>
      <pc:docMkLst>
        <pc:docMk/>
      </pc:docMkLst>
      <pc:sldChg chg="addSp delSp modSp new mod setBg addAnim delDesignElem modNotesTx">
        <pc:chgData name="Ashley Lorman-Hall" userId="0cd07053-e3cf-4fdc-9c99-34d6d3b60ba4" providerId="ADAL" clId="{0CB08665-3036-4ED3-BA30-EE270C2A7C35}" dt="2025-12-16T16:01:00.594" v="233" actId="20577"/>
        <pc:sldMkLst>
          <pc:docMk/>
          <pc:sldMk cId="1939082066" sldId="256"/>
        </pc:sldMkLst>
        <pc:spChg chg="mod">
          <ac:chgData name="Ashley Lorman-Hall" userId="0cd07053-e3cf-4fdc-9c99-34d6d3b60ba4" providerId="ADAL" clId="{0CB08665-3036-4ED3-BA30-EE270C2A7C35}" dt="2025-12-16T15:56:24.601" v="134" actId="26606"/>
          <ac:spMkLst>
            <pc:docMk/>
            <pc:sldMk cId="1939082066" sldId="256"/>
            <ac:spMk id="2" creationId="{0FC8174B-C1DC-A7FC-8A01-75678FE24A20}"/>
          </ac:spMkLst>
        </pc:spChg>
        <pc:spChg chg="mod">
          <ac:chgData name="Ashley Lorman-Hall" userId="0cd07053-e3cf-4fdc-9c99-34d6d3b60ba4" providerId="ADAL" clId="{0CB08665-3036-4ED3-BA30-EE270C2A7C35}" dt="2025-12-16T15:56:24.601" v="134" actId="26606"/>
          <ac:spMkLst>
            <pc:docMk/>
            <pc:sldMk cId="1939082066" sldId="256"/>
            <ac:spMk id="3" creationId="{4BAF97C1-7119-D9D2-8A74-B6AD779B82F8}"/>
          </ac:spMkLst>
        </pc:spChg>
        <pc:grpChg chg="add del">
          <ac:chgData name="Ashley Lorman-Hall" userId="0cd07053-e3cf-4fdc-9c99-34d6d3b60ba4" providerId="ADAL" clId="{0CB08665-3036-4ED3-BA30-EE270C2A7C35}" dt="2025-12-16T15:56:37.597" v="138"/>
          <ac:grpSpMkLst>
            <pc:docMk/>
            <pc:sldMk cId="1939082066" sldId="256"/>
            <ac:grpSpMk id="10" creationId="{1351B104-9B78-4A2B-B970-FA8ABE1CE12D}"/>
          </ac:grpSpMkLst>
        </pc:grpChg>
        <pc:grpChg chg="add del">
          <ac:chgData name="Ashley Lorman-Hall" userId="0cd07053-e3cf-4fdc-9c99-34d6d3b60ba4" providerId="ADAL" clId="{0CB08665-3036-4ED3-BA30-EE270C2A7C35}" dt="2025-12-16T15:56:37.597" v="138"/>
          <ac:grpSpMkLst>
            <pc:docMk/>
            <pc:sldMk cId="1939082066" sldId="256"/>
            <ac:grpSpMk id="14" creationId="{D4116A08-770E-4DC3-AAB6-E3E8E6CEC832}"/>
          </ac:grpSpMkLst>
        </pc:grpChg>
        <pc:grpChg chg="add del">
          <ac:chgData name="Ashley Lorman-Hall" userId="0cd07053-e3cf-4fdc-9c99-34d6d3b60ba4" providerId="ADAL" clId="{0CB08665-3036-4ED3-BA30-EE270C2A7C35}" dt="2025-12-16T15:56:37.597" v="138"/>
          <ac:grpSpMkLst>
            <pc:docMk/>
            <pc:sldMk cId="1939082066" sldId="256"/>
            <ac:grpSpMk id="70" creationId="{77EB1C59-16D1-4C5E-9775-50CB40E022FE}"/>
          </ac:grpSpMkLst>
        </pc:grpChg>
        <pc:picChg chg="add mod">
          <ac:chgData name="Ashley Lorman-Hall" userId="0cd07053-e3cf-4fdc-9c99-34d6d3b60ba4" providerId="ADAL" clId="{0CB08665-3036-4ED3-BA30-EE270C2A7C35}" dt="2025-12-16T15:56:24.601" v="134" actId="26606"/>
          <ac:picMkLst>
            <pc:docMk/>
            <pc:sldMk cId="1939082066" sldId="256"/>
            <ac:picMk id="5" creationId="{EB6D9544-AF96-8EDE-0ED3-4143BC44E4A2}"/>
          </ac:picMkLst>
        </pc:picChg>
        <pc:picChg chg="add mod">
          <ac:chgData name="Ashley Lorman-Hall" userId="0cd07053-e3cf-4fdc-9c99-34d6d3b60ba4" providerId="ADAL" clId="{0CB08665-3036-4ED3-BA30-EE270C2A7C35}" dt="2025-12-16T15:58:57.249" v="232"/>
          <ac:picMkLst>
            <pc:docMk/>
            <pc:sldMk cId="1939082066" sldId="256"/>
            <ac:picMk id="8" creationId="{BBF75BA8-DCCA-B511-B77A-28D18A34F868}"/>
          </ac:picMkLst>
        </pc:picChg>
      </pc:sldChg>
      <pc:sldChg chg="addSp delSp modSp del mod modTransition modAnim delDesignElem modNotesTx">
        <pc:chgData name="Ashley Lorman-Hall" userId="0cd07053-e3cf-4fdc-9c99-34d6d3b60ba4" providerId="ADAL" clId="{0CB08665-3036-4ED3-BA30-EE270C2A7C35}" dt="2025-12-16T15:55:46.305" v="93" actId="47"/>
        <pc:sldMkLst>
          <pc:docMk/>
          <pc:sldMk cId="2427998647" sldId="256"/>
        </pc:sldMkLst>
        <pc:spChg chg="del">
          <ac:chgData name="Ashley Lorman-Hall" userId="0cd07053-e3cf-4fdc-9c99-34d6d3b60ba4" providerId="ADAL" clId="{0CB08665-3036-4ED3-BA30-EE270C2A7C35}" dt="2025-12-16T15:55:09.954" v="92"/>
          <ac:spMkLst>
            <pc:docMk/>
            <pc:sldMk cId="2427998647" sldId="256"/>
            <ac:spMk id="16" creationId="{6482F060-A4AF-4E0B-B364-7C6BA4AE9C03}"/>
          </ac:spMkLst>
        </pc:spChg>
        <pc:picChg chg="mod">
          <ac:chgData name="Ashley Lorman-Hall" userId="0cd07053-e3cf-4fdc-9c99-34d6d3b60ba4" providerId="ADAL" clId="{0CB08665-3036-4ED3-BA30-EE270C2A7C35}" dt="2025-12-16T15:24:40.367" v="0" actId="1076"/>
          <ac:picMkLst>
            <pc:docMk/>
            <pc:sldMk cId="2427998647" sldId="256"/>
            <ac:picMk id="4" creationId="{99AC6615-116A-FD35-6F1D-8ED066A29F27}"/>
          </ac:picMkLst>
        </pc:picChg>
        <pc:picChg chg="add del mod">
          <ac:chgData name="Ashley Lorman-Hall" userId="0cd07053-e3cf-4fdc-9c99-34d6d3b60ba4" providerId="ADAL" clId="{0CB08665-3036-4ED3-BA30-EE270C2A7C35}" dt="2025-12-16T15:47:08.161" v="17"/>
          <ac:picMkLst>
            <pc:docMk/>
            <pc:sldMk cId="2427998647" sldId="256"/>
            <ac:picMk id="13" creationId="{F76F9CF6-1258-A455-1D5D-45A56C992451}"/>
          </ac:picMkLst>
        </pc:picChg>
        <pc:picChg chg="add del mod ord">
          <ac:chgData name="Ashley Lorman-Hall" userId="0cd07053-e3cf-4fdc-9c99-34d6d3b60ba4" providerId="ADAL" clId="{0CB08665-3036-4ED3-BA30-EE270C2A7C35}" dt="2025-12-16T15:47:25.193" v="18"/>
          <ac:picMkLst>
            <pc:docMk/>
            <pc:sldMk cId="2427998647" sldId="256"/>
            <ac:picMk id="17" creationId="{EE1DC49E-5A52-79E3-A2EA-F5BE7DAE7033}"/>
          </ac:picMkLst>
        </pc:picChg>
        <pc:picChg chg="add del mod">
          <ac:chgData name="Ashley Lorman-Hall" userId="0cd07053-e3cf-4fdc-9c99-34d6d3b60ba4" providerId="ADAL" clId="{0CB08665-3036-4ED3-BA30-EE270C2A7C35}" dt="2025-12-16T15:48:31.909" v="20"/>
          <ac:picMkLst>
            <pc:docMk/>
            <pc:sldMk cId="2427998647" sldId="256"/>
            <ac:picMk id="19" creationId="{8F855B9F-4D65-42BA-3E68-CAE62D2855CF}"/>
          </ac:picMkLst>
        </pc:picChg>
        <pc:picChg chg="add del mod ord">
          <ac:chgData name="Ashley Lorman-Hall" userId="0cd07053-e3cf-4fdc-9c99-34d6d3b60ba4" providerId="ADAL" clId="{0CB08665-3036-4ED3-BA30-EE270C2A7C35}" dt="2025-12-16T15:48:42.746" v="21"/>
          <ac:picMkLst>
            <pc:docMk/>
            <pc:sldMk cId="2427998647" sldId="256"/>
            <ac:picMk id="22" creationId="{E7E1ED2C-0762-74BD-3A8D-75262B1097D2}"/>
          </ac:picMkLst>
        </pc:picChg>
        <pc:picChg chg="add del mod">
          <ac:chgData name="Ashley Lorman-Hall" userId="0cd07053-e3cf-4fdc-9c99-34d6d3b60ba4" providerId="ADAL" clId="{0CB08665-3036-4ED3-BA30-EE270C2A7C35}" dt="2025-12-16T15:48:47.373" v="23"/>
          <ac:picMkLst>
            <pc:docMk/>
            <pc:sldMk cId="2427998647" sldId="256"/>
            <ac:picMk id="23" creationId="{34EA85E9-C54A-F269-789A-A2C3ECE00E84}"/>
          </ac:picMkLst>
        </pc:picChg>
        <pc:picChg chg="add del mod ord">
          <ac:chgData name="Ashley Lorman-Hall" userId="0cd07053-e3cf-4fdc-9c99-34d6d3b60ba4" providerId="ADAL" clId="{0CB08665-3036-4ED3-BA30-EE270C2A7C35}" dt="2025-12-16T15:49:25.086" v="24"/>
          <ac:picMkLst>
            <pc:docMk/>
            <pc:sldMk cId="2427998647" sldId="256"/>
            <ac:picMk id="26" creationId="{E1D50931-B4A2-B9D6-C6D9-CEE5F2694A5C}"/>
          </ac:picMkLst>
        </pc:picChg>
        <pc:picChg chg="add del mod">
          <ac:chgData name="Ashley Lorman-Hall" userId="0cd07053-e3cf-4fdc-9c99-34d6d3b60ba4" providerId="ADAL" clId="{0CB08665-3036-4ED3-BA30-EE270C2A7C35}" dt="2025-12-16T15:50:45.696" v="26"/>
          <ac:picMkLst>
            <pc:docMk/>
            <pc:sldMk cId="2427998647" sldId="256"/>
            <ac:picMk id="27" creationId="{211DB22D-6482-7840-2F59-1FC13B94B174}"/>
          </ac:picMkLst>
        </pc:picChg>
        <pc:picChg chg="add del mod ord">
          <ac:chgData name="Ashley Lorman-Hall" userId="0cd07053-e3cf-4fdc-9c99-34d6d3b60ba4" providerId="ADAL" clId="{0CB08665-3036-4ED3-BA30-EE270C2A7C35}" dt="2025-12-16T15:51:03.126" v="27"/>
          <ac:picMkLst>
            <pc:docMk/>
            <pc:sldMk cId="2427998647" sldId="256"/>
            <ac:picMk id="31" creationId="{04E15DC6-48EE-D732-9D18-AB630B44662B}"/>
          </ac:picMkLst>
        </pc:picChg>
        <pc:picChg chg="add mod">
          <ac:chgData name="Ashley Lorman-Hall" userId="0cd07053-e3cf-4fdc-9c99-34d6d3b60ba4" providerId="ADAL" clId="{0CB08665-3036-4ED3-BA30-EE270C2A7C35}" dt="2025-12-16T15:51:03.126" v="27"/>
          <ac:picMkLst>
            <pc:docMk/>
            <pc:sldMk cId="2427998647" sldId="256"/>
            <ac:picMk id="32" creationId="{729E77D5-252A-35FE-AA38-42F70E79F226}"/>
          </ac:picMkLst>
        </pc:picChg>
        <pc:picChg chg="add mod">
          <ac:chgData name="Ashley Lorman-Hall" userId="0cd07053-e3cf-4fdc-9c99-34d6d3b60ba4" providerId="ADAL" clId="{0CB08665-3036-4ED3-BA30-EE270C2A7C35}" dt="2025-12-16T15:54:02.180" v="90" actId="1076"/>
          <ac:picMkLst>
            <pc:docMk/>
            <pc:sldMk cId="2427998647" sldId="256"/>
            <ac:picMk id="37" creationId="{9C34814E-713B-FAED-0377-FF57C6AF5F2A}"/>
          </ac:picMkLst>
        </pc:picChg>
        <pc:cxnChg chg="del">
          <ac:chgData name="Ashley Lorman-Hall" userId="0cd07053-e3cf-4fdc-9c99-34d6d3b60ba4" providerId="ADAL" clId="{0CB08665-3036-4ED3-BA30-EE270C2A7C35}" dt="2025-12-16T15:55:09.954" v="92"/>
          <ac:cxnSpMkLst>
            <pc:docMk/>
            <pc:sldMk cId="2427998647" sldId="256"/>
            <ac:cxnSpMk id="18" creationId="{B9EB6DAA-2F0C-43D5-A577-15D5D2C4E3F5}"/>
          </ac:cxnSpMkLst>
        </pc:cxnChg>
      </pc:sldChg>
      <pc:sldChg chg="del">
        <pc:chgData name="Ashley Lorman-Hall" userId="0cd07053-e3cf-4fdc-9c99-34d6d3b60ba4" providerId="ADAL" clId="{0CB08665-3036-4ED3-BA30-EE270C2A7C35}" dt="2025-12-16T15:26:26.161" v="1" actId="47"/>
        <pc:sldMkLst>
          <pc:docMk/>
          <pc:sldMk cId="3496199012" sldId="257"/>
        </pc:sldMkLst>
      </pc:sldChg>
      <pc:sldChg chg="del">
        <pc:chgData name="Ashley Lorman-Hall" userId="0cd07053-e3cf-4fdc-9c99-34d6d3b60ba4" providerId="ADAL" clId="{0CB08665-3036-4ED3-BA30-EE270C2A7C35}" dt="2025-12-16T15:26:27.137" v="2" actId="47"/>
        <pc:sldMkLst>
          <pc:docMk/>
          <pc:sldMk cId="813236168" sldId="258"/>
        </pc:sldMkLst>
      </pc:sldChg>
      <pc:sldChg chg="del">
        <pc:chgData name="Ashley Lorman-Hall" userId="0cd07053-e3cf-4fdc-9c99-34d6d3b60ba4" providerId="ADAL" clId="{0CB08665-3036-4ED3-BA30-EE270C2A7C35}" dt="2025-12-16T15:26:27.851" v="3" actId="47"/>
        <pc:sldMkLst>
          <pc:docMk/>
          <pc:sldMk cId="1818211502" sldId="259"/>
        </pc:sldMkLst>
      </pc:sldChg>
      <pc:sldChg chg="del">
        <pc:chgData name="Ashley Lorman-Hall" userId="0cd07053-e3cf-4fdc-9c99-34d6d3b60ba4" providerId="ADAL" clId="{0CB08665-3036-4ED3-BA30-EE270C2A7C35}" dt="2025-12-16T15:26:28.917" v="5" actId="47"/>
        <pc:sldMkLst>
          <pc:docMk/>
          <pc:sldMk cId="3865353939" sldId="260"/>
        </pc:sldMkLst>
      </pc:sldChg>
      <pc:sldChg chg="del">
        <pc:chgData name="Ashley Lorman-Hall" userId="0cd07053-e3cf-4fdc-9c99-34d6d3b60ba4" providerId="ADAL" clId="{0CB08665-3036-4ED3-BA30-EE270C2A7C35}" dt="2025-12-16T15:26:28.411" v="4" actId="47"/>
        <pc:sldMkLst>
          <pc:docMk/>
          <pc:sldMk cId="2137997371" sldId="261"/>
        </pc:sldMkLst>
      </pc:sldChg>
      <pc:sldChg chg="del">
        <pc:chgData name="Ashley Lorman-Hall" userId="0cd07053-e3cf-4fdc-9c99-34d6d3b60ba4" providerId="ADAL" clId="{0CB08665-3036-4ED3-BA30-EE270C2A7C35}" dt="2025-12-16T15:26:29.430" v="6" actId="47"/>
        <pc:sldMkLst>
          <pc:docMk/>
          <pc:sldMk cId="2715893715" sldId="2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D750B-343A-429E-8799-D0864DF6BF1E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B6D2F5-3279-49CC-9E87-98CAAD09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449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6D2F5-3279-49CC-9E87-98CAAD0952A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174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18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3346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53564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372218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52342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44796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55944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702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923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685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81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366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368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40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29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72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415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1107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174B-C1DC-A7FC-8A01-75678FE24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5112" y="1122363"/>
            <a:ext cx="4052887" cy="2387600"/>
          </a:xfrm>
        </p:spPr>
        <p:txBody>
          <a:bodyPr>
            <a:normAutofit/>
          </a:bodyPr>
          <a:lstStyle/>
          <a:p>
            <a:r>
              <a:rPr lang="en-GB" dirty="0"/>
              <a:t>Teens multi sports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F97C1-7119-D9D2-8A74-B6AD779B82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5702" y="3602038"/>
            <a:ext cx="4082297" cy="1655762"/>
          </a:xfrm>
        </p:spPr>
        <p:txBody>
          <a:bodyPr>
            <a:normAutofit/>
          </a:bodyPr>
          <a:lstStyle/>
          <a:p>
            <a:r>
              <a:rPr lang="en-GB" dirty="0"/>
              <a:t>By ACTIVE LIFESTYLES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6D9544-AF96-8EDE-0ED3-4143BC44E4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3" r="1" b="1"/>
          <a:stretch>
            <a:fillRect/>
          </a:stretch>
        </p:blipFill>
        <p:spPr>
          <a:xfrm>
            <a:off x="-5597" y="10"/>
            <a:ext cx="6101597" cy="6857990"/>
          </a:xfrm>
          <a:prstGeom prst="rect">
            <a:avLst/>
          </a:prstGeom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BBF75BA8-DCCA-B511-B77A-28D18A34F8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9082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19"/>
    </mc:Choice>
    <mc:Fallback>
      <p:transition spd="slow" advTm="30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47</TotalTime>
  <Words>7</Words>
  <Application>Microsoft Office PowerPoint</Application>
  <PresentationFormat>Widescreen</PresentationFormat>
  <Paragraphs>3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Arial</vt:lpstr>
      <vt:lpstr>Bookman Old Style</vt:lpstr>
      <vt:lpstr>Rockwell</vt:lpstr>
      <vt:lpstr>Damask</vt:lpstr>
      <vt:lpstr>Teens multi sports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Ashley Lorman-Hall</dc:creator>
  <cp:lastModifiedBy>Ashley Lorman-Hall</cp:lastModifiedBy>
  <cp:revision>1</cp:revision>
  <dcterms:created xsi:type="dcterms:W3CDTF">2025-12-16T14:55:06Z</dcterms:created>
  <dcterms:modified xsi:type="dcterms:W3CDTF">2025-12-16T16:01:09Z</dcterms:modified>
</cp:coreProperties>
</file>