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sldIdLst>
    <p:sldId id="406" r:id="rId5"/>
    <p:sldId id="407" r:id="rId6"/>
    <p:sldId id="420" r:id="rId7"/>
    <p:sldId id="422" r:id="rId8"/>
    <p:sldId id="409" r:id="rId9"/>
    <p:sldId id="410" r:id="rId10"/>
    <p:sldId id="411" r:id="rId11"/>
    <p:sldId id="412" r:id="rId12"/>
    <p:sldId id="421" r:id="rId13"/>
    <p:sldId id="413" r:id="rId14"/>
    <p:sldId id="415" r:id="rId15"/>
    <p:sldId id="416" r:id="rId16"/>
    <p:sldId id="417" r:id="rId17"/>
    <p:sldId id="419" r:id="rId18"/>
    <p:sldId id="414" r:id="rId19"/>
    <p:sldId id="418" r:id="rId2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Sanders (Astrea Central)" initials="RS(C" lastIdx="1" clrIdx="0">
    <p:extLst>
      <p:ext uri="{19B8F6BF-5375-455C-9EA6-DF929625EA0E}">
        <p15:presenceInfo xmlns:p15="http://schemas.microsoft.com/office/powerpoint/2012/main" userId="S::Rebecca.Sanders@astreaacademytrust.org::e7f5d1b8-ecd1-4a1b-953d-aab670bc35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238C09-6483-8013-3B5C-A48A938AA750}" v="7" dt="2025-10-21T10:54:24.802"/>
    <p1510:client id="{97F813FB-B384-67A7-4384-8C5634E487C3}" v="149" dt="2025-10-21T10:09:01.497"/>
    <p1510:client id="{A414C56A-5403-4C3F-9E60-F71FE55BF4DF}" v="3" dt="2025-10-20T18:10:52.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557" autoAdjust="0"/>
  </p:normalViewPr>
  <p:slideViewPr>
    <p:cSldViewPr snapToGrid="0">
      <p:cViewPr varScale="1">
        <p:scale>
          <a:sx n="67" d="100"/>
          <a:sy n="67" d="100"/>
        </p:scale>
        <p:origin x="2148" y="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a Sanders (Longsands)" userId="S::gina.sanders@astrea-longsands.org::163c4ad2-29bc-4b5e-93fb-d0e9fe69f241" providerId="AD" clId="Web-{BAC7756C-7F25-313F-0F94-8FF6B62CC7B8}"/>
    <pc:docChg chg="modSld">
      <pc:chgData name="Gina Sanders (Longsands)" userId="S::gina.sanders@astrea-longsands.org::163c4ad2-29bc-4b5e-93fb-d0e9fe69f241" providerId="AD" clId="Web-{BAC7756C-7F25-313F-0F94-8FF6B62CC7B8}" dt="2025-10-17T11:09:15.597" v="30" actId="14100"/>
      <pc:docMkLst>
        <pc:docMk/>
      </pc:docMkLst>
      <pc:sldChg chg="modSp">
        <pc:chgData name="Gina Sanders (Longsands)" userId="S::gina.sanders@astrea-longsands.org::163c4ad2-29bc-4b5e-93fb-d0e9fe69f241" providerId="AD" clId="Web-{BAC7756C-7F25-313F-0F94-8FF6B62CC7B8}" dt="2025-10-17T11:09:15.597" v="30" actId="14100"/>
        <pc:sldMkLst>
          <pc:docMk/>
          <pc:sldMk cId="1957579707" sldId="414"/>
        </pc:sldMkLst>
        <pc:spChg chg="mod">
          <ac:chgData name="Gina Sanders (Longsands)" userId="S::gina.sanders@astrea-longsands.org::163c4ad2-29bc-4b5e-93fb-d0e9fe69f241" providerId="AD" clId="Web-{BAC7756C-7F25-313F-0F94-8FF6B62CC7B8}" dt="2025-10-17T11:08:29.268" v="2" actId="20577"/>
          <ac:spMkLst>
            <pc:docMk/>
            <pc:sldMk cId="1957579707" sldId="414"/>
            <ac:spMk id="3" creationId="{75A3F5F3-C9FE-27D1-AF2E-213D975ACD16}"/>
          </ac:spMkLst>
        </pc:spChg>
        <pc:spChg chg="mod">
          <ac:chgData name="Gina Sanders (Longsands)" userId="S::gina.sanders@astrea-longsands.org::163c4ad2-29bc-4b5e-93fb-d0e9fe69f241" providerId="AD" clId="Web-{BAC7756C-7F25-313F-0F94-8FF6B62CC7B8}" dt="2025-10-17T11:09:15.597" v="30" actId="14100"/>
          <ac:spMkLst>
            <pc:docMk/>
            <pc:sldMk cId="1957579707" sldId="414"/>
            <ac:spMk id="9" creationId="{8739C864-6240-6566-3928-3B465DDA6B49}"/>
          </ac:spMkLst>
        </pc:spChg>
      </pc:sldChg>
    </pc:docChg>
  </pc:docChgLst>
  <pc:docChgLst>
    <pc:chgData name="Elizabeth Lloyd (Staff - Longsands Academy)" userId="S::elizabeth.lloyd@astrea-longsands.org::7e8857dd-1a5c-44d7-942a-5afb125a61c3" providerId="AD" clId="Web-{79CAC461-7C8A-80BD-571F-E42AE892B053}"/>
    <pc:docChg chg="modSld">
      <pc:chgData name="Elizabeth Lloyd (Staff - Longsands Academy)" userId="S::elizabeth.lloyd@astrea-longsands.org::7e8857dd-1a5c-44d7-942a-5afb125a61c3" providerId="AD" clId="Web-{79CAC461-7C8A-80BD-571F-E42AE892B053}" dt="2025-10-01T07:31:27.381" v="27"/>
      <pc:docMkLst>
        <pc:docMk/>
      </pc:docMkLst>
      <pc:sldChg chg="modSp">
        <pc:chgData name="Elizabeth Lloyd (Staff - Longsands Academy)" userId="S::elizabeth.lloyd@astrea-longsands.org::7e8857dd-1a5c-44d7-942a-5afb125a61c3" providerId="AD" clId="Web-{79CAC461-7C8A-80BD-571F-E42AE892B053}" dt="2025-10-01T07:30:50.266" v="8"/>
        <pc:sldMkLst>
          <pc:docMk/>
          <pc:sldMk cId="80011457" sldId="409"/>
        </pc:sldMkLst>
        <pc:spChg chg="ord">
          <ac:chgData name="Elizabeth Lloyd (Staff - Longsands Academy)" userId="S::elizabeth.lloyd@astrea-longsands.org::7e8857dd-1a5c-44d7-942a-5afb125a61c3" providerId="AD" clId="Web-{79CAC461-7C8A-80BD-571F-E42AE892B053}" dt="2025-10-01T07:30:50.266" v="8"/>
          <ac:spMkLst>
            <pc:docMk/>
            <pc:sldMk cId="80011457" sldId="409"/>
            <ac:spMk id="4" creationId="{F59B637A-9341-9C2C-07C9-B559E2E012A8}"/>
          </ac:spMkLst>
        </pc:spChg>
      </pc:sldChg>
      <pc:sldChg chg="modSp">
        <pc:chgData name="Elizabeth Lloyd (Staff - Longsands Academy)" userId="S::elizabeth.lloyd@astrea-longsands.org::7e8857dd-1a5c-44d7-942a-5afb125a61c3" providerId="AD" clId="Web-{79CAC461-7C8A-80BD-571F-E42AE892B053}" dt="2025-10-01T07:30:54.485" v="10"/>
        <pc:sldMkLst>
          <pc:docMk/>
          <pc:sldMk cId="2824613431" sldId="410"/>
        </pc:sldMkLst>
        <pc:spChg chg="ord">
          <ac:chgData name="Elizabeth Lloyd (Staff - Longsands Academy)" userId="S::elizabeth.lloyd@astrea-longsands.org::7e8857dd-1a5c-44d7-942a-5afb125a61c3" providerId="AD" clId="Web-{79CAC461-7C8A-80BD-571F-E42AE892B053}" dt="2025-10-01T07:30:54.485" v="10"/>
          <ac:spMkLst>
            <pc:docMk/>
            <pc:sldMk cId="2824613431" sldId="410"/>
            <ac:spMk id="4" creationId="{7D21FCAB-F5D9-7C0E-5513-ADD557E72B0F}"/>
          </ac:spMkLst>
        </pc:spChg>
      </pc:sldChg>
      <pc:sldChg chg="modSp">
        <pc:chgData name="Elizabeth Lloyd (Staff - Longsands Academy)" userId="S::elizabeth.lloyd@astrea-longsands.org::7e8857dd-1a5c-44d7-942a-5afb125a61c3" providerId="AD" clId="Web-{79CAC461-7C8A-80BD-571F-E42AE892B053}" dt="2025-10-01T07:30:57.955" v="12"/>
        <pc:sldMkLst>
          <pc:docMk/>
          <pc:sldMk cId="2351138590" sldId="411"/>
        </pc:sldMkLst>
        <pc:spChg chg="ord">
          <ac:chgData name="Elizabeth Lloyd (Staff - Longsands Academy)" userId="S::elizabeth.lloyd@astrea-longsands.org::7e8857dd-1a5c-44d7-942a-5afb125a61c3" providerId="AD" clId="Web-{79CAC461-7C8A-80BD-571F-E42AE892B053}" dt="2025-10-01T07:30:57.955" v="12"/>
          <ac:spMkLst>
            <pc:docMk/>
            <pc:sldMk cId="2351138590" sldId="411"/>
            <ac:spMk id="4" creationId="{53BF6EB9-41FC-C69B-F26C-FAFA7DF96BA7}"/>
          </ac:spMkLst>
        </pc:spChg>
      </pc:sldChg>
      <pc:sldChg chg="modSp">
        <pc:chgData name="Elizabeth Lloyd (Staff - Longsands Academy)" userId="S::elizabeth.lloyd@astrea-longsands.org::7e8857dd-1a5c-44d7-942a-5afb125a61c3" providerId="AD" clId="Web-{79CAC461-7C8A-80BD-571F-E42AE892B053}" dt="2025-10-01T07:31:06.190" v="16"/>
        <pc:sldMkLst>
          <pc:docMk/>
          <pc:sldMk cId="3235576354" sldId="413"/>
        </pc:sldMkLst>
        <pc:spChg chg="ord">
          <ac:chgData name="Elizabeth Lloyd (Staff - Longsands Academy)" userId="S::elizabeth.lloyd@astrea-longsands.org::7e8857dd-1a5c-44d7-942a-5afb125a61c3" providerId="AD" clId="Web-{79CAC461-7C8A-80BD-571F-E42AE892B053}" dt="2025-10-01T07:31:06.190" v="16"/>
          <ac:spMkLst>
            <pc:docMk/>
            <pc:sldMk cId="3235576354" sldId="413"/>
            <ac:spMk id="4" creationId="{8F70EC02-5D62-EFCE-2A18-D37E283EBCD9}"/>
          </ac:spMkLst>
        </pc:spChg>
      </pc:sldChg>
      <pc:sldChg chg="modSp">
        <pc:chgData name="Elizabeth Lloyd (Staff - Longsands Academy)" userId="S::elizabeth.lloyd@astrea-longsands.org::7e8857dd-1a5c-44d7-942a-5afb125a61c3" providerId="AD" clId="Web-{79CAC461-7C8A-80BD-571F-E42AE892B053}" dt="2025-10-01T07:31:23.943" v="25"/>
        <pc:sldMkLst>
          <pc:docMk/>
          <pc:sldMk cId="1957579707" sldId="414"/>
        </pc:sldMkLst>
        <pc:spChg chg="ord">
          <ac:chgData name="Elizabeth Lloyd (Staff - Longsands Academy)" userId="S::elizabeth.lloyd@astrea-longsands.org::7e8857dd-1a5c-44d7-942a-5afb125a61c3" providerId="AD" clId="Web-{79CAC461-7C8A-80BD-571F-E42AE892B053}" dt="2025-10-01T07:31:23.943" v="25"/>
          <ac:spMkLst>
            <pc:docMk/>
            <pc:sldMk cId="1957579707" sldId="414"/>
            <ac:spMk id="4" creationId="{17F67A5A-1330-A255-8785-3D40904F5440}"/>
          </ac:spMkLst>
        </pc:spChg>
      </pc:sldChg>
      <pc:sldChg chg="modSp">
        <pc:chgData name="Elizabeth Lloyd (Staff - Longsands Academy)" userId="S::elizabeth.lloyd@astrea-longsands.org::7e8857dd-1a5c-44d7-942a-5afb125a61c3" providerId="AD" clId="Web-{79CAC461-7C8A-80BD-571F-E42AE892B053}" dt="2025-10-01T07:31:10.113" v="18"/>
        <pc:sldMkLst>
          <pc:docMk/>
          <pc:sldMk cId="2815193818" sldId="415"/>
        </pc:sldMkLst>
      </pc:sldChg>
      <pc:sldChg chg="modSp">
        <pc:chgData name="Elizabeth Lloyd (Staff - Longsands Academy)" userId="S::elizabeth.lloyd@astrea-longsands.org::7e8857dd-1a5c-44d7-942a-5afb125a61c3" providerId="AD" clId="Web-{79CAC461-7C8A-80BD-571F-E42AE892B053}" dt="2025-10-01T07:31:16.161" v="21"/>
        <pc:sldMkLst>
          <pc:docMk/>
          <pc:sldMk cId="4184304803" sldId="417"/>
        </pc:sldMkLst>
        <pc:spChg chg="ord">
          <ac:chgData name="Elizabeth Lloyd (Staff - Longsands Academy)" userId="S::elizabeth.lloyd@astrea-longsands.org::7e8857dd-1a5c-44d7-942a-5afb125a61c3" providerId="AD" clId="Web-{79CAC461-7C8A-80BD-571F-E42AE892B053}" dt="2025-10-01T07:31:16.161" v="21"/>
          <ac:spMkLst>
            <pc:docMk/>
            <pc:sldMk cId="4184304803" sldId="417"/>
            <ac:spMk id="4" creationId="{BF0E5AC9-9129-667C-D560-7BFC5DD496A7}"/>
          </ac:spMkLst>
        </pc:spChg>
      </pc:sldChg>
      <pc:sldChg chg="modSp">
        <pc:chgData name="Elizabeth Lloyd (Staff - Longsands Academy)" userId="S::elizabeth.lloyd@astrea-longsands.org::7e8857dd-1a5c-44d7-942a-5afb125a61c3" providerId="AD" clId="Web-{79CAC461-7C8A-80BD-571F-E42AE892B053}" dt="2025-10-01T07:31:27.381" v="27"/>
        <pc:sldMkLst>
          <pc:docMk/>
          <pc:sldMk cId="248517088" sldId="418"/>
        </pc:sldMkLst>
        <pc:spChg chg="ord">
          <ac:chgData name="Elizabeth Lloyd (Staff - Longsands Academy)" userId="S::elizabeth.lloyd@astrea-longsands.org::7e8857dd-1a5c-44d7-942a-5afb125a61c3" providerId="AD" clId="Web-{79CAC461-7C8A-80BD-571F-E42AE892B053}" dt="2025-10-01T07:31:27.381" v="27"/>
          <ac:spMkLst>
            <pc:docMk/>
            <pc:sldMk cId="248517088" sldId="418"/>
            <ac:spMk id="4" creationId="{15BD83DD-04C3-C0D5-7D7B-9185E81BFE9E}"/>
          </ac:spMkLst>
        </pc:spChg>
      </pc:sldChg>
      <pc:sldChg chg="modSp">
        <pc:chgData name="Elizabeth Lloyd (Staff - Longsands Academy)" userId="S::elizabeth.lloyd@astrea-longsands.org::7e8857dd-1a5c-44d7-942a-5afb125a61c3" providerId="AD" clId="Web-{79CAC461-7C8A-80BD-571F-E42AE892B053}" dt="2025-10-01T07:31:20.661" v="23"/>
        <pc:sldMkLst>
          <pc:docMk/>
          <pc:sldMk cId="894518766" sldId="419"/>
        </pc:sldMkLst>
        <pc:spChg chg="ord">
          <ac:chgData name="Elizabeth Lloyd (Staff - Longsands Academy)" userId="S::elizabeth.lloyd@astrea-longsands.org::7e8857dd-1a5c-44d7-942a-5afb125a61c3" providerId="AD" clId="Web-{79CAC461-7C8A-80BD-571F-E42AE892B053}" dt="2025-10-01T07:31:20.661" v="23"/>
          <ac:spMkLst>
            <pc:docMk/>
            <pc:sldMk cId="894518766" sldId="419"/>
            <ac:spMk id="4" creationId="{E7FB5704-6E8D-1DD0-D2CC-418333B5A6C7}"/>
          </ac:spMkLst>
        </pc:spChg>
      </pc:sldChg>
      <pc:sldChg chg="modSp">
        <pc:chgData name="Elizabeth Lloyd (Staff - Longsands Academy)" userId="S::elizabeth.lloyd@astrea-longsands.org::7e8857dd-1a5c-44d7-942a-5afb125a61c3" providerId="AD" clId="Web-{79CAC461-7C8A-80BD-571F-E42AE892B053}" dt="2025-10-01T07:30:43.202" v="3"/>
        <pc:sldMkLst>
          <pc:docMk/>
          <pc:sldMk cId="3240432828" sldId="420"/>
        </pc:sldMkLst>
        <pc:spChg chg="ord">
          <ac:chgData name="Elizabeth Lloyd (Staff - Longsands Academy)" userId="S::elizabeth.lloyd@astrea-longsands.org::7e8857dd-1a5c-44d7-942a-5afb125a61c3" providerId="AD" clId="Web-{79CAC461-7C8A-80BD-571F-E42AE892B053}" dt="2025-10-01T07:30:43.202" v="3"/>
          <ac:spMkLst>
            <pc:docMk/>
            <pc:sldMk cId="3240432828" sldId="420"/>
            <ac:spMk id="2" creationId="{0E528F99-86C9-CDF6-7096-759275485D7A}"/>
          </ac:spMkLst>
        </pc:spChg>
      </pc:sldChg>
      <pc:sldChg chg="modSp">
        <pc:chgData name="Elizabeth Lloyd (Staff - Longsands Academy)" userId="S::elizabeth.lloyd@astrea-longsands.org::7e8857dd-1a5c-44d7-942a-5afb125a61c3" providerId="AD" clId="Web-{79CAC461-7C8A-80BD-571F-E42AE892B053}" dt="2025-10-01T07:31:02.737" v="14"/>
        <pc:sldMkLst>
          <pc:docMk/>
          <pc:sldMk cId="3987425766" sldId="421"/>
        </pc:sldMkLst>
        <pc:spChg chg="ord">
          <ac:chgData name="Elizabeth Lloyd (Staff - Longsands Academy)" userId="S::elizabeth.lloyd@astrea-longsands.org::7e8857dd-1a5c-44d7-942a-5afb125a61c3" providerId="AD" clId="Web-{79CAC461-7C8A-80BD-571F-E42AE892B053}" dt="2025-10-01T07:31:02.737" v="14"/>
          <ac:spMkLst>
            <pc:docMk/>
            <pc:sldMk cId="3987425766" sldId="421"/>
            <ac:spMk id="4" creationId="{DD3C5A0B-4E56-825B-625B-9CE034B89B2C}"/>
          </ac:spMkLst>
        </pc:spChg>
      </pc:sldChg>
    </pc:docChg>
  </pc:docChgLst>
  <pc:docChgLst>
    <pc:chgData name="Bryn Parkes (Longsands)" userId="S::bryn.parkes@astrea-longsands.org::4101035f-0c1b-4910-ab7e-7a19f09d5a73" providerId="AD" clId="Web-{89A4C87E-9DAE-03C7-23A6-ACB988CA1A41}"/>
    <pc:docChg chg="modSld">
      <pc:chgData name="Bryn Parkes (Longsands)" userId="S::bryn.parkes@astrea-longsands.org::4101035f-0c1b-4910-ab7e-7a19f09d5a73" providerId="AD" clId="Web-{89A4C87E-9DAE-03C7-23A6-ACB988CA1A41}" dt="2025-10-19T18:22:01.526" v="12" actId="20577"/>
      <pc:docMkLst>
        <pc:docMk/>
      </pc:docMkLst>
      <pc:sldChg chg="modSp">
        <pc:chgData name="Bryn Parkes (Longsands)" userId="S::bryn.parkes@astrea-longsands.org::4101035f-0c1b-4910-ab7e-7a19f09d5a73" providerId="AD" clId="Web-{89A4C87E-9DAE-03C7-23A6-ACB988CA1A41}" dt="2025-10-19T18:22:01.526" v="12" actId="20577"/>
        <pc:sldMkLst>
          <pc:docMk/>
          <pc:sldMk cId="894518766" sldId="419"/>
        </pc:sldMkLst>
        <pc:spChg chg="mod">
          <ac:chgData name="Bryn Parkes (Longsands)" userId="S::bryn.parkes@astrea-longsands.org::4101035f-0c1b-4910-ab7e-7a19f09d5a73" providerId="AD" clId="Web-{89A4C87E-9DAE-03C7-23A6-ACB988CA1A41}" dt="2025-10-19T18:20:13.446" v="1" actId="20577"/>
          <ac:spMkLst>
            <pc:docMk/>
            <pc:sldMk cId="894518766" sldId="419"/>
            <ac:spMk id="3" creationId="{0B5E670B-8089-ADFA-41CC-5F47B58914CF}"/>
          </ac:spMkLst>
        </pc:spChg>
        <pc:spChg chg="mod">
          <ac:chgData name="Bryn Parkes (Longsands)" userId="S::bryn.parkes@astrea-longsands.org::4101035f-0c1b-4910-ab7e-7a19f09d5a73" providerId="AD" clId="Web-{89A4C87E-9DAE-03C7-23A6-ACB988CA1A41}" dt="2025-10-19T18:22:01.526" v="12" actId="20577"/>
          <ac:spMkLst>
            <pc:docMk/>
            <pc:sldMk cId="894518766" sldId="419"/>
            <ac:spMk id="9" creationId="{1EBFE516-33CE-0541-F692-CBCEF3B1B7C9}"/>
          </ac:spMkLst>
        </pc:spChg>
      </pc:sldChg>
    </pc:docChg>
  </pc:docChgLst>
  <pc:docChgLst>
    <pc:chgData name="James Lampett (Longsands)" userId="S::james.lampett@astrea-longsands.org::bd3a4402-9b10-42c5-b0be-3bf3a2574023" providerId="AD" clId="Web-{97F813FB-B384-67A7-4384-8C5634E487C3}"/>
    <pc:docChg chg="modSld">
      <pc:chgData name="James Lampett (Longsands)" userId="S::james.lampett@astrea-longsands.org::bd3a4402-9b10-42c5-b0be-3bf3a2574023" providerId="AD" clId="Web-{97F813FB-B384-67A7-4384-8C5634E487C3}" dt="2025-10-21T10:09:01.497" v="91" actId="20577"/>
      <pc:docMkLst>
        <pc:docMk/>
      </pc:docMkLst>
      <pc:sldChg chg="modSp">
        <pc:chgData name="James Lampett (Longsands)" userId="S::james.lampett@astrea-longsands.org::bd3a4402-9b10-42c5-b0be-3bf3a2574023" providerId="AD" clId="Web-{97F813FB-B384-67A7-4384-8C5634E487C3}" dt="2025-10-21T10:09:01.497" v="91" actId="20577"/>
        <pc:sldMkLst>
          <pc:docMk/>
          <pc:sldMk cId="1202347131" sldId="416"/>
        </pc:sldMkLst>
        <pc:spChg chg="mod">
          <ac:chgData name="James Lampett (Longsands)" userId="S::james.lampett@astrea-longsands.org::bd3a4402-9b10-42c5-b0be-3bf3a2574023" providerId="AD" clId="Web-{97F813FB-B384-67A7-4384-8C5634E487C3}" dt="2025-10-21T10:07:27.055" v="6" actId="20577"/>
          <ac:spMkLst>
            <pc:docMk/>
            <pc:sldMk cId="1202347131" sldId="416"/>
            <ac:spMk id="3" creationId="{27C88DB7-66F3-69B3-67CE-8FAFB46B774D}"/>
          </ac:spMkLst>
        </pc:spChg>
        <pc:spChg chg="mod">
          <ac:chgData name="James Lampett (Longsands)" userId="S::james.lampett@astrea-longsands.org::bd3a4402-9b10-42c5-b0be-3bf3a2574023" providerId="AD" clId="Web-{97F813FB-B384-67A7-4384-8C5634E487C3}" dt="2025-10-21T10:09:01.497" v="91" actId="20577"/>
          <ac:spMkLst>
            <pc:docMk/>
            <pc:sldMk cId="1202347131" sldId="416"/>
            <ac:spMk id="9" creationId="{77EBAB08-EE1C-203E-E362-862CA9366BE8}"/>
          </ac:spMkLst>
        </pc:spChg>
      </pc:sldChg>
    </pc:docChg>
  </pc:docChgLst>
  <pc:docChgLst>
    <pc:chgData name="Jack Bloodworth (Longsands)" userId="S::jack.bloodworth@astrea-longsands.org::4fd257dc-656d-40c8-927f-8a8007a14c9d" providerId="AD" clId="Web-{7A3DE5CD-2019-6D73-CE06-0C9E80C448F3}"/>
    <pc:docChg chg="modSld">
      <pc:chgData name="Jack Bloodworth (Longsands)" userId="S::jack.bloodworth@astrea-longsands.org::4fd257dc-656d-40c8-927f-8a8007a14c9d" providerId="AD" clId="Web-{7A3DE5CD-2019-6D73-CE06-0C9E80C448F3}" dt="2025-10-17T09:37:08.755" v="3" actId="20577"/>
      <pc:docMkLst>
        <pc:docMk/>
      </pc:docMkLst>
      <pc:sldChg chg="modSp">
        <pc:chgData name="Jack Bloodworth (Longsands)" userId="S::jack.bloodworth@astrea-longsands.org::4fd257dc-656d-40c8-927f-8a8007a14c9d" providerId="AD" clId="Web-{7A3DE5CD-2019-6D73-CE06-0C9E80C448F3}" dt="2025-10-17T09:37:08.755" v="3" actId="20577"/>
        <pc:sldMkLst>
          <pc:docMk/>
          <pc:sldMk cId="4184304803" sldId="417"/>
        </pc:sldMkLst>
        <pc:spChg chg="mod">
          <ac:chgData name="Jack Bloodworth (Longsands)" userId="S::jack.bloodworth@astrea-longsands.org::4fd257dc-656d-40c8-927f-8a8007a14c9d" providerId="AD" clId="Web-{7A3DE5CD-2019-6D73-CE06-0C9E80C448F3}" dt="2025-10-17T09:37:08.755" v="3" actId="20577"/>
          <ac:spMkLst>
            <pc:docMk/>
            <pc:sldMk cId="4184304803" sldId="417"/>
            <ac:spMk id="9" creationId="{19D32DFF-2B20-2104-B13D-0EF841909CAC}"/>
          </ac:spMkLst>
        </pc:spChg>
      </pc:sldChg>
    </pc:docChg>
  </pc:docChgLst>
  <pc:docChgLst>
    <pc:chgData clId="Web-{B82727BC-1C2C-9803-580C-063476C7B095}"/>
    <pc:docChg chg="modSld">
      <pc:chgData name="" userId="" providerId="" clId="Web-{B82727BC-1C2C-9803-580C-063476C7B095}" dt="2025-09-29T14:25:57.802" v="8" actId="20577"/>
      <pc:docMkLst>
        <pc:docMk/>
      </pc:docMkLst>
      <pc:sldChg chg="modSp">
        <pc:chgData name="" userId="" providerId="" clId="Web-{B82727BC-1C2C-9803-580C-063476C7B095}" dt="2025-09-29T14:25:57.802" v="8" actId="20577"/>
        <pc:sldMkLst>
          <pc:docMk/>
          <pc:sldMk cId="3177609973" sldId="412"/>
        </pc:sldMkLst>
        <pc:spChg chg="mod">
          <ac:chgData name="" userId="" providerId="" clId="Web-{B82727BC-1C2C-9803-580C-063476C7B095}" dt="2025-09-29T14:25:57.802" v="8" actId="20577"/>
          <ac:spMkLst>
            <pc:docMk/>
            <pc:sldMk cId="3177609973" sldId="412"/>
            <ac:spMk id="3" creationId="{2A87F61B-C569-62C8-C48F-E6DC14761914}"/>
          </ac:spMkLst>
        </pc:spChg>
        <pc:spChg chg="mod">
          <ac:chgData name="" userId="" providerId="" clId="Web-{B82727BC-1C2C-9803-580C-063476C7B095}" dt="2025-09-29T14:25:53.255" v="0" actId="1076"/>
          <ac:spMkLst>
            <pc:docMk/>
            <pc:sldMk cId="3177609973" sldId="412"/>
            <ac:spMk id="4" creationId="{A64ED7E5-5CB3-0FB0-3DBC-0E92C9DAF785}"/>
          </ac:spMkLst>
        </pc:spChg>
      </pc:sldChg>
    </pc:docChg>
  </pc:docChgLst>
  <pc:docChgLst>
    <pc:chgData name="William Morton (Staff - Longsands Academy)" userId="0609e067-588c-449f-ac40-52d75735094c" providerId="ADAL" clId="{07A8E30A-0DCD-4F53-88CD-ED1C669B654D}"/>
    <pc:docChg chg="modSld">
      <pc:chgData name="William Morton (Staff - Longsands Academy)" userId="0609e067-588c-449f-ac40-52d75735094c" providerId="ADAL" clId="{07A8E30A-0DCD-4F53-88CD-ED1C669B654D}" dt="2025-10-03T17:06:44.607" v="30" actId="1036"/>
      <pc:docMkLst>
        <pc:docMk/>
      </pc:docMkLst>
      <pc:sldChg chg="modSp mod">
        <pc:chgData name="William Morton (Staff - Longsands Academy)" userId="0609e067-588c-449f-ac40-52d75735094c" providerId="ADAL" clId="{07A8E30A-0DCD-4F53-88CD-ED1C669B654D}" dt="2025-10-03T17:06:44.607" v="30" actId="1036"/>
        <pc:sldMkLst>
          <pc:docMk/>
          <pc:sldMk cId="2824613431" sldId="410"/>
        </pc:sldMkLst>
        <pc:spChg chg="mod">
          <ac:chgData name="William Morton (Staff - Longsands Academy)" userId="0609e067-588c-449f-ac40-52d75735094c" providerId="ADAL" clId="{07A8E30A-0DCD-4F53-88CD-ED1C669B654D}" dt="2025-10-03T17:06:44.607" v="30" actId="1036"/>
          <ac:spMkLst>
            <pc:docMk/>
            <pc:sldMk cId="2824613431" sldId="410"/>
            <ac:spMk id="9" creationId="{90C38B6A-065C-9079-31AD-C65B416E1F64}"/>
          </ac:spMkLst>
        </pc:spChg>
      </pc:sldChg>
    </pc:docChg>
  </pc:docChgLst>
  <pc:docChgLst>
    <pc:chgData clId="Web-{00B7C049-9939-7748-0F78-B9592E469725}"/>
    <pc:docChg chg="modSld">
      <pc:chgData name="" userId="" providerId="" clId="Web-{00B7C049-9939-7748-0F78-B9592E469725}" dt="2025-10-01T12:05:55.394" v="10" actId="14100"/>
      <pc:docMkLst>
        <pc:docMk/>
      </pc:docMkLst>
      <pc:sldChg chg="modSp">
        <pc:chgData name="" userId="" providerId="" clId="Web-{00B7C049-9939-7748-0F78-B9592E469725}" dt="2025-10-01T12:05:55.394" v="10" actId="14100"/>
        <pc:sldMkLst>
          <pc:docMk/>
          <pc:sldMk cId="248517088" sldId="418"/>
        </pc:sldMkLst>
        <pc:spChg chg="mod">
          <ac:chgData name="" userId="" providerId="" clId="Web-{00B7C049-9939-7748-0F78-B9592E469725}" dt="2025-10-01T12:05:55.394" v="10" actId="14100"/>
          <ac:spMkLst>
            <pc:docMk/>
            <pc:sldMk cId="248517088" sldId="418"/>
            <ac:spMk id="3" creationId="{58406F0A-8700-4D88-3437-77A362EBD99F}"/>
          </ac:spMkLst>
        </pc:spChg>
        <pc:spChg chg="mod">
          <ac:chgData name="" userId="" providerId="" clId="Web-{00B7C049-9939-7748-0F78-B9592E469725}" dt="2025-10-01T12:05:27.675" v="0" actId="1076"/>
          <ac:spMkLst>
            <pc:docMk/>
            <pc:sldMk cId="248517088" sldId="418"/>
            <ac:spMk id="4" creationId="{15BD83DD-04C3-C0D5-7D7B-9185E81BFE9E}"/>
          </ac:spMkLst>
        </pc:spChg>
      </pc:sldChg>
    </pc:docChg>
  </pc:docChgLst>
  <pc:docChgLst>
    <pc:chgData name="Elizabeth Lloyd (Staff - Longsands Academy)" userId="7e8857dd-1a5c-44d7-942a-5afb125a61c3" providerId="ADAL" clId="{A414C56A-5403-4C3F-9E60-F71FE55BF4DF}"/>
    <pc:docChg chg="undo custSel modSld">
      <pc:chgData name="Elizabeth Lloyd (Staff - Longsands Academy)" userId="7e8857dd-1a5c-44d7-942a-5afb125a61c3" providerId="ADAL" clId="{A414C56A-5403-4C3F-9E60-F71FE55BF4DF}" dt="2025-10-21T11:28:29.247" v="138" actId="6549"/>
      <pc:docMkLst>
        <pc:docMk/>
      </pc:docMkLst>
      <pc:sldChg chg="modSp mod">
        <pc:chgData name="Elizabeth Lloyd (Staff - Longsands Academy)" userId="7e8857dd-1a5c-44d7-942a-5afb125a61c3" providerId="ADAL" clId="{A414C56A-5403-4C3F-9E60-F71FE55BF4DF}" dt="2025-10-20T18:09:57.279" v="103" actId="20577"/>
        <pc:sldMkLst>
          <pc:docMk/>
          <pc:sldMk cId="2824613431" sldId="410"/>
        </pc:sldMkLst>
        <pc:spChg chg="mod">
          <ac:chgData name="Elizabeth Lloyd (Staff - Longsands Academy)" userId="7e8857dd-1a5c-44d7-942a-5afb125a61c3" providerId="ADAL" clId="{A414C56A-5403-4C3F-9E60-F71FE55BF4DF}" dt="2025-10-20T18:09:57.279" v="103" actId="20577"/>
          <ac:spMkLst>
            <pc:docMk/>
            <pc:sldMk cId="2824613431" sldId="410"/>
            <ac:spMk id="9" creationId="{90C38B6A-065C-9079-31AD-C65B416E1F64}"/>
          </ac:spMkLst>
        </pc:spChg>
      </pc:sldChg>
      <pc:sldChg chg="modSp mod">
        <pc:chgData name="Elizabeth Lloyd (Staff - Longsands Academy)" userId="7e8857dd-1a5c-44d7-942a-5afb125a61c3" providerId="ADAL" clId="{A414C56A-5403-4C3F-9E60-F71FE55BF4DF}" dt="2025-10-20T18:10:18.378" v="109" actId="12"/>
        <pc:sldMkLst>
          <pc:docMk/>
          <pc:sldMk cId="3177609973" sldId="412"/>
        </pc:sldMkLst>
        <pc:graphicFrameChg chg="modGraphic">
          <ac:chgData name="Elizabeth Lloyd (Staff - Longsands Academy)" userId="7e8857dd-1a5c-44d7-942a-5afb125a61c3" providerId="ADAL" clId="{A414C56A-5403-4C3F-9E60-F71FE55BF4DF}" dt="2025-10-20T18:10:18.378" v="109" actId="12"/>
          <ac:graphicFrameMkLst>
            <pc:docMk/>
            <pc:sldMk cId="3177609973" sldId="412"/>
            <ac:graphicFrameMk id="6" creationId="{821A1704-22C6-87BA-A02C-298CE8BFAED8}"/>
          </ac:graphicFrameMkLst>
        </pc:graphicFrameChg>
      </pc:sldChg>
      <pc:sldChg chg="modSp mod">
        <pc:chgData name="Elizabeth Lloyd (Staff - Longsands Academy)" userId="7e8857dd-1a5c-44d7-942a-5afb125a61c3" providerId="ADAL" clId="{A414C56A-5403-4C3F-9E60-F71FE55BF4DF}" dt="2025-10-20T18:10:45.241" v="119" actId="14100"/>
        <pc:sldMkLst>
          <pc:docMk/>
          <pc:sldMk cId="3235576354" sldId="413"/>
        </pc:sldMkLst>
        <pc:spChg chg="mod">
          <ac:chgData name="Elizabeth Lloyd (Staff - Longsands Academy)" userId="7e8857dd-1a5c-44d7-942a-5afb125a61c3" providerId="ADAL" clId="{A414C56A-5403-4C3F-9E60-F71FE55BF4DF}" dt="2025-10-20T18:10:45.241" v="119" actId="14100"/>
          <ac:spMkLst>
            <pc:docMk/>
            <pc:sldMk cId="3235576354" sldId="413"/>
            <ac:spMk id="9" creationId="{0D031BB2-02F4-17D6-FAB7-DEEACA6E0440}"/>
          </ac:spMkLst>
        </pc:spChg>
      </pc:sldChg>
      <pc:sldChg chg="addSp modSp">
        <pc:chgData name="Elizabeth Lloyd (Staff - Longsands Academy)" userId="7e8857dd-1a5c-44d7-942a-5afb125a61c3" providerId="ADAL" clId="{A414C56A-5403-4C3F-9E60-F71FE55BF4DF}" dt="2025-10-20T18:10:52.982" v="120"/>
        <pc:sldMkLst>
          <pc:docMk/>
          <pc:sldMk cId="2815193818" sldId="415"/>
        </pc:sldMkLst>
        <pc:spChg chg="add mod">
          <ac:chgData name="Elizabeth Lloyd (Staff - Longsands Academy)" userId="7e8857dd-1a5c-44d7-942a-5afb125a61c3" providerId="ADAL" clId="{A414C56A-5403-4C3F-9E60-F71FE55BF4DF}" dt="2025-10-20T18:10:52.982" v="120"/>
          <ac:spMkLst>
            <pc:docMk/>
            <pc:sldMk cId="2815193818" sldId="415"/>
            <ac:spMk id="4" creationId="{B0C33EF8-4A37-A2B8-A3E6-6472B144E96C}"/>
          </ac:spMkLst>
        </pc:spChg>
      </pc:sldChg>
      <pc:sldChg chg="modSp mod">
        <pc:chgData name="Elizabeth Lloyd (Staff - Longsands Academy)" userId="7e8857dd-1a5c-44d7-942a-5afb125a61c3" providerId="ADAL" clId="{A414C56A-5403-4C3F-9E60-F71FE55BF4DF}" dt="2025-10-21T11:28:29.247" v="138" actId="6549"/>
        <pc:sldMkLst>
          <pc:docMk/>
          <pc:sldMk cId="1202347131" sldId="416"/>
        </pc:sldMkLst>
        <pc:spChg chg="mod">
          <ac:chgData name="Elizabeth Lloyd (Staff - Longsands Academy)" userId="7e8857dd-1a5c-44d7-942a-5afb125a61c3" providerId="ADAL" clId="{A414C56A-5403-4C3F-9E60-F71FE55BF4DF}" dt="2025-10-21T11:28:29.247" v="138" actId="6549"/>
          <ac:spMkLst>
            <pc:docMk/>
            <pc:sldMk cId="1202347131" sldId="416"/>
            <ac:spMk id="9" creationId="{77EBAB08-EE1C-203E-E362-862CA9366BE8}"/>
          </ac:spMkLst>
        </pc:spChg>
      </pc:sldChg>
      <pc:sldChg chg="modSp mod">
        <pc:chgData name="Elizabeth Lloyd (Staff - Longsands Academy)" userId="7e8857dd-1a5c-44d7-942a-5afb125a61c3" providerId="ADAL" clId="{A414C56A-5403-4C3F-9E60-F71FE55BF4DF}" dt="2025-10-20T18:11:16.114" v="126" actId="113"/>
        <pc:sldMkLst>
          <pc:docMk/>
          <pc:sldMk cId="248517088" sldId="418"/>
        </pc:sldMkLst>
        <pc:graphicFrameChg chg="modGraphic">
          <ac:chgData name="Elizabeth Lloyd (Staff - Longsands Academy)" userId="7e8857dd-1a5c-44d7-942a-5afb125a61c3" providerId="ADAL" clId="{A414C56A-5403-4C3F-9E60-F71FE55BF4DF}" dt="2025-10-20T18:11:16.114" v="126" actId="113"/>
          <ac:graphicFrameMkLst>
            <pc:docMk/>
            <pc:sldMk cId="248517088" sldId="418"/>
            <ac:graphicFrameMk id="6" creationId="{CC0B5649-A2FE-EA04-BAE0-368110DB7A7C}"/>
          </ac:graphicFrameMkLst>
        </pc:graphicFrameChg>
      </pc:sldChg>
      <pc:sldChg chg="modSp mod">
        <pc:chgData name="Elizabeth Lloyd (Staff - Longsands Academy)" userId="7e8857dd-1a5c-44d7-942a-5afb125a61c3" providerId="ADAL" clId="{A414C56A-5403-4C3F-9E60-F71FE55BF4DF}" dt="2025-10-20T18:11:06.341" v="122" actId="20577"/>
        <pc:sldMkLst>
          <pc:docMk/>
          <pc:sldMk cId="894518766" sldId="419"/>
        </pc:sldMkLst>
        <pc:spChg chg="mod">
          <ac:chgData name="Elizabeth Lloyd (Staff - Longsands Academy)" userId="7e8857dd-1a5c-44d7-942a-5afb125a61c3" providerId="ADAL" clId="{A414C56A-5403-4C3F-9E60-F71FE55BF4DF}" dt="2025-10-20T18:11:06.341" v="122" actId="20577"/>
          <ac:spMkLst>
            <pc:docMk/>
            <pc:sldMk cId="894518766" sldId="419"/>
            <ac:spMk id="9" creationId="{1EBFE516-33CE-0541-F692-CBCEF3B1B7C9}"/>
          </ac:spMkLst>
        </pc:spChg>
      </pc:sldChg>
      <pc:sldChg chg="addSp delSp modSp mod">
        <pc:chgData name="Elizabeth Lloyd (Staff - Longsands Academy)" userId="7e8857dd-1a5c-44d7-942a-5afb125a61c3" providerId="ADAL" clId="{A414C56A-5403-4C3F-9E60-F71FE55BF4DF}" dt="2025-10-20T18:08:55.057" v="37" actId="12"/>
        <pc:sldMkLst>
          <pc:docMk/>
          <pc:sldMk cId="3240432828" sldId="420"/>
        </pc:sldMkLst>
        <pc:spChg chg="add del mod">
          <ac:chgData name="Elizabeth Lloyd (Staff - Longsands Academy)" userId="7e8857dd-1a5c-44d7-942a-5afb125a61c3" providerId="ADAL" clId="{A414C56A-5403-4C3F-9E60-F71FE55BF4DF}" dt="2025-10-20T18:08:50.610" v="36" actId="20577"/>
          <ac:spMkLst>
            <pc:docMk/>
            <pc:sldMk cId="3240432828" sldId="420"/>
            <ac:spMk id="3" creationId="{71D91DC0-12A0-39B2-AB3C-0005859BFFC5}"/>
          </ac:spMkLst>
        </pc:spChg>
        <pc:spChg chg="add mod">
          <ac:chgData name="Elizabeth Lloyd (Staff - Longsands Academy)" userId="7e8857dd-1a5c-44d7-942a-5afb125a61c3" providerId="ADAL" clId="{A414C56A-5403-4C3F-9E60-F71FE55BF4DF}" dt="2025-10-20T18:08:18.650" v="0"/>
          <ac:spMkLst>
            <pc:docMk/>
            <pc:sldMk cId="3240432828" sldId="420"/>
            <ac:spMk id="4" creationId="{C3EF28EB-66CF-CA85-EAE2-3405E1D1FC6F}"/>
          </ac:spMkLst>
        </pc:spChg>
        <pc:spChg chg="add mod">
          <ac:chgData name="Elizabeth Lloyd (Staff - Longsands Academy)" userId="7e8857dd-1a5c-44d7-942a-5afb125a61c3" providerId="ADAL" clId="{A414C56A-5403-4C3F-9E60-F71FE55BF4DF}" dt="2025-10-20T18:08:29.549" v="2" actId="1076"/>
          <ac:spMkLst>
            <pc:docMk/>
            <pc:sldMk cId="3240432828" sldId="420"/>
            <ac:spMk id="7" creationId="{51905F78-CD9C-8F06-FD4E-5BAB1384D2FB}"/>
          </ac:spMkLst>
        </pc:spChg>
        <pc:graphicFrameChg chg="modGraphic">
          <ac:chgData name="Elizabeth Lloyd (Staff - Longsands Academy)" userId="7e8857dd-1a5c-44d7-942a-5afb125a61c3" providerId="ADAL" clId="{A414C56A-5403-4C3F-9E60-F71FE55BF4DF}" dt="2025-10-20T18:08:55.057" v="37" actId="12"/>
          <ac:graphicFrameMkLst>
            <pc:docMk/>
            <pc:sldMk cId="3240432828" sldId="420"/>
            <ac:graphicFrameMk id="6" creationId="{1B0D237F-3103-153E-6AD4-FF696B4AB90E}"/>
          </ac:graphicFrameMkLst>
        </pc:graphicFrameChg>
      </pc:sldChg>
      <pc:sldChg chg="modSp mod">
        <pc:chgData name="Elizabeth Lloyd (Staff - Longsands Academy)" userId="7e8857dd-1a5c-44d7-942a-5afb125a61c3" providerId="ADAL" clId="{A414C56A-5403-4C3F-9E60-F71FE55BF4DF}" dt="2025-10-20T18:10:34.583" v="115" actId="12"/>
        <pc:sldMkLst>
          <pc:docMk/>
          <pc:sldMk cId="3987425766" sldId="421"/>
        </pc:sldMkLst>
        <pc:graphicFrameChg chg="modGraphic">
          <ac:chgData name="Elizabeth Lloyd (Staff - Longsands Academy)" userId="7e8857dd-1a5c-44d7-942a-5afb125a61c3" providerId="ADAL" clId="{A414C56A-5403-4C3F-9E60-F71FE55BF4DF}" dt="2025-10-20T18:10:34.583" v="115" actId="12"/>
          <ac:graphicFrameMkLst>
            <pc:docMk/>
            <pc:sldMk cId="3987425766" sldId="421"/>
            <ac:graphicFrameMk id="6" creationId="{420B4852-091B-5A5E-091F-928F066F2EE2}"/>
          </ac:graphicFrameMkLst>
        </pc:graphicFrameChg>
      </pc:sldChg>
    </pc:docChg>
  </pc:docChgLst>
  <pc:docChgLst>
    <pc:chgData name="William Morton (Staff - Longsands Academy)" userId="S::william.morton@astrea-longsands.org::0609e067-588c-449f-ac40-52d75735094c" providerId="AD" clId="Web-{04238C09-6483-8013-3B5C-A48A938AA750}"/>
    <pc:docChg chg="modSld">
      <pc:chgData name="William Morton (Staff - Longsands Academy)" userId="S::william.morton@astrea-longsands.org::0609e067-588c-449f-ac40-52d75735094c" providerId="AD" clId="Web-{04238C09-6483-8013-3B5C-A48A938AA750}" dt="2025-10-21T10:54:24.739" v="2" actId="20577"/>
      <pc:docMkLst>
        <pc:docMk/>
      </pc:docMkLst>
      <pc:sldChg chg="modSp">
        <pc:chgData name="William Morton (Staff - Longsands Academy)" userId="S::william.morton@astrea-longsands.org::0609e067-588c-449f-ac40-52d75735094c" providerId="AD" clId="Web-{04238C09-6483-8013-3B5C-A48A938AA750}" dt="2025-10-21T10:54:24.739" v="2" actId="20577"/>
        <pc:sldMkLst>
          <pc:docMk/>
          <pc:sldMk cId="2824613431" sldId="410"/>
        </pc:sldMkLst>
        <pc:spChg chg="mod">
          <ac:chgData name="William Morton (Staff - Longsands Academy)" userId="S::william.morton@astrea-longsands.org::0609e067-588c-449f-ac40-52d75735094c" providerId="AD" clId="Web-{04238C09-6483-8013-3B5C-A48A938AA750}" dt="2025-10-21T10:54:24.739" v="2" actId="20577"/>
          <ac:spMkLst>
            <pc:docMk/>
            <pc:sldMk cId="2824613431" sldId="410"/>
            <ac:spMk id="9" creationId="{90C38B6A-065C-9079-31AD-C65B416E1F64}"/>
          </ac:spMkLst>
        </pc:spChg>
      </pc:sldChg>
    </pc:docChg>
  </pc:docChgLst>
  <pc:docChgLst>
    <pc:chgData name="Ian Bowen (Longsands)" userId="S::ian.bowen@astrea-longsands.org::875918e8-4c4a-41ba-9401-e2f68089c25f" providerId="AD" clId="Web-{C79480D4-F286-FF1B-D125-61B95B39C9D1}"/>
    <pc:docChg chg="modSld">
      <pc:chgData name="Ian Bowen (Longsands)" userId="S::ian.bowen@astrea-longsands.org::875918e8-4c4a-41ba-9401-e2f68089c25f" providerId="AD" clId="Web-{C79480D4-F286-FF1B-D125-61B95B39C9D1}" dt="2025-10-16T16:16:57.814" v="68" actId="20577"/>
      <pc:docMkLst>
        <pc:docMk/>
      </pc:docMkLst>
      <pc:sldChg chg="modSp">
        <pc:chgData name="Ian Bowen (Longsands)" userId="S::ian.bowen@astrea-longsands.org::875918e8-4c4a-41ba-9401-e2f68089c25f" providerId="AD" clId="Web-{C79480D4-F286-FF1B-D125-61B95B39C9D1}" dt="2025-10-16T16:16:57.814" v="68" actId="20577"/>
        <pc:sldMkLst>
          <pc:docMk/>
          <pc:sldMk cId="3235576354" sldId="413"/>
        </pc:sldMkLst>
        <pc:spChg chg="mod">
          <ac:chgData name="Ian Bowen (Longsands)" userId="S::ian.bowen@astrea-longsands.org::875918e8-4c4a-41ba-9401-e2f68089c25f" providerId="AD" clId="Web-{C79480D4-F286-FF1B-D125-61B95B39C9D1}" dt="2025-10-16T16:16:20.687" v="43" actId="20577"/>
          <ac:spMkLst>
            <pc:docMk/>
            <pc:sldMk cId="3235576354" sldId="413"/>
            <ac:spMk id="3" creationId="{51FB7913-F8A8-B0FD-90B0-37C9C5914B19}"/>
          </ac:spMkLst>
        </pc:spChg>
        <pc:spChg chg="mod">
          <ac:chgData name="Ian Bowen (Longsands)" userId="S::ian.bowen@astrea-longsands.org::875918e8-4c4a-41ba-9401-e2f68089c25f" providerId="AD" clId="Web-{C79480D4-F286-FF1B-D125-61B95B39C9D1}" dt="2025-10-16T16:16:57.814" v="68" actId="20577"/>
          <ac:spMkLst>
            <pc:docMk/>
            <pc:sldMk cId="3235576354" sldId="413"/>
            <ac:spMk id="9" creationId="{0D031BB2-02F4-17D6-FAB7-DEEACA6E0440}"/>
          </ac:spMkLst>
        </pc:spChg>
      </pc:sldChg>
    </pc:docChg>
  </pc:docChgLst>
  <pc:docChgLst>
    <pc:chgData name="Clare Allden (Longsands)" userId="S::clare.allden@astrea-longsands.org::1dc717fe-52a6-4f1f-af6d-79fe36721679" providerId="AD" clId="Web-{B82727BC-1C2C-9803-580C-063476C7B095}"/>
    <pc:docChg chg="addSld modSld">
      <pc:chgData name="Clare Allden (Longsands)" userId="S::clare.allden@astrea-longsands.org::1dc717fe-52a6-4f1f-af6d-79fe36721679" providerId="AD" clId="Web-{B82727BC-1C2C-9803-580C-063476C7B095}" dt="2025-09-29T14:28:58.483" v="273" actId="1076"/>
      <pc:docMkLst>
        <pc:docMk/>
      </pc:docMkLst>
      <pc:sldChg chg="modSp">
        <pc:chgData name="Clare Allden (Longsands)" userId="S::clare.allden@astrea-longsands.org::1dc717fe-52a6-4f1f-af6d-79fe36721679" providerId="AD" clId="Web-{B82727BC-1C2C-9803-580C-063476C7B095}" dt="2025-09-29T14:28:21.340" v="260" actId="1076"/>
        <pc:sldMkLst>
          <pc:docMk/>
          <pc:sldMk cId="3177609973" sldId="412"/>
        </pc:sldMkLst>
        <pc:spChg chg="mod">
          <ac:chgData name="Clare Allden (Longsands)" userId="S::clare.allden@astrea-longsands.org::1dc717fe-52a6-4f1f-af6d-79fe36721679" providerId="AD" clId="Web-{B82727BC-1C2C-9803-580C-063476C7B095}" dt="2025-09-29T14:27:43.367" v="191" actId="20577"/>
          <ac:spMkLst>
            <pc:docMk/>
            <pc:sldMk cId="3177609973" sldId="412"/>
            <ac:spMk id="3" creationId="{2A87F61B-C569-62C8-C48F-E6DC14761914}"/>
          </ac:spMkLst>
        </pc:spChg>
        <pc:spChg chg="mod">
          <ac:chgData name="Clare Allden (Longsands)" userId="S::clare.allden@astrea-longsands.org::1dc717fe-52a6-4f1f-af6d-79fe36721679" providerId="AD" clId="Web-{B82727BC-1C2C-9803-580C-063476C7B095}" dt="2025-09-29T14:28:21.340" v="260" actId="1076"/>
          <ac:spMkLst>
            <pc:docMk/>
            <pc:sldMk cId="3177609973" sldId="412"/>
            <ac:spMk id="4" creationId="{A64ED7E5-5CB3-0FB0-3DBC-0E92C9DAF785}"/>
          </ac:spMkLst>
        </pc:spChg>
        <pc:graphicFrameChg chg="mod modGraphic">
          <ac:chgData name="Clare Allden (Longsands)" userId="S::clare.allden@astrea-longsands.org::1dc717fe-52a6-4f1f-af6d-79fe36721679" providerId="AD" clId="Web-{B82727BC-1C2C-9803-580C-063476C7B095}" dt="2025-09-29T14:28:15.558" v="259"/>
          <ac:graphicFrameMkLst>
            <pc:docMk/>
            <pc:sldMk cId="3177609973" sldId="412"/>
            <ac:graphicFrameMk id="6" creationId="{821A1704-22C6-87BA-A02C-298CE8BFAED8}"/>
          </ac:graphicFrameMkLst>
        </pc:graphicFrameChg>
      </pc:sldChg>
      <pc:sldChg chg="modSp add replId">
        <pc:chgData name="Clare Allden (Longsands)" userId="S::clare.allden@astrea-longsands.org::1dc717fe-52a6-4f1f-af6d-79fe36721679" providerId="AD" clId="Web-{B82727BC-1C2C-9803-580C-063476C7B095}" dt="2025-09-29T14:28:58.483" v="273" actId="1076"/>
        <pc:sldMkLst>
          <pc:docMk/>
          <pc:sldMk cId="3987425766" sldId="421"/>
        </pc:sldMkLst>
        <pc:spChg chg="mod">
          <ac:chgData name="Clare Allden (Longsands)" userId="S::clare.allden@astrea-longsands.org::1dc717fe-52a6-4f1f-af6d-79fe36721679" providerId="AD" clId="Web-{B82727BC-1C2C-9803-580C-063476C7B095}" dt="2025-09-29T14:28:58.483" v="273" actId="1076"/>
          <ac:spMkLst>
            <pc:docMk/>
            <pc:sldMk cId="3987425766" sldId="421"/>
            <ac:spMk id="4" creationId="{DD3C5A0B-4E56-825B-625B-9CE034B89B2C}"/>
          </ac:spMkLst>
        </pc:spChg>
        <pc:graphicFrameChg chg="mod modGraphic">
          <ac:chgData name="Clare Allden (Longsands)" userId="S::clare.allden@astrea-longsands.org::1dc717fe-52a6-4f1f-af6d-79fe36721679" providerId="AD" clId="Web-{B82727BC-1C2C-9803-580C-063476C7B095}" dt="2025-09-29T14:28:47.967" v="272"/>
          <ac:graphicFrameMkLst>
            <pc:docMk/>
            <pc:sldMk cId="3987425766" sldId="421"/>
            <ac:graphicFrameMk id="6" creationId="{420B4852-091B-5A5E-091F-928F066F2EE2}"/>
          </ac:graphicFrameMkLst>
        </pc:graphicFrameChg>
      </pc:sldChg>
    </pc:docChg>
  </pc:docChgLst>
  <pc:docChgLst>
    <pc:chgData name="Julia Philpott (Longsands)" userId="3e2bba78-26eb-4608-a6b0-3dab4d4c1047" providerId="ADAL" clId="{993C83C9-3E87-419B-80C8-880B995F7C8D}"/>
    <pc:docChg chg="undo custSel addSld delSld modSld">
      <pc:chgData name="Julia Philpott (Longsands)" userId="3e2bba78-26eb-4608-a6b0-3dab4d4c1047" providerId="ADAL" clId="{993C83C9-3E87-419B-80C8-880B995F7C8D}" dt="2025-10-01T09:55:16.525" v="731" actId="5793"/>
      <pc:docMkLst>
        <pc:docMk/>
      </pc:docMkLst>
      <pc:sldChg chg="modSp add mod">
        <pc:chgData name="Julia Philpott (Longsands)" userId="3e2bba78-26eb-4608-a6b0-3dab4d4c1047" providerId="ADAL" clId="{993C83C9-3E87-419B-80C8-880B995F7C8D}" dt="2025-10-01T09:55:16.525" v="731" actId="5793"/>
        <pc:sldMkLst>
          <pc:docMk/>
          <pc:sldMk cId="1278676707" sldId="422"/>
        </pc:sldMkLst>
        <pc:spChg chg="mod">
          <ac:chgData name="Julia Philpott (Longsands)" userId="3e2bba78-26eb-4608-a6b0-3dab4d4c1047" providerId="ADAL" clId="{993C83C9-3E87-419B-80C8-880B995F7C8D}" dt="2025-10-01T09:49:27.329" v="80" actId="113"/>
          <ac:spMkLst>
            <pc:docMk/>
            <pc:sldMk cId="1278676707" sldId="422"/>
            <ac:spMk id="3" creationId="{53330EA4-54C6-4C9F-DEC6-F3BF31F2D228}"/>
          </ac:spMkLst>
        </pc:spChg>
        <pc:spChg chg="mod">
          <ac:chgData name="Julia Philpott (Longsands)" userId="3e2bba78-26eb-4608-a6b0-3dab4d4c1047" providerId="ADAL" clId="{993C83C9-3E87-419B-80C8-880B995F7C8D}" dt="2025-10-01T09:49:24.581" v="79" actId="113"/>
          <ac:spMkLst>
            <pc:docMk/>
            <pc:sldMk cId="1278676707" sldId="422"/>
            <ac:spMk id="9" creationId="{6236D972-1F76-4FB3-717C-669409217FE7}"/>
          </ac:spMkLst>
        </pc:spChg>
        <pc:graphicFrameChg chg="mod modGraphic">
          <ac:chgData name="Julia Philpott (Longsands)" userId="3e2bba78-26eb-4608-a6b0-3dab4d4c1047" providerId="ADAL" clId="{993C83C9-3E87-419B-80C8-880B995F7C8D}" dt="2025-10-01T09:55:16.525" v="731" actId="5793"/>
          <ac:graphicFrameMkLst>
            <pc:docMk/>
            <pc:sldMk cId="1278676707" sldId="422"/>
            <ac:graphicFrameMk id="6" creationId="{787077A1-D680-7FFD-1315-AE4F1FA2FB9F}"/>
          </ac:graphicFrameMkLst>
        </pc:graphicFrameChg>
      </pc:sldChg>
    </pc:docChg>
  </pc:docChgLst>
  <pc:docChgLst>
    <pc:chgData name="Clare Allden (Longsands)" userId="S::clare.allden@astrea-longsands.org::1dc717fe-52a6-4f1f-af6d-79fe36721679" providerId="AD" clId="Web-{95CA4319-BF1C-83ED-827D-A70504DDD27F}"/>
    <pc:docChg chg="modSld">
      <pc:chgData name="Clare Allden (Longsands)" userId="S::clare.allden@astrea-longsands.org::1dc717fe-52a6-4f1f-af6d-79fe36721679" providerId="AD" clId="Web-{95CA4319-BF1C-83ED-827D-A70504DDD27F}" dt="2025-10-09T09:35:53.017" v="141" actId="1076"/>
      <pc:docMkLst>
        <pc:docMk/>
      </pc:docMkLst>
      <pc:sldChg chg="modSp">
        <pc:chgData name="Clare Allden (Longsands)" userId="S::clare.allden@astrea-longsands.org::1dc717fe-52a6-4f1f-af6d-79fe36721679" providerId="AD" clId="Web-{95CA4319-BF1C-83ED-827D-A70504DDD27F}" dt="2025-10-09T09:34:46.829" v="1" actId="1076"/>
        <pc:sldMkLst>
          <pc:docMk/>
          <pc:sldMk cId="3177609973" sldId="412"/>
        </pc:sldMkLst>
        <pc:spChg chg="mod">
          <ac:chgData name="Clare Allden (Longsands)" userId="S::clare.allden@astrea-longsands.org::1dc717fe-52a6-4f1f-af6d-79fe36721679" providerId="AD" clId="Web-{95CA4319-BF1C-83ED-827D-A70504DDD27F}" dt="2025-10-09T09:34:46.829" v="1" actId="1076"/>
          <ac:spMkLst>
            <pc:docMk/>
            <pc:sldMk cId="3177609973" sldId="412"/>
            <ac:spMk id="4" creationId="{A64ED7E5-5CB3-0FB0-3DBC-0E92C9DAF785}"/>
          </ac:spMkLst>
        </pc:spChg>
      </pc:sldChg>
      <pc:sldChg chg="modSp">
        <pc:chgData name="Clare Allden (Longsands)" userId="S::clare.allden@astrea-longsands.org::1dc717fe-52a6-4f1f-af6d-79fe36721679" providerId="AD" clId="Web-{95CA4319-BF1C-83ED-827D-A70504DDD27F}" dt="2025-10-09T09:35:53.017" v="141" actId="1076"/>
        <pc:sldMkLst>
          <pc:docMk/>
          <pc:sldMk cId="3987425766" sldId="421"/>
        </pc:sldMkLst>
        <pc:spChg chg="mod">
          <ac:chgData name="Clare Allden (Longsands)" userId="S::clare.allden@astrea-longsands.org::1dc717fe-52a6-4f1f-af6d-79fe36721679" providerId="AD" clId="Web-{95CA4319-BF1C-83ED-827D-A70504DDD27F}" dt="2025-10-09T09:35:53.017" v="141" actId="1076"/>
          <ac:spMkLst>
            <pc:docMk/>
            <pc:sldMk cId="3987425766" sldId="421"/>
            <ac:spMk id="4" creationId="{DD3C5A0B-4E56-825B-625B-9CE034B89B2C}"/>
          </ac:spMkLst>
        </pc:spChg>
        <pc:graphicFrameChg chg="mod modGraphic">
          <ac:chgData name="Clare Allden (Longsands)" userId="S::clare.allden@astrea-longsands.org::1dc717fe-52a6-4f1f-af6d-79fe36721679" providerId="AD" clId="Web-{95CA4319-BF1C-83ED-827D-A70504DDD27F}" dt="2025-10-09T09:35:41.954" v="140"/>
          <ac:graphicFrameMkLst>
            <pc:docMk/>
            <pc:sldMk cId="3987425766" sldId="421"/>
            <ac:graphicFrameMk id="6" creationId="{420B4852-091B-5A5E-091F-928F066F2EE2}"/>
          </ac:graphicFrameMkLst>
        </pc:graphicFrameChg>
      </pc:sldChg>
    </pc:docChg>
  </pc:docChgLst>
  <pc:docChgLst>
    <pc:chgData name="Clare Allden (Longsands)" userId="S::clare.allden@astrea-longsands.org::1dc717fe-52a6-4f1f-af6d-79fe36721679" providerId="AD" clId="Web-{8199C68B-19CE-DF43-C478-D37A07643C2E}"/>
    <pc:docChg chg="modSld">
      <pc:chgData name="Clare Allden (Longsands)" userId="S::clare.allden@astrea-longsands.org::1dc717fe-52a6-4f1f-af6d-79fe36721679" providerId="AD" clId="Web-{8199C68B-19CE-DF43-C478-D37A07643C2E}" dt="2025-09-29T14:33:32.270" v="6" actId="1076"/>
      <pc:docMkLst>
        <pc:docMk/>
      </pc:docMkLst>
      <pc:sldChg chg="modSp">
        <pc:chgData name="Clare Allden (Longsands)" userId="S::clare.allden@astrea-longsands.org::1dc717fe-52a6-4f1f-af6d-79fe36721679" providerId="AD" clId="Web-{8199C68B-19CE-DF43-C478-D37A07643C2E}" dt="2025-09-29T14:33:32.270" v="6" actId="1076"/>
        <pc:sldMkLst>
          <pc:docMk/>
          <pc:sldMk cId="3177609973" sldId="412"/>
        </pc:sldMkLst>
        <pc:spChg chg="mod">
          <ac:chgData name="Clare Allden (Longsands)" userId="S::clare.allden@astrea-longsands.org::1dc717fe-52a6-4f1f-af6d-79fe36721679" providerId="AD" clId="Web-{8199C68B-19CE-DF43-C478-D37A07643C2E}" dt="2025-09-29T14:33:32.270" v="6" actId="1076"/>
          <ac:spMkLst>
            <pc:docMk/>
            <pc:sldMk cId="3177609973" sldId="412"/>
            <ac:spMk id="4" creationId="{A64ED7E5-5CB3-0FB0-3DBC-0E92C9DAF785}"/>
          </ac:spMkLst>
        </pc:spChg>
        <pc:graphicFrameChg chg="mod modGraphic">
          <ac:chgData name="Clare Allden (Longsands)" userId="S::clare.allden@astrea-longsands.org::1dc717fe-52a6-4f1f-af6d-79fe36721679" providerId="AD" clId="Web-{8199C68B-19CE-DF43-C478-D37A07643C2E}" dt="2025-09-29T14:33:26.582" v="5"/>
          <ac:graphicFrameMkLst>
            <pc:docMk/>
            <pc:sldMk cId="3177609973" sldId="412"/>
            <ac:graphicFrameMk id="6" creationId="{821A1704-22C6-87BA-A02C-298CE8BFAED8}"/>
          </ac:graphicFrameMkLst>
        </pc:graphicFrameChg>
      </pc:sldChg>
    </pc:docChg>
  </pc:docChgLst>
  <pc:docChgLst>
    <pc:chgData name="Donna Kirk (Longsands)" userId="S::donna.kirk@astrea-longsands.org::0972e12b-b051-4c9f-9184-6e851045c9fa" providerId="AD" clId="Web-{41F4CEE9-E168-C374-22F6-63952B91A7CD}"/>
    <pc:docChg chg="modSld">
      <pc:chgData name="Donna Kirk (Longsands)" userId="S::donna.kirk@astrea-longsands.org::0972e12b-b051-4c9f-9184-6e851045c9fa" providerId="AD" clId="Web-{41F4CEE9-E168-C374-22F6-63952B91A7CD}" dt="2025-10-06T14:23:42.458" v="133" actId="20577"/>
      <pc:docMkLst>
        <pc:docMk/>
      </pc:docMkLst>
      <pc:sldChg chg="addSp delSp modSp">
        <pc:chgData name="Donna Kirk (Longsands)" userId="S::donna.kirk@astrea-longsands.org::0972e12b-b051-4c9f-9184-6e851045c9fa" providerId="AD" clId="Web-{41F4CEE9-E168-C374-22F6-63952B91A7CD}" dt="2025-10-06T14:23:42.458" v="133" actId="20577"/>
        <pc:sldMkLst>
          <pc:docMk/>
          <pc:sldMk cId="2815193818" sldId="415"/>
        </pc:sldMkLst>
        <pc:spChg chg="mod">
          <ac:chgData name="Donna Kirk (Longsands)" userId="S::donna.kirk@astrea-longsands.org::0972e12b-b051-4c9f-9184-6e851045c9fa" providerId="AD" clId="Web-{41F4CEE9-E168-C374-22F6-63952B91A7CD}" dt="2025-10-06T14:23:42.458" v="133" actId="20577"/>
          <ac:spMkLst>
            <pc:docMk/>
            <pc:sldMk cId="2815193818" sldId="415"/>
            <ac:spMk id="3" creationId="{8AC75A4A-2B0A-14F7-54C1-7FE11AA26BF0}"/>
          </ac:spMkLst>
        </pc:spChg>
        <pc:spChg chg="add mod">
          <ac:chgData name="Donna Kirk (Longsands)" userId="S::donna.kirk@astrea-longsands.org::0972e12b-b051-4c9f-9184-6e851045c9fa" providerId="AD" clId="Web-{41F4CEE9-E168-C374-22F6-63952B91A7CD}" dt="2025-10-06T14:22:56.815" v="87" actId="20577"/>
          <ac:spMkLst>
            <pc:docMk/>
            <pc:sldMk cId="2815193818" sldId="415"/>
            <ac:spMk id="8" creationId="{A59FF3ED-3667-85B1-228F-797F0063C921}"/>
          </ac:spMkLst>
        </pc:spChg>
      </pc:sldChg>
    </pc:docChg>
  </pc:docChgLst>
  <pc:docChgLst>
    <pc:chgData clId="Web-{8199C68B-19CE-DF43-C478-D37A07643C2E}"/>
    <pc:docChg chg="modSld">
      <pc:chgData name="" userId="" providerId="" clId="Web-{8199C68B-19CE-DF43-C478-D37A07643C2E}" dt="2025-09-29T14:33:24.895" v="2"/>
      <pc:docMkLst>
        <pc:docMk/>
      </pc:docMkLst>
      <pc:sldChg chg="modSp">
        <pc:chgData name="" userId="" providerId="" clId="Web-{8199C68B-19CE-DF43-C478-D37A07643C2E}" dt="2025-09-29T14:33:24.895" v="2"/>
        <pc:sldMkLst>
          <pc:docMk/>
          <pc:sldMk cId="3177609973" sldId="412"/>
        </pc:sldMkLst>
        <pc:spChg chg="mod">
          <ac:chgData name="" userId="" providerId="" clId="Web-{8199C68B-19CE-DF43-C478-D37A07643C2E}" dt="2025-09-29T14:33:23.066" v="0" actId="1076"/>
          <ac:spMkLst>
            <pc:docMk/>
            <pc:sldMk cId="3177609973" sldId="412"/>
            <ac:spMk id="4" creationId="{A64ED7E5-5CB3-0FB0-3DBC-0E92C9DAF785}"/>
          </ac:spMkLst>
        </pc:spChg>
        <pc:graphicFrameChg chg="mod modGraphic">
          <ac:chgData name="" userId="" providerId="" clId="Web-{8199C68B-19CE-DF43-C478-D37A07643C2E}" dt="2025-09-29T14:33:24.895" v="2"/>
          <ac:graphicFrameMkLst>
            <pc:docMk/>
            <pc:sldMk cId="3177609973" sldId="412"/>
            <ac:graphicFrameMk id="6" creationId="{821A1704-22C6-87BA-A02C-298CE8BFAED8}"/>
          </ac:graphicFrameMkLst>
        </pc:graphicFrameChg>
      </pc:sldChg>
    </pc:docChg>
  </pc:docChgLst>
  <pc:docChgLst>
    <pc:chgData name="Jack Bloodworth (Longsands)" userId="S::jack.bloodworth@astrea-longsands.org::4fd257dc-656d-40c8-927f-8a8007a14c9d" providerId="AD" clId="Web-{3CD1B8B4-210F-8506-1C2B-2985B4CA55D1}"/>
    <pc:docChg chg="modSld">
      <pc:chgData name="Jack Bloodworth (Longsands)" userId="S::jack.bloodworth@astrea-longsands.org::4fd257dc-656d-40c8-927f-8a8007a14c9d" providerId="AD" clId="Web-{3CD1B8B4-210F-8506-1C2B-2985B4CA55D1}" dt="2025-10-17T09:34:56.568" v="117" actId="20577"/>
      <pc:docMkLst>
        <pc:docMk/>
      </pc:docMkLst>
      <pc:sldChg chg="modSp">
        <pc:chgData name="Jack Bloodworth (Longsands)" userId="S::jack.bloodworth@astrea-longsands.org::4fd257dc-656d-40c8-927f-8a8007a14c9d" providerId="AD" clId="Web-{3CD1B8B4-210F-8506-1C2B-2985B4CA55D1}" dt="2025-10-17T09:34:56.568" v="117" actId="20577"/>
        <pc:sldMkLst>
          <pc:docMk/>
          <pc:sldMk cId="4184304803" sldId="417"/>
        </pc:sldMkLst>
        <pc:spChg chg="mod">
          <ac:chgData name="Jack Bloodworth (Longsands)" userId="S::jack.bloodworth@astrea-longsands.org::4fd257dc-656d-40c8-927f-8a8007a14c9d" providerId="AD" clId="Web-{3CD1B8B4-210F-8506-1C2B-2985B4CA55D1}" dt="2025-10-17T09:33:46.203" v="45" actId="20577"/>
          <ac:spMkLst>
            <pc:docMk/>
            <pc:sldMk cId="4184304803" sldId="417"/>
            <ac:spMk id="3" creationId="{EA6BBBFF-3D3C-D143-FB34-EFCB01333E36}"/>
          </ac:spMkLst>
        </pc:spChg>
        <pc:spChg chg="mod">
          <ac:chgData name="Jack Bloodworth (Longsands)" userId="S::jack.bloodworth@astrea-longsands.org::4fd257dc-656d-40c8-927f-8a8007a14c9d" providerId="AD" clId="Web-{3CD1B8B4-210F-8506-1C2B-2985B4CA55D1}" dt="2025-10-17T09:34:56.568" v="117" actId="20577"/>
          <ac:spMkLst>
            <pc:docMk/>
            <pc:sldMk cId="4184304803" sldId="417"/>
            <ac:spMk id="9" creationId="{19D32DFF-2B20-2104-B13D-0EF841909CAC}"/>
          </ac:spMkLst>
        </pc:spChg>
      </pc:sldChg>
    </pc:docChg>
  </pc:docChgLst>
  <pc:docChgLst>
    <pc:chgData name="Peter Martin (Longsands)" userId="S::peter.martin@astrea-longsands.org::cdba50b4-7dfe-4352-8cd9-d2611578bb87" providerId="AD" clId="Web-{4A980ED1-7AD2-0B8D-48EF-FBB4CBAEA002}"/>
    <pc:docChg chg="modSld">
      <pc:chgData name="Peter Martin (Longsands)" userId="S::peter.martin@astrea-longsands.org::cdba50b4-7dfe-4352-8cd9-d2611578bb87" providerId="AD" clId="Web-{4A980ED1-7AD2-0B8D-48EF-FBB4CBAEA002}" dt="2025-10-10T15:46:57.728" v="216" actId="20577"/>
      <pc:docMkLst>
        <pc:docMk/>
      </pc:docMkLst>
      <pc:sldChg chg="modSp">
        <pc:chgData name="Peter Martin (Longsands)" userId="S::peter.martin@astrea-longsands.org::cdba50b4-7dfe-4352-8cd9-d2611578bb87" providerId="AD" clId="Web-{4A980ED1-7AD2-0B8D-48EF-FBB4CBAEA002}" dt="2025-10-10T15:46:57.728" v="216" actId="20577"/>
        <pc:sldMkLst>
          <pc:docMk/>
          <pc:sldMk cId="80011457" sldId="409"/>
        </pc:sldMkLst>
        <pc:spChg chg="mod">
          <ac:chgData name="Peter Martin (Longsands)" userId="S::peter.martin@astrea-longsands.org::cdba50b4-7dfe-4352-8cd9-d2611578bb87" providerId="AD" clId="Web-{4A980ED1-7AD2-0B8D-48EF-FBB4CBAEA002}" dt="2025-10-10T15:42:03.355" v="9" actId="20577"/>
          <ac:spMkLst>
            <pc:docMk/>
            <pc:sldMk cId="80011457" sldId="409"/>
            <ac:spMk id="3" creationId="{58976C10-999B-D32F-FEEF-BE502DF90F34}"/>
          </ac:spMkLst>
        </pc:spChg>
        <pc:spChg chg="mod">
          <ac:chgData name="Peter Martin (Longsands)" userId="S::peter.martin@astrea-longsands.org::cdba50b4-7dfe-4352-8cd9-d2611578bb87" providerId="AD" clId="Web-{4A980ED1-7AD2-0B8D-48EF-FBB4CBAEA002}" dt="2025-10-10T15:41:57.870" v="4" actId="1076"/>
          <ac:spMkLst>
            <pc:docMk/>
            <pc:sldMk cId="80011457" sldId="409"/>
            <ac:spMk id="4" creationId="{F59B637A-9341-9C2C-07C9-B559E2E012A8}"/>
          </ac:spMkLst>
        </pc:spChg>
        <pc:spChg chg="mod">
          <ac:chgData name="Peter Martin (Longsands)" userId="S::peter.martin@astrea-longsands.org::cdba50b4-7dfe-4352-8cd9-d2611578bb87" providerId="AD" clId="Web-{4A980ED1-7AD2-0B8D-48EF-FBB4CBAEA002}" dt="2025-10-10T15:46:57.728" v="216" actId="20577"/>
          <ac:spMkLst>
            <pc:docMk/>
            <pc:sldMk cId="80011457" sldId="409"/>
            <ac:spMk id="9" creationId="{4E05012E-C251-47D0-538E-468A94F84A27}"/>
          </ac:spMkLst>
        </pc:spChg>
      </pc:sldChg>
    </pc:docChg>
  </pc:docChgLst>
  <pc:docChgLst>
    <pc:chgData name="James Powell (Longsands)" userId="S::james.powell@astrea-longsands.org::4a3aba7a-12ea-4a01-b585-e381f96afe6c" providerId="AD" clId="Web-{00B7C049-9939-7748-0F78-B9592E469725}"/>
    <pc:docChg chg="modSld">
      <pc:chgData name="James Powell (Longsands)" userId="S::james.powell@astrea-longsands.org::4a3aba7a-12ea-4a01-b585-e381f96afe6c" providerId="AD" clId="Web-{00B7C049-9939-7748-0F78-B9592E469725}" dt="2025-10-01T12:07:37.474" v="86" actId="1076"/>
      <pc:docMkLst>
        <pc:docMk/>
      </pc:docMkLst>
      <pc:sldChg chg="modSp">
        <pc:chgData name="James Powell (Longsands)" userId="S::james.powell@astrea-longsands.org::4a3aba7a-12ea-4a01-b585-e381f96afe6c" providerId="AD" clId="Web-{00B7C049-9939-7748-0F78-B9592E469725}" dt="2025-10-01T12:07:37.474" v="86" actId="1076"/>
        <pc:sldMkLst>
          <pc:docMk/>
          <pc:sldMk cId="248517088" sldId="418"/>
        </pc:sldMkLst>
        <pc:spChg chg="mod">
          <ac:chgData name="James Powell (Longsands)" userId="S::james.powell@astrea-longsands.org::4a3aba7a-12ea-4a01-b585-e381f96afe6c" providerId="AD" clId="Web-{00B7C049-9939-7748-0F78-B9592E469725}" dt="2025-10-01T12:07:37.474" v="86" actId="1076"/>
          <ac:spMkLst>
            <pc:docMk/>
            <pc:sldMk cId="248517088" sldId="418"/>
            <ac:spMk id="4" creationId="{15BD83DD-04C3-C0D5-7D7B-9185E81BFE9E}"/>
          </ac:spMkLst>
        </pc:spChg>
        <pc:graphicFrameChg chg="mod modGraphic">
          <ac:chgData name="James Powell (Longsands)" userId="S::james.powell@astrea-longsands.org::4a3aba7a-12ea-4a01-b585-e381f96afe6c" providerId="AD" clId="Web-{00B7C049-9939-7748-0F78-B9592E469725}" dt="2025-10-01T12:07:25.005" v="85"/>
          <ac:graphicFrameMkLst>
            <pc:docMk/>
            <pc:sldMk cId="248517088" sldId="418"/>
            <ac:graphicFrameMk id="6" creationId="{CC0B5649-A2FE-EA04-BAE0-368110DB7A7C}"/>
          </ac:graphicFrameMkLst>
        </pc:graphicFrameChg>
      </pc:sldChg>
    </pc:docChg>
  </pc:docChgLst>
  <pc:docChgLst>
    <pc:chgData name="William Morton (Staff - Longsands Academy)" userId="S::william.morton@astrea-longsands.org::0609e067-588c-449f-ac40-52d75735094c" providerId="AD" clId="Web-{81BBD7A4-F320-CB7B-3FCA-D4BA7115930F}"/>
    <pc:docChg chg="modSld">
      <pc:chgData name="William Morton (Staff - Longsands Academy)" userId="S::william.morton@astrea-longsands.org::0609e067-588c-449f-ac40-52d75735094c" providerId="AD" clId="Web-{81BBD7A4-F320-CB7B-3FCA-D4BA7115930F}" dt="2025-10-03T17:05:53.809" v="235" actId="1076"/>
      <pc:docMkLst>
        <pc:docMk/>
      </pc:docMkLst>
      <pc:sldChg chg="modSp">
        <pc:chgData name="William Morton (Staff - Longsands Academy)" userId="S::william.morton@astrea-longsands.org::0609e067-588c-449f-ac40-52d75735094c" providerId="AD" clId="Web-{81BBD7A4-F320-CB7B-3FCA-D4BA7115930F}" dt="2025-10-03T17:05:53.809" v="235" actId="1076"/>
        <pc:sldMkLst>
          <pc:docMk/>
          <pc:sldMk cId="2824613431" sldId="410"/>
        </pc:sldMkLst>
        <pc:spChg chg="mod">
          <ac:chgData name="William Morton (Staff - Longsands Academy)" userId="S::william.morton@astrea-longsands.org::0609e067-588c-449f-ac40-52d75735094c" providerId="AD" clId="Web-{81BBD7A4-F320-CB7B-3FCA-D4BA7115930F}" dt="2025-10-03T16:57:50.689" v="10" actId="14100"/>
          <ac:spMkLst>
            <pc:docMk/>
            <pc:sldMk cId="2824613431" sldId="410"/>
            <ac:spMk id="3" creationId="{76D65BB5-34BA-0739-6159-A34930F55054}"/>
          </ac:spMkLst>
        </pc:spChg>
        <pc:spChg chg="mod">
          <ac:chgData name="William Morton (Staff - Longsands Academy)" userId="S::william.morton@astrea-longsands.org::0609e067-588c-449f-ac40-52d75735094c" providerId="AD" clId="Web-{81BBD7A4-F320-CB7B-3FCA-D4BA7115930F}" dt="2025-10-03T17:05:53.809" v="235" actId="1076"/>
          <ac:spMkLst>
            <pc:docMk/>
            <pc:sldMk cId="2824613431" sldId="410"/>
            <ac:spMk id="9" creationId="{90C38B6A-065C-9079-31AD-C65B416E1F64}"/>
          </ac:spMkLst>
        </pc:spChg>
      </pc:sldChg>
    </pc:docChg>
  </pc:docChgLst>
  <pc:docChgLst>
    <pc:chgData name="Peter Martin (Longsands)" userId="S::peter.martin@astrea-longsands.org::cdba50b4-7dfe-4352-8cd9-d2611578bb87" providerId="AD" clId="Web-{5DABAFCF-A38A-1281-7AB5-DAE34EAB2ACE}"/>
    <pc:docChg chg="modSld">
      <pc:chgData name="Peter Martin (Longsands)" userId="S::peter.martin@astrea-longsands.org::cdba50b4-7dfe-4352-8cd9-d2611578bb87" providerId="AD" clId="Web-{5DABAFCF-A38A-1281-7AB5-DAE34EAB2ACE}" dt="2025-10-10T15:49:23.749" v="1" actId="20577"/>
      <pc:docMkLst>
        <pc:docMk/>
      </pc:docMkLst>
      <pc:sldChg chg="modSp">
        <pc:chgData name="Peter Martin (Longsands)" userId="S::peter.martin@astrea-longsands.org::cdba50b4-7dfe-4352-8cd9-d2611578bb87" providerId="AD" clId="Web-{5DABAFCF-A38A-1281-7AB5-DAE34EAB2ACE}" dt="2025-10-10T15:49:23.749" v="1" actId="20577"/>
        <pc:sldMkLst>
          <pc:docMk/>
          <pc:sldMk cId="80011457" sldId="409"/>
        </pc:sldMkLst>
        <pc:spChg chg="mod">
          <ac:chgData name="Peter Martin (Longsands)" userId="S::peter.martin@astrea-longsands.org::cdba50b4-7dfe-4352-8cd9-d2611578bb87" providerId="AD" clId="Web-{5DABAFCF-A38A-1281-7AB5-DAE34EAB2ACE}" dt="2025-10-10T15:49:23.749" v="1" actId="20577"/>
          <ac:spMkLst>
            <pc:docMk/>
            <pc:sldMk cId="80011457" sldId="409"/>
            <ac:spMk id="9" creationId="{4E05012E-C251-47D0-538E-468A94F84A27}"/>
          </ac:spMkLst>
        </pc:spChg>
      </pc:sldChg>
    </pc:docChg>
  </pc:docChgLst>
  <pc:docChgLst>
    <pc:chgData name="Elizabeth Lloyd (Staff - Longsands Academy)" userId="7e8857dd-1a5c-44d7-942a-5afb125a61c3" providerId="ADAL" clId="{0B881EF2-F185-4887-A3CD-1C7021AF8054}"/>
    <pc:docChg chg="custSel modSld">
      <pc:chgData name="Elizabeth Lloyd (Staff - Longsands Academy)" userId="7e8857dd-1a5c-44d7-942a-5afb125a61c3" providerId="ADAL" clId="{0B881EF2-F185-4887-A3CD-1C7021AF8054}" dt="2025-10-03T09:30:36.963" v="6" actId="1076"/>
      <pc:docMkLst>
        <pc:docMk/>
      </pc:docMkLst>
      <pc:sldChg chg="addSp delSp modSp mod">
        <pc:chgData name="Elizabeth Lloyd (Staff - Longsands Academy)" userId="7e8857dd-1a5c-44d7-942a-5afb125a61c3" providerId="ADAL" clId="{0B881EF2-F185-4887-A3CD-1C7021AF8054}" dt="2025-10-03T09:30:36.963" v="6" actId="1076"/>
        <pc:sldMkLst>
          <pc:docMk/>
          <pc:sldMk cId="4004321539" sldId="406"/>
        </pc:sldMkLst>
        <pc:spChg chg="mod">
          <ac:chgData name="Elizabeth Lloyd (Staff - Longsands Academy)" userId="7e8857dd-1a5c-44d7-942a-5afb125a61c3" providerId="ADAL" clId="{0B881EF2-F185-4887-A3CD-1C7021AF8054}" dt="2025-10-03T09:29:23.737" v="1" actId="1076"/>
          <ac:spMkLst>
            <pc:docMk/>
            <pc:sldMk cId="4004321539" sldId="406"/>
            <ac:spMk id="4" creationId="{9D8FB76C-5151-8D32-3C42-95AB0612ABFB}"/>
          </ac:spMkLst>
        </pc:spChg>
        <pc:picChg chg="add mod">
          <ac:chgData name="Elizabeth Lloyd (Staff - Longsands Academy)" userId="7e8857dd-1a5c-44d7-942a-5afb125a61c3" providerId="ADAL" clId="{0B881EF2-F185-4887-A3CD-1C7021AF8054}" dt="2025-10-03T09:30:36.963" v="6" actId="1076"/>
          <ac:picMkLst>
            <pc:docMk/>
            <pc:sldMk cId="4004321539" sldId="406"/>
            <ac:picMk id="7" creationId="{0934D65D-96B5-B18D-4196-D9E239954A29}"/>
          </ac:picMkLst>
        </pc:picChg>
      </pc:sldChg>
    </pc:docChg>
  </pc:docChgLst>
  <pc:docChgLst>
    <pc:chgData name="Carrie O'Riordan (Longsands)" userId="a8f490ec-8686-48a0-8c80-f1c28490779f" providerId="ADAL" clId="{5E5A2F8F-F6FD-4E0C-8419-AB24818454BE}"/>
    <pc:docChg chg="undo custSel modSld">
      <pc:chgData name="Carrie O'Riordan (Longsands)" userId="a8f490ec-8686-48a0-8c80-f1c28490779f" providerId="ADAL" clId="{5E5A2F8F-F6FD-4E0C-8419-AB24818454BE}" dt="2025-10-13T16:49:46.784" v="10" actId="12"/>
      <pc:docMkLst>
        <pc:docMk/>
      </pc:docMkLst>
      <pc:sldChg chg="modSp mod modNotesTx">
        <pc:chgData name="Carrie O'Riordan (Longsands)" userId="a8f490ec-8686-48a0-8c80-f1c28490779f" providerId="ADAL" clId="{5E5A2F8F-F6FD-4E0C-8419-AB24818454BE}" dt="2025-10-13T16:49:46.784" v="10" actId="12"/>
        <pc:sldMkLst>
          <pc:docMk/>
          <pc:sldMk cId="2351138590" sldId="411"/>
        </pc:sldMkLst>
        <pc:spChg chg="mod">
          <ac:chgData name="Carrie O'Riordan (Longsands)" userId="a8f490ec-8686-48a0-8c80-f1c28490779f" providerId="ADAL" clId="{5E5A2F8F-F6FD-4E0C-8419-AB24818454BE}" dt="2025-10-13T16:46:45.935" v="3"/>
          <ac:spMkLst>
            <pc:docMk/>
            <pc:sldMk cId="2351138590" sldId="411"/>
            <ac:spMk id="3" creationId="{D84AFE1F-3826-303E-CFF2-356A28ADD938}"/>
          </ac:spMkLst>
        </pc:spChg>
        <pc:graphicFrameChg chg="mod modGraphic">
          <ac:chgData name="Carrie O'Riordan (Longsands)" userId="a8f490ec-8686-48a0-8c80-f1c28490779f" providerId="ADAL" clId="{5E5A2F8F-F6FD-4E0C-8419-AB24818454BE}" dt="2025-10-13T16:49:46.784" v="10" actId="12"/>
          <ac:graphicFrameMkLst>
            <pc:docMk/>
            <pc:sldMk cId="2351138590" sldId="411"/>
            <ac:graphicFrameMk id="6" creationId="{0647BA40-DE38-FC11-3E2A-B21FB39E81FE}"/>
          </ac:graphicFrameMkLst>
        </pc:graphicFrameChg>
      </pc:sldChg>
    </pc:docChg>
  </pc:docChgLst>
  <pc:docChgLst>
    <pc:chgData name="Kelly Smith (Longsands)" userId="S::kelly.smith@astrea-longsands.org::aa79772f-9721-48f3-a061-8d536fe3d30f" providerId="AD" clId="Web-{2D0463E9-9A1E-449B-94D8-1541CC36E9E6}"/>
    <pc:docChg chg="modSld">
      <pc:chgData name="Kelly Smith (Longsands)" userId="S::kelly.smith@astrea-longsands.org::aa79772f-9721-48f3-a061-8d536fe3d30f" providerId="AD" clId="Web-{2D0463E9-9A1E-449B-94D8-1541CC36E9E6}" dt="2025-10-02T09:31:28.439" v="111" actId="20577"/>
      <pc:docMkLst>
        <pc:docMk/>
      </pc:docMkLst>
      <pc:sldChg chg="delSp modSp">
        <pc:chgData name="Kelly Smith (Longsands)" userId="S::kelly.smith@astrea-longsands.org::aa79772f-9721-48f3-a061-8d536fe3d30f" providerId="AD" clId="Web-{2D0463E9-9A1E-449B-94D8-1541CC36E9E6}" dt="2025-10-02T09:31:28.439" v="111" actId="20577"/>
        <pc:sldMkLst>
          <pc:docMk/>
          <pc:sldMk cId="3240432828" sldId="420"/>
        </pc:sldMkLst>
        <pc:spChg chg="mod">
          <ac:chgData name="Kelly Smith (Longsands)" userId="S::kelly.smith@astrea-longsands.org::aa79772f-9721-48f3-a061-8d536fe3d30f" providerId="AD" clId="Web-{2D0463E9-9A1E-449B-94D8-1541CC36E9E6}" dt="2025-10-02T09:31:28.439" v="111" actId="20577"/>
          <ac:spMkLst>
            <pc:docMk/>
            <pc:sldMk cId="3240432828" sldId="420"/>
            <ac:spMk id="3" creationId="{71D91DC0-12A0-39B2-AB3C-0005859BFFC5}"/>
          </ac:spMkLst>
        </pc:spChg>
        <pc:graphicFrameChg chg="mod modGraphic">
          <ac:chgData name="Kelly Smith (Longsands)" userId="S::kelly.smith@astrea-longsands.org::aa79772f-9721-48f3-a061-8d536fe3d30f" providerId="AD" clId="Web-{2D0463E9-9A1E-449B-94D8-1541CC36E9E6}" dt="2025-10-02T09:30:31.891" v="64"/>
          <ac:graphicFrameMkLst>
            <pc:docMk/>
            <pc:sldMk cId="3240432828" sldId="420"/>
            <ac:graphicFrameMk id="6" creationId="{1B0D237F-3103-153E-6AD4-FF696B4AB90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48600-F307-46A4-BE73-960A21572EAF}" type="datetimeFigureOut">
              <a:rPr lang="en-GB" smtClean="0"/>
              <a:t>21/10/2025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80D11F-BD83-4DFE-B0FB-ADB58F21858F}" type="slidenum">
              <a:rPr lang="en-GB" smtClean="0"/>
              <a:t>‹#›</a:t>
            </a:fld>
            <a:endParaRPr lang="en-GB"/>
          </a:p>
        </p:txBody>
      </p:sp>
    </p:spTree>
    <p:extLst>
      <p:ext uri="{BB962C8B-B14F-4D97-AF65-F5344CB8AC3E}">
        <p14:creationId xmlns:p14="http://schemas.microsoft.com/office/powerpoint/2010/main" val="1941589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980D11F-BD83-4DFE-B0FB-ADB58F21858F}" type="slidenum">
              <a:rPr lang="en-GB" smtClean="0"/>
              <a:t>2</a:t>
            </a:fld>
            <a:endParaRPr lang="en-GB"/>
          </a:p>
        </p:txBody>
      </p:sp>
    </p:spTree>
    <p:extLst>
      <p:ext uri="{BB962C8B-B14F-4D97-AF65-F5344CB8AC3E}">
        <p14:creationId xmlns:p14="http://schemas.microsoft.com/office/powerpoint/2010/main" val="908040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A70C2-1B6D-452B-6FBF-3F83E9E9A5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8AB6CB-4ED5-C90E-E94C-FE75DF9559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7B5C9-7E46-630C-CB76-A9A89EF0770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F3C9D00-EF4A-DBC6-EFFA-FC8EC33EA798}"/>
              </a:ext>
            </a:extLst>
          </p:cNvPr>
          <p:cNvSpPr>
            <a:spLocks noGrp="1"/>
          </p:cNvSpPr>
          <p:nvPr>
            <p:ph type="sldNum" sz="quarter" idx="5"/>
          </p:nvPr>
        </p:nvSpPr>
        <p:spPr/>
        <p:txBody>
          <a:bodyPr/>
          <a:lstStyle/>
          <a:p>
            <a:fld id="{4980D11F-BD83-4DFE-B0FB-ADB58F21858F}" type="slidenum">
              <a:rPr lang="en-GB" smtClean="0"/>
              <a:t>11</a:t>
            </a:fld>
            <a:endParaRPr lang="en-GB"/>
          </a:p>
        </p:txBody>
      </p:sp>
    </p:spTree>
    <p:extLst>
      <p:ext uri="{BB962C8B-B14F-4D97-AF65-F5344CB8AC3E}">
        <p14:creationId xmlns:p14="http://schemas.microsoft.com/office/powerpoint/2010/main" val="542745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EEB08-792B-E2A5-042D-8D7777C852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873148-C0BC-9FB1-96D2-A0BBAE1396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242A8-8E5D-8001-19AE-CB7E145D6C5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6511E17-A91E-1BF1-40D9-9624260611D5}"/>
              </a:ext>
            </a:extLst>
          </p:cNvPr>
          <p:cNvSpPr>
            <a:spLocks noGrp="1"/>
          </p:cNvSpPr>
          <p:nvPr>
            <p:ph type="sldNum" sz="quarter" idx="5"/>
          </p:nvPr>
        </p:nvSpPr>
        <p:spPr/>
        <p:txBody>
          <a:bodyPr/>
          <a:lstStyle/>
          <a:p>
            <a:fld id="{4980D11F-BD83-4DFE-B0FB-ADB58F21858F}" type="slidenum">
              <a:rPr lang="en-GB" smtClean="0"/>
              <a:t>12</a:t>
            </a:fld>
            <a:endParaRPr lang="en-GB"/>
          </a:p>
        </p:txBody>
      </p:sp>
    </p:spTree>
    <p:extLst>
      <p:ext uri="{BB962C8B-B14F-4D97-AF65-F5344CB8AC3E}">
        <p14:creationId xmlns:p14="http://schemas.microsoft.com/office/powerpoint/2010/main" val="1686137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1A501-2A4A-766B-B6DD-8EF17EE0A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A789A1-5025-9AC8-18AB-540877CAA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5BFEC-347A-0651-28D4-A5328F3B922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A7DB02E-6D71-5312-1112-7C837FECAF8D}"/>
              </a:ext>
            </a:extLst>
          </p:cNvPr>
          <p:cNvSpPr>
            <a:spLocks noGrp="1"/>
          </p:cNvSpPr>
          <p:nvPr>
            <p:ph type="sldNum" sz="quarter" idx="5"/>
          </p:nvPr>
        </p:nvSpPr>
        <p:spPr/>
        <p:txBody>
          <a:bodyPr/>
          <a:lstStyle/>
          <a:p>
            <a:fld id="{4980D11F-BD83-4DFE-B0FB-ADB58F21858F}" type="slidenum">
              <a:rPr lang="en-GB" smtClean="0"/>
              <a:t>13</a:t>
            </a:fld>
            <a:endParaRPr lang="en-GB"/>
          </a:p>
        </p:txBody>
      </p:sp>
    </p:spTree>
    <p:extLst>
      <p:ext uri="{BB962C8B-B14F-4D97-AF65-F5344CB8AC3E}">
        <p14:creationId xmlns:p14="http://schemas.microsoft.com/office/powerpoint/2010/main" val="4078879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FC19B-1852-AF87-E69F-92EAD5C46A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B28DD-27C5-3A7B-F3D8-74F9AB4DD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118C98-81DD-62E8-1DDA-EE6FBAE9F52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FEB1D95-B406-67CB-F882-1D04FB48ED15}"/>
              </a:ext>
            </a:extLst>
          </p:cNvPr>
          <p:cNvSpPr>
            <a:spLocks noGrp="1"/>
          </p:cNvSpPr>
          <p:nvPr>
            <p:ph type="sldNum" sz="quarter" idx="5"/>
          </p:nvPr>
        </p:nvSpPr>
        <p:spPr/>
        <p:txBody>
          <a:bodyPr/>
          <a:lstStyle/>
          <a:p>
            <a:fld id="{4980D11F-BD83-4DFE-B0FB-ADB58F21858F}" type="slidenum">
              <a:rPr lang="en-GB" smtClean="0"/>
              <a:t>14</a:t>
            </a:fld>
            <a:endParaRPr lang="en-GB"/>
          </a:p>
        </p:txBody>
      </p:sp>
    </p:spTree>
    <p:extLst>
      <p:ext uri="{BB962C8B-B14F-4D97-AF65-F5344CB8AC3E}">
        <p14:creationId xmlns:p14="http://schemas.microsoft.com/office/powerpoint/2010/main" val="3617815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8E929-F860-112F-DCE8-E5B9DEF60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F1D1C5-5F9D-8E5F-0C36-35C7EB5380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89BAF-FCFF-8EEC-B7CE-F3AECB7C82C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00E1C1D-7419-E41D-92ED-8D8C46B0582A}"/>
              </a:ext>
            </a:extLst>
          </p:cNvPr>
          <p:cNvSpPr>
            <a:spLocks noGrp="1"/>
          </p:cNvSpPr>
          <p:nvPr>
            <p:ph type="sldNum" sz="quarter" idx="5"/>
          </p:nvPr>
        </p:nvSpPr>
        <p:spPr/>
        <p:txBody>
          <a:bodyPr/>
          <a:lstStyle/>
          <a:p>
            <a:fld id="{4980D11F-BD83-4DFE-B0FB-ADB58F21858F}" type="slidenum">
              <a:rPr lang="en-GB" smtClean="0"/>
              <a:t>15</a:t>
            </a:fld>
            <a:endParaRPr lang="en-GB"/>
          </a:p>
        </p:txBody>
      </p:sp>
    </p:spTree>
    <p:extLst>
      <p:ext uri="{BB962C8B-B14F-4D97-AF65-F5344CB8AC3E}">
        <p14:creationId xmlns:p14="http://schemas.microsoft.com/office/powerpoint/2010/main" val="1843666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900A8-6A1C-F76D-C4DE-92FD3B1A5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E2288B-A670-24D0-3BFD-A96FD6FC4A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A53AA-9585-D9F8-903B-8079300C94B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E467A25-5100-240D-34FB-B1E50C4EB5E3}"/>
              </a:ext>
            </a:extLst>
          </p:cNvPr>
          <p:cNvSpPr>
            <a:spLocks noGrp="1"/>
          </p:cNvSpPr>
          <p:nvPr>
            <p:ph type="sldNum" sz="quarter" idx="5"/>
          </p:nvPr>
        </p:nvSpPr>
        <p:spPr/>
        <p:txBody>
          <a:bodyPr/>
          <a:lstStyle/>
          <a:p>
            <a:fld id="{4980D11F-BD83-4DFE-B0FB-ADB58F21858F}" type="slidenum">
              <a:rPr lang="en-GB" smtClean="0"/>
              <a:t>16</a:t>
            </a:fld>
            <a:endParaRPr lang="en-GB"/>
          </a:p>
        </p:txBody>
      </p:sp>
    </p:spTree>
    <p:extLst>
      <p:ext uri="{BB962C8B-B14F-4D97-AF65-F5344CB8AC3E}">
        <p14:creationId xmlns:p14="http://schemas.microsoft.com/office/powerpoint/2010/main" val="4010241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07A90-0963-B707-28D7-C464416D1B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BBBBC-9DE9-F5D7-7C82-CFD4AA21BB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0052AD-6CBA-6E17-69EC-24C5B35B64F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870CB03-15BD-A18A-4CF2-4585B6A7001D}"/>
              </a:ext>
            </a:extLst>
          </p:cNvPr>
          <p:cNvSpPr>
            <a:spLocks noGrp="1"/>
          </p:cNvSpPr>
          <p:nvPr>
            <p:ph type="sldNum" sz="quarter" idx="5"/>
          </p:nvPr>
        </p:nvSpPr>
        <p:spPr/>
        <p:txBody>
          <a:bodyPr/>
          <a:lstStyle/>
          <a:p>
            <a:fld id="{4980D11F-BD83-4DFE-B0FB-ADB58F21858F}" type="slidenum">
              <a:rPr lang="en-GB" smtClean="0"/>
              <a:t>3</a:t>
            </a:fld>
            <a:endParaRPr lang="en-GB"/>
          </a:p>
        </p:txBody>
      </p:sp>
    </p:spTree>
    <p:extLst>
      <p:ext uri="{BB962C8B-B14F-4D97-AF65-F5344CB8AC3E}">
        <p14:creationId xmlns:p14="http://schemas.microsoft.com/office/powerpoint/2010/main" val="938105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3BBF7-907B-9C74-46A4-E4E6FD4D8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E2122-9277-36D7-304D-081BA0745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1E5E2C-1B6E-6A91-7FB2-F9FAFF8A0F4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667F348-1171-3EA6-3CA3-4EB2167BF086}"/>
              </a:ext>
            </a:extLst>
          </p:cNvPr>
          <p:cNvSpPr>
            <a:spLocks noGrp="1"/>
          </p:cNvSpPr>
          <p:nvPr>
            <p:ph type="sldNum" sz="quarter" idx="5"/>
          </p:nvPr>
        </p:nvSpPr>
        <p:spPr/>
        <p:txBody>
          <a:bodyPr/>
          <a:lstStyle/>
          <a:p>
            <a:fld id="{4980D11F-BD83-4DFE-B0FB-ADB58F21858F}" type="slidenum">
              <a:rPr lang="en-GB" smtClean="0"/>
              <a:t>4</a:t>
            </a:fld>
            <a:endParaRPr lang="en-GB"/>
          </a:p>
        </p:txBody>
      </p:sp>
    </p:spTree>
    <p:extLst>
      <p:ext uri="{BB962C8B-B14F-4D97-AF65-F5344CB8AC3E}">
        <p14:creationId xmlns:p14="http://schemas.microsoft.com/office/powerpoint/2010/main" val="2446428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AA325-02E9-D5E7-3A30-07BBEADE08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B86F9A-4108-A42C-F86B-256F288F7D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38FD6A-3FD0-52EA-290B-D4E1DCF6090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8647311-23E7-49B5-8119-704D81CEC598}"/>
              </a:ext>
            </a:extLst>
          </p:cNvPr>
          <p:cNvSpPr>
            <a:spLocks noGrp="1"/>
          </p:cNvSpPr>
          <p:nvPr>
            <p:ph type="sldNum" sz="quarter" idx="5"/>
          </p:nvPr>
        </p:nvSpPr>
        <p:spPr/>
        <p:txBody>
          <a:bodyPr/>
          <a:lstStyle/>
          <a:p>
            <a:fld id="{4980D11F-BD83-4DFE-B0FB-ADB58F21858F}" type="slidenum">
              <a:rPr lang="en-GB" smtClean="0"/>
              <a:t>5</a:t>
            </a:fld>
            <a:endParaRPr lang="en-GB"/>
          </a:p>
        </p:txBody>
      </p:sp>
    </p:spTree>
    <p:extLst>
      <p:ext uri="{BB962C8B-B14F-4D97-AF65-F5344CB8AC3E}">
        <p14:creationId xmlns:p14="http://schemas.microsoft.com/office/powerpoint/2010/main" val="2751190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5665E-FBF3-77EA-5500-6383FA85A6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46B3A-2264-00FF-EFC1-A2BBAC11E2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BEE3C1-2F19-F48A-796D-020B2A09E0A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DF98396-339B-4415-B0E1-DE408C434BBB}"/>
              </a:ext>
            </a:extLst>
          </p:cNvPr>
          <p:cNvSpPr>
            <a:spLocks noGrp="1"/>
          </p:cNvSpPr>
          <p:nvPr>
            <p:ph type="sldNum" sz="quarter" idx="5"/>
          </p:nvPr>
        </p:nvSpPr>
        <p:spPr/>
        <p:txBody>
          <a:bodyPr/>
          <a:lstStyle/>
          <a:p>
            <a:fld id="{4980D11F-BD83-4DFE-B0FB-ADB58F21858F}" type="slidenum">
              <a:rPr lang="en-GB" smtClean="0"/>
              <a:t>6</a:t>
            </a:fld>
            <a:endParaRPr lang="en-GB"/>
          </a:p>
        </p:txBody>
      </p:sp>
    </p:spTree>
    <p:extLst>
      <p:ext uri="{BB962C8B-B14F-4D97-AF65-F5344CB8AC3E}">
        <p14:creationId xmlns:p14="http://schemas.microsoft.com/office/powerpoint/2010/main" val="242180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01856-36CD-FF5B-20DA-65E51D386D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8B811F-0314-F334-D56F-394F625BC7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684D3F-F4F2-ED1C-1DAA-8797E51F150A}"/>
              </a:ext>
            </a:extLst>
          </p:cNvPr>
          <p:cNvSpPr>
            <a:spLocks noGrp="1"/>
          </p:cNvSpPr>
          <p:nvPr>
            <p:ph type="body" idx="1"/>
          </p:nvPr>
        </p:nvSpPr>
        <p:spPr/>
        <p:txBody>
          <a:bodyPr/>
          <a:lstStyle/>
          <a:p>
            <a:pPr algn="l" fontAlgn="base">
              <a:spcAft>
                <a:spcPts val="800"/>
              </a:spcAft>
            </a:pPr>
            <a:r>
              <a:rPr lang="en-GB" sz="1800" b="1" i="0" dirty="0">
                <a:solidFill>
                  <a:srgbClr val="000000"/>
                </a:solidFill>
                <a:effectLst/>
                <a:latin typeface="Aptos" panose="020B0004020202020204" pitchFamily="34" charset="0"/>
              </a:rPr>
              <a:t>YEAR 8</a:t>
            </a:r>
            <a:endParaRPr lang="en-GB" sz="1800" b="0" i="0" dirty="0">
              <a:solidFill>
                <a:srgbClr val="000000"/>
              </a:solidFill>
              <a:effectLst/>
              <a:latin typeface="Aptos" panose="020B0004020202020204" pitchFamily="34" charset="0"/>
            </a:endParaRPr>
          </a:p>
          <a:p>
            <a:pPr algn="l" fontAlgn="base">
              <a:spcAft>
                <a:spcPts val="800"/>
              </a:spcAft>
            </a:pPr>
            <a:r>
              <a:rPr lang="en-GB" sz="1800" b="1" i="0" dirty="0">
                <a:solidFill>
                  <a:srgbClr val="000000"/>
                </a:solidFill>
                <a:effectLst/>
                <a:latin typeface="Aptos" panose="020B0004020202020204" pitchFamily="34" charset="0"/>
              </a:rPr>
              <a:t>Revision Resources to use:</a:t>
            </a:r>
            <a:endParaRPr lang="en-GB" sz="1800" b="0" i="0" dirty="0">
              <a:solidFill>
                <a:srgbClr val="000000"/>
              </a:solidFill>
              <a:effectLst/>
              <a:latin typeface="Aptos" panose="020B0004020202020204" pitchFamily="34" charset="0"/>
            </a:endParaRPr>
          </a:p>
          <a:p>
            <a:pPr algn="l" fontAlgn="base">
              <a:spcAft>
                <a:spcPts val="800"/>
              </a:spcAft>
            </a:pPr>
            <a:r>
              <a:rPr lang="en-GB" sz="1800" b="0" i="0" dirty="0">
                <a:solidFill>
                  <a:srgbClr val="000000"/>
                </a:solidFill>
                <a:effectLst/>
                <a:latin typeface="Aptos" panose="020B0004020202020204" pitchFamily="34" charset="0"/>
              </a:rPr>
              <a:t>Topics to revise:</a:t>
            </a:r>
          </a:p>
          <a:p>
            <a:br>
              <a:rPr lang="en-GB" dirty="0"/>
            </a:br>
            <a:endParaRPr lang="en-GB" dirty="0"/>
          </a:p>
        </p:txBody>
      </p:sp>
      <p:sp>
        <p:nvSpPr>
          <p:cNvPr id="4" name="Slide Number Placeholder 3">
            <a:extLst>
              <a:ext uri="{FF2B5EF4-FFF2-40B4-BE49-F238E27FC236}">
                <a16:creationId xmlns:a16="http://schemas.microsoft.com/office/drawing/2014/main" id="{0DB5B0EB-BF8E-1281-102C-4FD14BECACE0}"/>
              </a:ext>
            </a:extLst>
          </p:cNvPr>
          <p:cNvSpPr>
            <a:spLocks noGrp="1"/>
          </p:cNvSpPr>
          <p:nvPr>
            <p:ph type="sldNum" sz="quarter" idx="5"/>
          </p:nvPr>
        </p:nvSpPr>
        <p:spPr/>
        <p:txBody>
          <a:bodyPr/>
          <a:lstStyle/>
          <a:p>
            <a:fld id="{4980D11F-BD83-4DFE-B0FB-ADB58F21858F}" type="slidenum">
              <a:rPr lang="en-GB" smtClean="0"/>
              <a:t>7</a:t>
            </a:fld>
            <a:endParaRPr lang="en-GB"/>
          </a:p>
        </p:txBody>
      </p:sp>
    </p:spTree>
    <p:extLst>
      <p:ext uri="{BB962C8B-B14F-4D97-AF65-F5344CB8AC3E}">
        <p14:creationId xmlns:p14="http://schemas.microsoft.com/office/powerpoint/2010/main" val="3733813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1D78C-4C21-95EE-5A37-785692F87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4369E2-8622-3573-7143-44C61AF965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78B9BD-2401-05B6-3B17-91833B8487B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E651936-A673-3734-93D0-D466EC490139}"/>
              </a:ext>
            </a:extLst>
          </p:cNvPr>
          <p:cNvSpPr>
            <a:spLocks noGrp="1"/>
          </p:cNvSpPr>
          <p:nvPr>
            <p:ph type="sldNum" sz="quarter" idx="5"/>
          </p:nvPr>
        </p:nvSpPr>
        <p:spPr/>
        <p:txBody>
          <a:bodyPr/>
          <a:lstStyle/>
          <a:p>
            <a:fld id="{4980D11F-BD83-4DFE-B0FB-ADB58F21858F}" type="slidenum">
              <a:rPr lang="en-GB" smtClean="0"/>
              <a:t>8</a:t>
            </a:fld>
            <a:endParaRPr lang="en-GB"/>
          </a:p>
        </p:txBody>
      </p:sp>
    </p:spTree>
    <p:extLst>
      <p:ext uri="{BB962C8B-B14F-4D97-AF65-F5344CB8AC3E}">
        <p14:creationId xmlns:p14="http://schemas.microsoft.com/office/powerpoint/2010/main" val="3011698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4CFE6-06DD-22FB-A858-B8B2F8FB5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6D4D66-BC79-50A9-535F-5965F81649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6F47E2-CA24-B413-2F06-1E1AE49C57C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47E3AE8-D9A0-1F53-2FA9-CE48A4A5E17B}"/>
              </a:ext>
            </a:extLst>
          </p:cNvPr>
          <p:cNvSpPr>
            <a:spLocks noGrp="1"/>
          </p:cNvSpPr>
          <p:nvPr>
            <p:ph type="sldNum" sz="quarter" idx="5"/>
          </p:nvPr>
        </p:nvSpPr>
        <p:spPr/>
        <p:txBody>
          <a:bodyPr/>
          <a:lstStyle/>
          <a:p>
            <a:fld id="{4980D11F-BD83-4DFE-B0FB-ADB58F21858F}" type="slidenum">
              <a:rPr lang="en-GB" smtClean="0"/>
              <a:t>9</a:t>
            </a:fld>
            <a:endParaRPr lang="en-GB"/>
          </a:p>
        </p:txBody>
      </p:sp>
    </p:spTree>
    <p:extLst>
      <p:ext uri="{BB962C8B-B14F-4D97-AF65-F5344CB8AC3E}">
        <p14:creationId xmlns:p14="http://schemas.microsoft.com/office/powerpoint/2010/main" val="3519420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5F57B-923F-E1DC-0AB5-EC55B2BF5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88B9F-1066-8995-EDD6-DA2CEF36CB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0AEC09-2CDE-83D8-C7C9-612138A9AA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C819072-E281-377F-5F8B-B9C66EB8A527}"/>
              </a:ext>
            </a:extLst>
          </p:cNvPr>
          <p:cNvSpPr>
            <a:spLocks noGrp="1"/>
          </p:cNvSpPr>
          <p:nvPr>
            <p:ph type="sldNum" sz="quarter" idx="5"/>
          </p:nvPr>
        </p:nvSpPr>
        <p:spPr/>
        <p:txBody>
          <a:bodyPr/>
          <a:lstStyle/>
          <a:p>
            <a:fld id="{4980D11F-BD83-4DFE-B0FB-ADB58F21858F}" type="slidenum">
              <a:rPr lang="en-GB" smtClean="0"/>
              <a:t>10</a:t>
            </a:fld>
            <a:endParaRPr lang="en-GB"/>
          </a:p>
        </p:txBody>
      </p:sp>
    </p:spTree>
    <p:extLst>
      <p:ext uri="{BB962C8B-B14F-4D97-AF65-F5344CB8AC3E}">
        <p14:creationId xmlns:p14="http://schemas.microsoft.com/office/powerpoint/2010/main" val="2627751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72F4F5D-049A-468C-9D2B-D93C21915F38}" type="datetime1">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3771021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B1E38-1618-4E0D-8EBB-1409E4C82FF7}" type="datetime1">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3071281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F5FEF0-E190-44DD-97F7-5CECB3573D5C}" type="datetime1">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2340194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59F600-160C-42EB-8D05-137533A7E67C}" type="datetime1">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23722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64CB1D-5A14-47AD-8882-49B3F9B2AA7D}" type="datetime1">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742592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BFA68D-7023-4AC2-8529-AD0AF2BE8448}" type="datetime1">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28603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820E27-9290-4A58-8450-7CD3395374A5}" type="datetime1">
              <a:rPr lang="en-GB" smtClean="0"/>
              <a:t>21/10/2025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1778612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E2E7CF-09CD-4081-93DB-05007A2ED651}" type="datetime1">
              <a:rPr lang="en-GB" smtClean="0"/>
              <a:t>21/10/2025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11539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10C83-9485-4A6A-B5F9-699ED55A70ED}" type="datetime1">
              <a:rPr lang="en-GB" smtClean="0"/>
              <a:t>21/10/2025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225912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7013860-44DC-4895-8287-5A72F87FF466}" type="datetime1">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434857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43B4DF0-E927-4582-8AEE-ABCB9DFA81D6}" type="datetime1">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86C3A38-D272-42AA-9C88-F1FBEAE20D2C}" type="slidenum">
              <a:rPr lang="en-GB" smtClean="0"/>
              <a:t>‹#›</a:t>
            </a:fld>
            <a:endParaRPr lang="en-GB"/>
          </a:p>
        </p:txBody>
      </p:sp>
    </p:spTree>
    <p:extLst>
      <p:ext uri="{BB962C8B-B14F-4D97-AF65-F5344CB8AC3E}">
        <p14:creationId xmlns:p14="http://schemas.microsoft.com/office/powerpoint/2010/main" val="2297355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7DC29FC-BB9A-4542-A129-1EC3EEB351D0}" type="datetime1">
              <a:rPr lang="en-GB" smtClean="0"/>
              <a:t>21/10/2025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86C3A38-D272-42AA-9C88-F1FBEAE20D2C}" type="slidenum">
              <a:rPr lang="en-GB" smtClean="0"/>
              <a:t>‹#›</a:t>
            </a:fld>
            <a:endParaRPr lang="en-GB"/>
          </a:p>
        </p:txBody>
      </p:sp>
    </p:spTree>
    <p:extLst>
      <p:ext uri="{BB962C8B-B14F-4D97-AF65-F5344CB8AC3E}">
        <p14:creationId xmlns:p14="http://schemas.microsoft.com/office/powerpoint/2010/main" val="1235932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sparxmaths.com/"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corbettmaths.com/content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ame 3">
            <a:extLst>
              <a:ext uri="{FF2B5EF4-FFF2-40B4-BE49-F238E27FC236}">
                <a16:creationId xmlns:a16="http://schemas.microsoft.com/office/drawing/2014/main" id="{FBD6C164-B1DF-DA5F-804F-CAC25973F4DA}"/>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AutoShape 6" descr="Image result for expression fun maths">
            <a:extLst>
              <a:ext uri="{FF2B5EF4-FFF2-40B4-BE49-F238E27FC236}">
                <a16:creationId xmlns:a16="http://schemas.microsoft.com/office/drawing/2014/main" id="{E3CA533D-E6A4-9D21-243B-7A03DF0087B8}"/>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13" name="Table 12">
            <a:extLst>
              <a:ext uri="{FF2B5EF4-FFF2-40B4-BE49-F238E27FC236}">
                <a16:creationId xmlns:a16="http://schemas.microsoft.com/office/drawing/2014/main" id="{28CE0BF2-A435-4F93-1045-48E70DCEFE75}"/>
              </a:ext>
            </a:extLst>
          </p:cNvPr>
          <p:cNvGraphicFramePr>
            <a:graphicFrameLocks noGrp="1"/>
          </p:cNvGraphicFramePr>
          <p:nvPr/>
        </p:nvGraphicFramePr>
        <p:xfrm>
          <a:off x="3484456" y="305482"/>
          <a:ext cx="2972792" cy="1554480"/>
        </p:xfrm>
        <a:graphic>
          <a:graphicData uri="http://schemas.openxmlformats.org/drawingml/2006/table">
            <a:tbl>
              <a:tblPr firstRow="1" bandRow="1">
                <a:tableStyleId>{5C22544A-7EE6-4342-B048-85BDC9FD1C3A}</a:tableStyleId>
              </a:tblPr>
              <a:tblGrid>
                <a:gridCol w="1000861">
                  <a:extLst>
                    <a:ext uri="{9D8B030D-6E8A-4147-A177-3AD203B41FA5}">
                      <a16:colId xmlns:a16="http://schemas.microsoft.com/office/drawing/2014/main" val="3141629024"/>
                    </a:ext>
                  </a:extLst>
                </a:gridCol>
                <a:gridCol w="1971931">
                  <a:extLst>
                    <a:ext uri="{9D8B030D-6E8A-4147-A177-3AD203B41FA5}">
                      <a16:colId xmlns:a16="http://schemas.microsoft.com/office/drawing/2014/main" val="312534935"/>
                    </a:ext>
                  </a:extLst>
                </a:gridCol>
              </a:tblGrid>
              <a:tr h="518160">
                <a:tc>
                  <a:txBody>
                    <a:bodyPr/>
                    <a:lstStyle/>
                    <a:p>
                      <a:pPr algn="ctr"/>
                      <a:r>
                        <a:rPr lang="en-US" sz="1400" b="0">
                          <a:solidFill>
                            <a:sysClr val="windowText" lastClr="000000"/>
                          </a:solidFill>
                          <a:latin typeface="+mj-lt"/>
                        </a:rPr>
                        <a:t>Name</a:t>
                      </a:r>
                      <a:endParaRPr lang="en-GB" sz="1400" b="0">
                        <a:solidFill>
                          <a:sysClr val="windowText" lastClr="000000"/>
                        </a:solidFill>
                        <a:latin typeface="+mj-lt"/>
                      </a:endParaRPr>
                    </a:p>
                  </a:txBody>
                  <a:tcPr anchor="ctr">
                    <a:lnL w="12700" cap="flat" cmpd="sng" algn="ctr">
                      <a:no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400" b="1">
                        <a:solidFill>
                          <a:sysClr val="windowText" lastClr="000000"/>
                        </a:solidFill>
                      </a:endParaRPr>
                    </a:p>
                  </a:txBody>
                  <a:tcPr anchor="ctr">
                    <a:lnL w="12700" cap="flat" cmpd="sng" algn="ctr">
                      <a:solidFill>
                        <a:schemeClr val="tx1"/>
                      </a:solidFill>
                      <a:prstDash val="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0724906"/>
                  </a:ext>
                </a:extLst>
              </a:tr>
              <a:tr h="518160">
                <a:tc>
                  <a:txBody>
                    <a:bodyPr/>
                    <a:lstStyle/>
                    <a:p>
                      <a:pPr algn="ctr"/>
                      <a:r>
                        <a:rPr lang="en-US" sz="1400" b="0">
                          <a:solidFill>
                            <a:sysClr val="windowText" lastClr="000000"/>
                          </a:solidFill>
                          <a:latin typeface="+mj-lt"/>
                        </a:rPr>
                        <a:t>Class</a:t>
                      </a:r>
                      <a:endParaRPr lang="en-GB" sz="1400" b="0">
                        <a:solidFill>
                          <a:sysClr val="windowText" lastClr="000000"/>
                        </a:solidFill>
                        <a:latin typeface="+mj-lt"/>
                      </a:endParaRPr>
                    </a:p>
                  </a:txBody>
                  <a:tcPr anchor="ctr">
                    <a:lnL w="12700" cap="flat" cmpd="sng" algn="ctr">
                      <a:no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400" b="1">
                        <a:solidFill>
                          <a:sysClr val="windowText" lastClr="000000"/>
                        </a:solidFill>
                      </a:endParaRPr>
                    </a:p>
                  </a:txBody>
                  <a:tcPr anchor="ctr">
                    <a:lnL w="12700" cap="flat" cmpd="sng" algn="ctr">
                      <a:solidFill>
                        <a:schemeClr val="tx1"/>
                      </a:solidFill>
                      <a:prstDash val="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3583755"/>
                  </a:ext>
                </a:extLst>
              </a:tr>
              <a:tr h="518160">
                <a:tc>
                  <a:txBody>
                    <a:bodyPr/>
                    <a:lstStyle/>
                    <a:p>
                      <a:pPr algn="ctr"/>
                      <a:r>
                        <a:rPr lang="en-US" sz="1400" b="0">
                          <a:solidFill>
                            <a:sysClr val="windowText" lastClr="000000"/>
                          </a:solidFill>
                          <a:latin typeface="+mj-lt"/>
                        </a:rPr>
                        <a:t>Tutor Group</a:t>
                      </a:r>
                      <a:endParaRPr lang="en-GB" sz="1400" b="0">
                        <a:solidFill>
                          <a:sysClr val="windowText" lastClr="000000"/>
                        </a:solidFill>
                        <a:latin typeface="+mj-lt"/>
                      </a:endParaRPr>
                    </a:p>
                  </a:txBody>
                  <a:tcPr anchor="ctr">
                    <a:lnL w="12700" cap="flat" cmpd="sng" algn="ctr">
                      <a:no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400" b="1">
                        <a:solidFill>
                          <a:sysClr val="windowText" lastClr="000000"/>
                        </a:solidFill>
                      </a:endParaRPr>
                    </a:p>
                  </a:txBody>
                  <a:tcPr anchor="ctr">
                    <a:lnL w="12700" cap="flat" cmpd="sng" algn="ctr">
                      <a:solidFill>
                        <a:schemeClr val="tx1"/>
                      </a:solidFill>
                      <a:prstDash val="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9808098"/>
                  </a:ext>
                </a:extLst>
              </a:tr>
            </a:tbl>
          </a:graphicData>
        </a:graphic>
      </p:graphicFrame>
      <p:sp>
        <p:nvSpPr>
          <p:cNvPr id="17" name="Slide Number Placeholder 1">
            <a:extLst>
              <a:ext uri="{FF2B5EF4-FFF2-40B4-BE49-F238E27FC236}">
                <a16:creationId xmlns:a16="http://schemas.microsoft.com/office/drawing/2014/main" id="{0A873E81-7C18-5257-C367-480F908B55FB}"/>
              </a:ext>
            </a:extLst>
          </p:cNvPr>
          <p:cNvSpPr>
            <a:spLocks noGrp="1"/>
          </p:cNvSpPr>
          <p:nvPr>
            <p:ph type="sldNum" sz="quarter" idx="12"/>
          </p:nvPr>
        </p:nvSpPr>
        <p:spPr>
          <a:xfrm>
            <a:off x="4843463" y="9181397"/>
            <a:ext cx="1543050" cy="527403"/>
          </a:xfrm>
        </p:spPr>
        <p:txBody>
          <a:bodyPr/>
          <a:lstStyle/>
          <a:p>
            <a:fld id="{086C3A38-D272-42AA-9C88-F1FBEAE20D2C}" type="slidenum">
              <a:rPr lang="en-GB" smtClean="0"/>
              <a:t>1</a:t>
            </a:fld>
            <a:endParaRPr lang="en-GB"/>
          </a:p>
        </p:txBody>
      </p:sp>
      <p:graphicFrame>
        <p:nvGraphicFramePr>
          <p:cNvPr id="2" name="Table 1">
            <a:extLst>
              <a:ext uri="{FF2B5EF4-FFF2-40B4-BE49-F238E27FC236}">
                <a16:creationId xmlns:a16="http://schemas.microsoft.com/office/drawing/2014/main" id="{31E68E12-2C3E-95F7-0548-4BADBD483957}"/>
              </a:ext>
            </a:extLst>
          </p:cNvPr>
          <p:cNvGraphicFramePr>
            <a:graphicFrameLocks noGrp="1"/>
          </p:cNvGraphicFramePr>
          <p:nvPr>
            <p:extLst>
              <p:ext uri="{D42A27DB-BD31-4B8C-83A1-F6EECF244321}">
                <p14:modId xmlns:p14="http://schemas.microsoft.com/office/powerpoint/2010/main" val="620434541"/>
              </p:ext>
            </p:extLst>
          </p:nvPr>
        </p:nvGraphicFramePr>
        <p:xfrm>
          <a:off x="326686" y="2203480"/>
          <a:ext cx="6051795" cy="1188720"/>
        </p:xfrm>
        <a:graphic>
          <a:graphicData uri="http://schemas.openxmlformats.org/drawingml/2006/table">
            <a:tbl>
              <a:tblPr firstRow="1" bandRow="1">
                <a:tableStyleId>{5C22544A-7EE6-4342-B048-85BDC9FD1C3A}</a:tableStyleId>
              </a:tblPr>
              <a:tblGrid>
                <a:gridCol w="6051795">
                  <a:extLst>
                    <a:ext uri="{9D8B030D-6E8A-4147-A177-3AD203B41FA5}">
                      <a16:colId xmlns:a16="http://schemas.microsoft.com/office/drawing/2014/main" val="3141629024"/>
                    </a:ext>
                  </a:extLst>
                </a:gridCol>
              </a:tblGrid>
              <a:tr h="827462">
                <a:tc>
                  <a:txBody>
                    <a:bodyPr/>
                    <a:lstStyle/>
                    <a:p>
                      <a:pPr algn="ctr"/>
                      <a:r>
                        <a:rPr lang="en-GB" sz="3600">
                          <a:solidFill>
                            <a:sysClr val="windowText" lastClr="000000"/>
                          </a:solidFill>
                          <a:latin typeface="+mj-lt"/>
                        </a:rPr>
                        <a:t>Year 8 mid-year exams revision booklet 2025-26</a:t>
                      </a:r>
                    </a:p>
                  </a:txBody>
                  <a:tcPr anchor="ct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bl>
          </a:graphicData>
        </a:graphic>
      </p:graphicFrame>
      <p:sp>
        <p:nvSpPr>
          <p:cNvPr id="4" name="TextBox 3">
            <a:extLst>
              <a:ext uri="{FF2B5EF4-FFF2-40B4-BE49-F238E27FC236}">
                <a16:creationId xmlns:a16="http://schemas.microsoft.com/office/drawing/2014/main" id="{9D8FB76C-5151-8D32-3C42-95AB0612ABFB}"/>
              </a:ext>
            </a:extLst>
          </p:cNvPr>
          <p:cNvSpPr txBox="1"/>
          <p:nvPr/>
        </p:nvSpPr>
        <p:spPr>
          <a:xfrm>
            <a:off x="326686" y="3578131"/>
            <a:ext cx="3046860" cy="369332"/>
          </a:xfrm>
          <a:prstGeom prst="rect">
            <a:avLst/>
          </a:prstGeom>
          <a:noFill/>
        </p:spPr>
        <p:txBody>
          <a:bodyPr wrap="none" rtlCol="0">
            <a:spAutoFit/>
          </a:bodyPr>
          <a:lstStyle/>
          <a:p>
            <a:r>
              <a:rPr lang="en-GB"/>
              <a:t>Whole cohort exam timetable:</a:t>
            </a:r>
          </a:p>
        </p:txBody>
      </p:sp>
      <p:pic>
        <p:nvPicPr>
          <p:cNvPr id="6" name="Picture 5" descr="A logo for a company&#10;&#10;Description automatically generated">
            <a:extLst>
              <a:ext uri="{FF2B5EF4-FFF2-40B4-BE49-F238E27FC236}">
                <a16:creationId xmlns:a16="http://schemas.microsoft.com/office/drawing/2014/main" id="{8A7B7FFB-E5F9-FAEF-6372-6F8D2C641A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752" y="412158"/>
            <a:ext cx="1762003" cy="1762003"/>
          </a:xfrm>
          <a:prstGeom prst="rect">
            <a:avLst/>
          </a:prstGeom>
        </p:spPr>
      </p:pic>
      <p:pic>
        <p:nvPicPr>
          <p:cNvPr id="7" name="Picture 6">
            <a:extLst>
              <a:ext uri="{FF2B5EF4-FFF2-40B4-BE49-F238E27FC236}">
                <a16:creationId xmlns:a16="http://schemas.microsoft.com/office/drawing/2014/main" id="{0934D65D-96B5-B18D-4196-D9E239954A29}"/>
              </a:ext>
            </a:extLst>
          </p:cNvPr>
          <p:cNvPicPr>
            <a:picLocks noChangeAspect="1"/>
          </p:cNvPicPr>
          <p:nvPr/>
        </p:nvPicPr>
        <p:blipFill>
          <a:blip r:embed="rId3"/>
          <a:stretch>
            <a:fillRect/>
          </a:stretch>
        </p:blipFill>
        <p:spPr>
          <a:xfrm>
            <a:off x="373336" y="4377641"/>
            <a:ext cx="6098200" cy="4171300"/>
          </a:xfrm>
          <a:prstGeom prst="rect">
            <a:avLst/>
          </a:prstGeom>
        </p:spPr>
      </p:pic>
    </p:spTree>
    <p:extLst>
      <p:ext uri="{BB962C8B-B14F-4D97-AF65-F5344CB8AC3E}">
        <p14:creationId xmlns:p14="http://schemas.microsoft.com/office/powerpoint/2010/main" val="4004321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D2DCA-03E6-27A9-1C6D-298B928F27D1}"/>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2BCA7FA5-2DD8-5DCD-ADAC-9F241B658813}"/>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D658F1E0-B301-6369-5719-90EF62F07219}"/>
              </a:ext>
            </a:extLst>
          </p:cNvPr>
          <p:cNvGraphicFramePr>
            <a:graphicFrameLocks noGrp="1"/>
          </p:cNvGraphicFramePr>
          <p:nvPr>
            <p:extLst>
              <p:ext uri="{D42A27DB-BD31-4B8C-83A1-F6EECF244321}">
                <p14:modId xmlns:p14="http://schemas.microsoft.com/office/powerpoint/2010/main" val="839582869"/>
              </p:ext>
            </p:extLst>
          </p:nvPr>
        </p:nvGraphicFramePr>
        <p:xfrm>
          <a:off x="377959" y="362558"/>
          <a:ext cx="6261379" cy="4663440"/>
        </p:xfrm>
        <a:graphic>
          <a:graphicData uri="http://schemas.openxmlformats.org/drawingml/2006/table">
            <a:tbl>
              <a:tblPr firstRow="1" bandRow="1">
                <a:tableStyleId>{5C22544A-7EE6-4342-B048-85BDC9FD1C3A}</a:tableStyleId>
              </a:tblPr>
              <a:tblGrid>
                <a:gridCol w="6261379">
                  <a:extLst>
                    <a:ext uri="{9D8B030D-6E8A-4147-A177-3AD203B41FA5}">
                      <a16:colId xmlns:a16="http://schemas.microsoft.com/office/drawing/2014/main" val="3141629024"/>
                    </a:ext>
                  </a:extLst>
                </a:gridCol>
              </a:tblGrid>
              <a:tr h="533804">
                <a:tc>
                  <a:txBody>
                    <a:bodyPr/>
                    <a:lstStyle/>
                    <a:p>
                      <a:pPr algn="l"/>
                      <a:r>
                        <a:rPr lang="en-US" sz="3200" dirty="0">
                          <a:solidFill>
                            <a:schemeClr val="tx1"/>
                          </a:solidFill>
                          <a:latin typeface="+mj-lt"/>
                        </a:rPr>
                        <a:t>Subject: Computer Science</a:t>
                      </a:r>
                      <a:endParaRPr lang="en-GB" sz="3200" b="0" dirty="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1E3A141C-9C9F-FE6E-2D40-BD855EDB5D26}"/>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F96A8BEF-AB6B-6E2C-CFE0-11CFC388E8DE}"/>
              </a:ext>
            </a:extLst>
          </p:cNvPr>
          <p:cNvSpPr>
            <a:spLocks noGrp="1"/>
          </p:cNvSpPr>
          <p:nvPr>
            <p:ph type="sldNum" sz="quarter" idx="12"/>
          </p:nvPr>
        </p:nvSpPr>
        <p:spPr/>
        <p:txBody>
          <a:bodyPr/>
          <a:lstStyle/>
          <a:p>
            <a:fld id="{086C3A38-D272-42AA-9C88-F1FBEAE20D2C}" type="slidenum">
              <a:rPr lang="en-GB" smtClean="0"/>
              <a:t>10</a:t>
            </a:fld>
            <a:endParaRPr lang="en-GB"/>
          </a:p>
        </p:txBody>
      </p:sp>
      <p:sp>
        <p:nvSpPr>
          <p:cNvPr id="4" name="Frame 3">
            <a:extLst>
              <a:ext uri="{FF2B5EF4-FFF2-40B4-BE49-F238E27FC236}">
                <a16:creationId xmlns:a16="http://schemas.microsoft.com/office/drawing/2014/main" id="{8F70EC02-5D62-EFCE-2A18-D37E283EBCD9}"/>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51FB7913-F8A8-B0FD-90B0-37C9C5914B19}"/>
              </a:ext>
            </a:extLst>
          </p:cNvPr>
          <p:cNvSpPr txBox="1"/>
          <p:nvPr/>
        </p:nvSpPr>
        <p:spPr>
          <a:xfrm>
            <a:off x="377958" y="1106252"/>
            <a:ext cx="3954801" cy="2308324"/>
          </a:xfrm>
          <a:prstGeom prst="rect">
            <a:avLst/>
          </a:prstGeom>
          <a:noFill/>
        </p:spPr>
        <p:txBody>
          <a:bodyPr wrap="none" lIns="91440" tIns="45720" rIns="91440" bIns="45720" rtlCol="0" anchor="t">
            <a:spAutoFit/>
          </a:bodyPr>
          <a:lstStyle/>
          <a:p>
            <a:r>
              <a:rPr lang="en-GB" sz="2400" dirty="0"/>
              <a:t>Revision resources to use:</a:t>
            </a:r>
          </a:p>
          <a:p>
            <a:endParaRPr lang="en-GB" sz="2400"/>
          </a:p>
          <a:p>
            <a:pPr marL="285750" indent="-285750">
              <a:buFont typeface="Arial" panose="020B0604020202020204" pitchFamily="34" charset="0"/>
              <a:buChar char="•"/>
            </a:pPr>
            <a:r>
              <a:rPr lang="en-GB" sz="2400" dirty="0">
                <a:ea typeface="Calibri"/>
                <a:cs typeface="Calibri"/>
              </a:rPr>
              <a:t>Knowledge Organiser</a:t>
            </a:r>
          </a:p>
          <a:p>
            <a:pPr marL="285750" indent="-285750">
              <a:buFont typeface="Arial" panose="020B0604020202020204" pitchFamily="34" charset="0"/>
              <a:buChar char="•"/>
            </a:pPr>
            <a:r>
              <a:rPr lang="en-GB" sz="2400" dirty="0">
                <a:ea typeface="Calibri"/>
                <a:cs typeface="Calibri"/>
              </a:rPr>
              <a:t>BBC Bitesize KS3 Computing</a:t>
            </a:r>
          </a:p>
          <a:p>
            <a:endParaRPr lang="en-GB" sz="2400" dirty="0">
              <a:ea typeface="Calibri"/>
              <a:cs typeface="Calibri"/>
            </a:endParaRP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0D031BB2-02F4-17D6-FAB7-DEEACA6E0440}"/>
              </a:ext>
            </a:extLst>
          </p:cNvPr>
          <p:cNvSpPr txBox="1"/>
          <p:nvPr/>
        </p:nvSpPr>
        <p:spPr>
          <a:xfrm>
            <a:off x="316045" y="3871836"/>
            <a:ext cx="6163996" cy="4524315"/>
          </a:xfrm>
          <a:prstGeom prst="rect">
            <a:avLst/>
          </a:prstGeom>
          <a:noFill/>
        </p:spPr>
        <p:txBody>
          <a:bodyPr wrap="square" lIns="91440" tIns="45720" rIns="91440" bIns="45720" rtlCol="0" anchor="t">
            <a:spAutoFit/>
          </a:bodyPr>
          <a:lstStyle/>
          <a:p>
            <a:r>
              <a:rPr lang="en-GB" sz="2400" b="1" dirty="0">
                <a:ea typeface="Calibri"/>
                <a:cs typeface="Calibri"/>
              </a:rPr>
              <a:t>Topics to revise:</a:t>
            </a:r>
            <a:endParaRPr lang="en-US" sz="2400" dirty="0">
              <a:ea typeface="Calibri"/>
              <a:cs typeface="Calibri"/>
            </a:endParaRPr>
          </a:p>
          <a:p>
            <a:endParaRPr lang="en-GB" sz="2400" dirty="0">
              <a:ea typeface="Calibri"/>
              <a:cs typeface="Calibri"/>
            </a:endParaRPr>
          </a:p>
          <a:p>
            <a:pPr marL="342900" indent="-342900">
              <a:buFont typeface="Arial,Sans-Serif"/>
              <a:buChar char="•"/>
            </a:pPr>
            <a:r>
              <a:rPr lang="en-GB" sz="2400" dirty="0">
                <a:ea typeface="Calibri"/>
                <a:cs typeface="Calibri"/>
              </a:rPr>
              <a:t>Online Safety and Computer Basics</a:t>
            </a:r>
            <a:endParaRPr lang="en-US" sz="2400" dirty="0">
              <a:ea typeface="Calibri"/>
              <a:cs typeface="Calibri"/>
            </a:endParaRPr>
          </a:p>
          <a:p>
            <a:pPr marL="342900" indent="-342900">
              <a:buFont typeface="Arial,Sans-Serif"/>
              <a:buChar char="•"/>
            </a:pPr>
            <a:r>
              <a:rPr lang="en-GB" sz="2400" dirty="0">
                <a:ea typeface="Calibri"/>
                <a:cs typeface="Calibri"/>
              </a:rPr>
              <a:t>Data Representation and Binary</a:t>
            </a:r>
          </a:p>
          <a:p>
            <a:pPr marL="342900" indent="-342900">
              <a:buFont typeface="Arial,Sans-Serif"/>
              <a:buChar char="•"/>
            </a:pPr>
            <a:r>
              <a:rPr lang="en-GB" sz="2400" dirty="0">
                <a:ea typeface="Calibri"/>
                <a:cs typeface="Calibri"/>
              </a:rPr>
              <a:t>Key words and meanings from Knowledge Organiser.</a:t>
            </a:r>
            <a:endParaRPr lang="en-US" sz="2400" dirty="0">
              <a:ea typeface="Calibri"/>
              <a:cs typeface="Calibri"/>
            </a:endParaRPr>
          </a:p>
          <a:p>
            <a:endParaRPr lang="en-GB" sz="2400" dirty="0">
              <a:ea typeface="Calibri"/>
              <a:cs typeface="Calibri"/>
            </a:endParaRPr>
          </a:p>
          <a:p>
            <a:r>
              <a:rPr lang="en-GB" sz="2400" b="1" dirty="0">
                <a:ea typeface="Calibri"/>
                <a:cs typeface="Calibri"/>
              </a:rPr>
              <a:t>Exam Structure</a:t>
            </a:r>
            <a:endParaRPr lang="en-US" sz="2400" dirty="0">
              <a:ea typeface="Calibri"/>
              <a:cs typeface="Calibri"/>
            </a:endParaRPr>
          </a:p>
          <a:p>
            <a:endParaRPr lang="en-GB" sz="2400" dirty="0">
              <a:ea typeface="Calibri"/>
              <a:cs typeface="Calibri"/>
            </a:endParaRPr>
          </a:p>
          <a:p>
            <a:r>
              <a:rPr lang="en-GB" sz="2400" dirty="0">
                <a:ea typeface="Calibri"/>
                <a:cs typeface="Calibri"/>
              </a:rPr>
              <a:t>Section A-Multiple Choice</a:t>
            </a:r>
            <a:endParaRPr lang="en-US" sz="2400" dirty="0">
              <a:ea typeface="Calibri"/>
              <a:cs typeface="Calibri"/>
            </a:endParaRPr>
          </a:p>
          <a:p>
            <a:r>
              <a:rPr lang="en-GB" sz="2400" dirty="0">
                <a:ea typeface="Calibri"/>
                <a:cs typeface="Calibri"/>
              </a:rPr>
              <a:t>Section B-Short Answer</a:t>
            </a:r>
            <a:endParaRPr lang="en-US" sz="2400" dirty="0">
              <a:ea typeface="Calibri"/>
              <a:cs typeface="Calibri"/>
            </a:endParaRPr>
          </a:p>
          <a:p>
            <a:r>
              <a:rPr lang="en-GB" sz="2400" dirty="0">
                <a:ea typeface="Calibri"/>
                <a:cs typeface="Calibri"/>
              </a:rPr>
              <a:t>Section C- Long answer</a:t>
            </a:r>
            <a:endParaRPr lang="en-GB" dirty="0"/>
          </a:p>
        </p:txBody>
      </p:sp>
    </p:spTree>
    <p:extLst>
      <p:ext uri="{BB962C8B-B14F-4D97-AF65-F5344CB8AC3E}">
        <p14:creationId xmlns:p14="http://schemas.microsoft.com/office/powerpoint/2010/main" val="3235576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11DDE-8AC8-D115-4BA5-ECE04FF7F39E}"/>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2121C440-DAFF-187F-B687-8E616C4B98ED}"/>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1A982192-231E-09E1-8E35-D77FF2186BCB}"/>
              </a:ext>
            </a:extLst>
          </p:cNvPr>
          <p:cNvGraphicFramePr>
            <a:graphicFrameLocks noGrp="1"/>
          </p:cNvGraphicFramePr>
          <p:nvPr>
            <p:extLst>
              <p:ext uri="{D42A27DB-BD31-4B8C-83A1-F6EECF244321}">
                <p14:modId xmlns:p14="http://schemas.microsoft.com/office/powerpoint/2010/main" val="583834095"/>
              </p:ext>
            </p:extLst>
          </p:nvPr>
        </p:nvGraphicFramePr>
        <p:xfrm>
          <a:off x="377959" y="362558"/>
          <a:ext cx="6237525" cy="4663440"/>
        </p:xfrm>
        <a:graphic>
          <a:graphicData uri="http://schemas.openxmlformats.org/drawingml/2006/table">
            <a:tbl>
              <a:tblPr firstRow="1" bandRow="1">
                <a:tableStyleId>{5C22544A-7EE6-4342-B048-85BDC9FD1C3A}</a:tableStyleId>
              </a:tblPr>
              <a:tblGrid>
                <a:gridCol w="6237525">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Technology</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92805116-C7C0-5BB6-4311-3B7BBEB1B2DB}"/>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929532D4-DD6F-9BFA-261D-EB841BF47779}"/>
              </a:ext>
            </a:extLst>
          </p:cNvPr>
          <p:cNvSpPr>
            <a:spLocks noGrp="1"/>
          </p:cNvSpPr>
          <p:nvPr>
            <p:ph type="sldNum" sz="quarter" idx="12"/>
          </p:nvPr>
        </p:nvSpPr>
        <p:spPr/>
        <p:txBody>
          <a:bodyPr/>
          <a:lstStyle/>
          <a:p>
            <a:fld id="{086C3A38-D272-42AA-9C88-F1FBEAE20D2C}" type="slidenum">
              <a:rPr lang="en-GB" smtClean="0"/>
              <a:t>11</a:t>
            </a:fld>
            <a:endParaRPr lang="en-GB"/>
          </a:p>
        </p:txBody>
      </p:sp>
      <p:sp>
        <p:nvSpPr>
          <p:cNvPr id="3" name="TextBox 2">
            <a:extLst>
              <a:ext uri="{FF2B5EF4-FFF2-40B4-BE49-F238E27FC236}">
                <a16:creationId xmlns:a16="http://schemas.microsoft.com/office/drawing/2014/main" id="{8AC75A4A-2B0A-14F7-54C1-7FE11AA26BF0}"/>
              </a:ext>
            </a:extLst>
          </p:cNvPr>
          <p:cNvSpPr txBox="1"/>
          <p:nvPr/>
        </p:nvSpPr>
        <p:spPr>
          <a:xfrm>
            <a:off x="377958" y="1106252"/>
            <a:ext cx="5154360" cy="1938992"/>
          </a:xfrm>
          <a:prstGeom prst="rect">
            <a:avLst/>
          </a:prstGeom>
          <a:noFill/>
        </p:spPr>
        <p:txBody>
          <a:bodyPr wrap="none" lIns="91440" tIns="45720" rIns="91440" bIns="45720" rtlCol="0" anchor="t">
            <a:spAutoFit/>
          </a:bodyPr>
          <a:lstStyle/>
          <a:p>
            <a:r>
              <a:rPr lang="en-GB" sz="2400"/>
              <a:t>Revision resources to use:</a:t>
            </a:r>
          </a:p>
          <a:p>
            <a:endParaRPr lang="en-GB" sz="2400"/>
          </a:p>
          <a:p>
            <a:pPr marL="285750" indent="-285750">
              <a:buFont typeface="Arial" panose="020B0604020202020204" pitchFamily="34" charset="0"/>
              <a:buChar char="•"/>
            </a:pPr>
            <a:r>
              <a:rPr lang="en-GB" sz="2400">
                <a:ea typeface="Calibri"/>
                <a:cs typeface="Calibri"/>
              </a:rPr>
              <a:t>Knowledge</a:t>
            </a:r>
            <a:r>
              <a:rPr lang="en-GB" sz="2400" dirty="0">
                <a:ea typeface="Calibri"/>
                <a:cs typeface="Calibri"/>
              </a:rPr>
              <a:t> Organiser</a:t>
            </a:r>
          </a:p>
          <a:p>
            <a:pPr marL="285750" indent="-285750">
              <a:buFont typeface="Arial" panose="020B0604020202020204" pitchFamily="34" charset="0"/>
              <a:buChar char="•"/>
            </a:pPr>
            <a:r>
              <a:rPr lang="en-GB" sz="2400">
                <a:ea typeface="Calibri"/>
                <a:cs typeface="Calibri"/>
              </a:rPr>
              <a:t>KS3 Exploring Design and Technology </a:t>
            </a:r>
          </a:p>
          <a:p>
            <a:pPr marL="285750" indent="-285750">
              <a:buFont typeface="Arial" panose="020B0604020202020204" pitchFamily="34" charset="0"/>
              <a:buChar char="•"/>
            </a:pPr>
            <a:endParaRPr lang="en-GB" sz="2400">
              <a:ea typeface="Calibri"/>
              <a:cs typeface="Calibri"/>
            </a:endParaRPr>
          </a:p>
        </p:txBody>
      </p:sp>
      <p:sp>
        <p:nvSpPr>
          <p:cNvPr id="9" name="TextBox 8">
            <a:extLst>
              <a:ext uri="{FF2B5EF4-FFF2-40B4-BE49-F238E27FC236}">
                <a16:creationId xmlns:a16="http://schemas.microsoft.com/office/drawing/2014/main" id="{0D2B5052-1E06-05B4-F03A-43EE6B8114F1}"/>
              </a:ext>
            </a:extLst>
          </p:cNvPr>
          <p:cNvSpPr txBox="1"/>
          <p:nvPr/>
        </p:nvSpPr>
        <p:spPr>
          <a:xfrm>
            <a:off x="316045" y="3871836"/>
            <a:ext cx="2173352" cy="461665"/>
          </a:xfrm>
          <a:prstGeom prst="rect">
            <a:avLst/>
          </a:prstGeom>
          <a:noFill/>
        </p:spPr>
        <p:txBody>
          <a:bodyPr wrap="none" rtlCol="0">
            <a:spAutoFit/>
          </a:bodyPr>
          <a:lstStyle/>
          <a:p>
            <a:r>
              <a:rPr lang="en-GB" sz="2400"/>
              <a:t>Topics to revise:</a:t>
            </a:r>
          </a:p>
        </p:txBody>
      </p:sp>
      <p:sp>
        <p:nvSpPr>
          <p:cNvPr id="8" name="TextBox 7">
            <a:extLst>
              <a:ext uri="{FF2B5EF4-FFF2-40B4-BE49-F238E27FC236}">
                <a16:creationId xmlns:a16="http://schemas.microsoft.com/office/drawing/2014/main" id="{A59FF3ED-3667-85B1-228F-797F0063C921}"/>
              </a:ext>
            </a:extLst>
          </p:cNvPr>
          <p:cNvSpPr txBox="1"/>
          <p:nvPr/>
        </p:nvSpPr>
        <p:spPr>
          <a:xfrm>
            <a:off x="392838" y="4724400"/>
            <a:ext cx="6088969" cy="23391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dirty="0">
                <a:cs typeface="Segoe UI"/>
              </a:rPr>
              <a:t>Technology: This is a Make</a:t>
            </a:r>
            <a:r>
              <a:rPr lang="en-US" sz="1600" dirty="0">
                <a:cs typeface="Segoe UI"/>
              </a:rPr>
              <a:t>​ and Evaluate </a:t>
            </a:r>
            <a:r>
              <a:rPr lang="en-GB" sz="1600" dirty="0">
                <a:cs typeface="Segoe UI"/>
              </a:rPr>
              <a:t>Assessment taking place in the last 2 weeks </a:t>
            </a:r>
            <a:r>
              <a:rPr lang="en-US" sz="1600" dirty="0">
                <a:cs typeface="Segoe UI"/>
              </a:rPr>
              <a:t>​b</a:t>
            </a:r>
            <a:r>
              <a:rPr lang="en-GB" sz="1600" dirty="0" err="1">
                <a:cs typeface="Segoe UI"/>
              </a:rPr>
              <a:t>efore</a:t>
            </a:r>
            <a:r>
              <a:rPr lang="en-GB" sz="1600" dirty="0">
                <a:cs typeface="Segoe UI"/>
              </a:rPr>
              <a:t> the Christmas break. </a:t>
            </a:r>
            <a:endParaRPr lang="en-US" sz="1600" dirty="0">
              <a:ea typeface="Calibri"/>
              <a:cs typeface="Segoe UI"/>
            </a:endParaRPr>
          </a:p>
          <a:p>
            <a:pPr marL="342900" indent="-342900">
              <a:buFont typeface="Arial,Sans-Serif"/>
              <a:buChar char="•"/>
            </a:pPr>
            <a:endParaRPr lang="en-GB" dirty="0">
              <a:latin typeface="Arial"/>
              <a:cs typeface="Arial"/>
            </a:endParaRPr>
          </a:p>
          <a:p>
            <a:r>
              <a:rPr lang="en-GB" sz="1600" dirty="0">
                <a:cs typeface="Segoe UI"/>
              </a:rPr>
              <a:t>Making element will take place in  lesson and will </a:t>
            </a:r>
            <a:r>
              <a:rPr lang="en-US" sz="1600" dirty="0">
                <a:cs typeface="Segoe UI"/>
              </a:rPr>
              <a:t>​c</a:t>
            </a:r>
            <a:r>
              <a:rPr lang="en-GB" sz="1600" dirty="0">
                <a:cs typeface="Segoe UI"/>
              </a:rPr>
              <a:t>over:</a:t>
            </a:r>
            <a:r>
              <a:rPr lang="en-US" sz="1600" dirty="0">
                <a:cs typeface="Segoe UI"/>
              </a:rPr>
              <a:t>​</a:t>
            </a:r>
            <a:endParaRPr lang="en-US" sz="1600" dirty="0">
              <a:ea typeface="Calibri"/>
              <a:cs typeface="Segoe UI"/>
            </a:endParaRPr>
          </a:p>
          <a:p>
            <a:pPr marL="342900" indent="-342900">
              <a:buFont typeface="Arial,Sans-Serif"/>
              <a:buChar char="•"/>
            </a:pPr>
            <a:r>
              <a:rPr lang="en-GB" sz="1600" dirty="0">
                <a:cs typeface="Arial"/>
              </a:rPr>
              <a:t>Following Health and  Safety rules</a:t>
            </a:r>
            <a:r>
              <a:rPr lang="en-US" sz="1600" dirty="0">
                <a:cs typeface="Arial"/>
              </a:rPr>
              <a:t>​</a:t>
            </a:r>
            <a:endParaRPr lang="en-US" sz="1600" dirty="0">
              <a:ea typeface="Calibri"/>
              <a:cs typeface="Arial"/>
            </a:endParaRPr>
          </a:p>
          <a:p>
            <a:pPr marL="342900" indent="-342900">
              <a:buFont typeface="Arial,Sans-Serif"/>
              <a:buChar char="•"/>
            </a:pPr>
            <a:r>
              <a:rPr lang="en-GB" sz="1600" dirty="0">
                <a:cs typeface="Arial"/>
              </a:rPr>
              <a:t>Selecting and using appropriate tools and machinery</a:t>
            </a:r>
            <a:r>
              <a:rPr lang="en-US" sz="1600" dirty="0">
                <a:cs typeface="Arial"/>
              </a:rPr>
              <a:t>​</a:t>
            </a:r>
            <a:endParaRPr lang="en-US" sz="1600" dirty="0">
              <a:ea typeface="Calibri"/>
              <a:cs typeface="Arial"/>
            </a:endParaRPr>
          </a:p>
          <a:p>
            <a:pPr marL="342900" indent="-342900">
              <a:buFont typeface="Arial,Sans-Serif"/>
              <a:buChar char="•"/>
            </a:pPr>
            <a:r>
              <a:rPr lang="en-US" sz="1600" dirty="0">
                <a:ea typeface="Calibri"/>
                <a:cs typeface="Arial"/>
              </a:rPr>
              <a:t>Selecting appropriate materials</a:t>
            </a:r>
            <a:endParaRPr lang="en-US" sz="1600" dirty="0">
              <a:cs typeface="Arial"/>
            </a:endParaRPr>
          </a:p>
          <a:p>
            <a:pPr marL="342900" indent="-342900">
              <a:buFont typeface="Arial,Sans-Serif"/>
              <a:buChar char="•"/>
            </a:pPr>
            <a:r>
              <a:rPr lang="en-US" sz="1600" dirty="0">
                <a:ea typeface="Calibri"/>
                <a:cs typeface="Arial"/>
              </a:rPr>
              <a:t>Following a Design Brief with added specification points</a:t>
            </a:r>
            <a:endParaRPr lang="en-US" sz="1600" dirty="0">
              <a:cs typeface="Arial"/>
            </a:endParaRPr>
          </a:p>
          <a:p>
            <a:pPr marL="342900" indent="-342900">
              <a:buFont typeface="Arial,Sans-Serif"/>
              <a:buChar char="•"/>
            </a:pPr>
            <a:r>
              <a:rPr lang="en-GB" sz="1600" dirty="0">
                <a:cs typeface="Arial"/>
              </a:rPr>
              <a:t>Carrying out an evaluation of your </a:t>
            </a:r>
            <a:r>
              <a:rPr lang="en-GB" sz="1600" dirty="0" err="1">
                <a:cs typeface="Arial"/>
              </a:rPr>
              <a:t>finihed</a:t>
            </a:r>
            <a:r>
              <a:rPr lang="en-GB" sz="1600" dirty="0">
                <a:cs typeface="Arial"/>
              </a:rPr>
              <a:t> product</a:t>
            </a:r>
          </a:p>
        </p:txBody>
      </p:sp>
      <p:sp>
        <p:nvSpPr>
          <p:cNvPr id="4" name="Frame 3">
            <a:extLst>
              <a:ext uri="{FF2B5EF4-FFF2-40B4-BE49-F238E27FC236}">
                <a16:creationId xmlns:a16="http://schemas.microsoft.com/office/drawing/2014/main" id="{B0C33EF8-4A37-A2B8-A3E6-6472B144E96C}"/>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193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CD8E4-D5E0-7059-8DF0-011CB9CD17A9}"/>
            </a:ext>
          </a:extLst>
        </p:cNvPr>
        <p:cNvGrpSpPr/>
        <p:nvPr/>
      </p:nvGrpSpPr>
      <p:grpSpPr>
        <a:xfrm>
          <a:off x="0" y="0"/>
          <a:ext cx="0" cy="0"/>
          <a:chOff x="0" y="0"/>
          <a:chExt cx="0" cy="0"/>
        </a:xfrm>
      </p:grpSpPr>
      <p:sp>
        <p:nvSpPr>
          <p:cNvPr id="4" name="Frame 3">
            <a:extLst>
              <a:ext uri="{FF2B5EF4-FFF2-40B4-BE49-F238E27FC236}">
                <a16:creationId xmlns:a16="http://schemas.microsoft.com/office/drawing/2014/main" id="{1578DC88-EF37-7A18-C8B9-C29EB5656058}"/>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AutoShape 6" descr="Image result for expression fun maths">
            <a:extLst>
              <a:ext uri="{FF2B5EF4-FFF2-40B4-BE49-F238E27FC236}">
                <a16:creationId xmlns:a16="http://schemas.microsoft.com/office/drawing/2014/main" id="{08E6550C-A573-DE5D-F117-301A6D836F49}"/>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8CAAD752-6F10-8EC5-F59C-863D237957B3}"/>
              </a:ext>
            </a:extLst>
          </p:cNvPr>
          <p:cNvGraphicFramePr>
            <a:graphicFrameLocks noGrp="1"/>
          </p:cNvGraphicFramePr>
          <p:nvPr>
            <p:extLst>
              <p:ext uri="{D42A27DB-BD31-4B8C-83A1-F6EECF244321}">
                <p14:modId xmlns:p14="http://schemas.microsoft.com/office/powerpoint/2010/main" val="3944167785"/>
              </p:ext>
            </p:extLst>
          </p:nvPr>
        </p:nvGraphicFramePr>
        <p:xfrm>
          <a:off x="377960" y="362558"/>
          <a:ext cx="6102082" cy="4663440"/>
        </p:xfrm>
        <a:graphic>
          <a:graphicData uri="http://schemas.openxmlformats.org/drawingml/2006/table">
            <a:tbl>
              <a:tblPr firstRow="1" bandRow="1">
                <a:tableStyleId>{5C22544A-7EE6-4342-B048-85BDC9FD1C3A}</a:tableStyleId>
              </a:tblPr>
              <a:tblGrid>
                <a:gridCol w="6102082">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RE</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005D0287-B64F-8824-5937-CB17275F0CF3}"/>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81DD50B7-835F-7BE7-A7B7-E8DC44BD4982}"/>
              </a:ext>
            </a:extLst>
          </p:cNvPr>
          <p:cNvSpPr>
            <a:spLocks noGrp="1"/>
          </p:cNvSpPr>
          <p:nvPr>
            <p:ph type="sldNum" sz="quarter" idx="12"/>
          </p:nvPr>
        </p:nvSpPr>
        <p:spPr/>
        <p:txBody>
          <a:bodyPr/>
          <a:lstStyle/>
          <a:p>
            <a:fld id="{086C3A38-D272-42AA-9C88-F1FBEAE20D2C}" type="slidenum">
              <a:rPr lang="en-GB" smtClean="0"/>
              <a:t>12</a:t>
            </a:fld>
            <a:endParaRPr lang="en-GB"/>
          </a:p>
        </p:txBody>
      </p:sp>
      <p:sp>
        <p:nvSpPr>
          <p:cNvPr id="3" name="TextBox 2">
            <a:extLst>
              <a:ext uri="{FF2B5EF4-FFF2-40B4-BE49-F238E27FC236}">
                <a16:creationId xmlns:a16="http://schemas.microsoft.com/office/drawing/2014/main" id="{27C88DB7-66F3-69B3-67CE-8FAFB46B774D}"/>
              </a:ext>
            </a:extLst>
          </p:cNvPr>
          <p:cNvSpPr txBox="1"/>
          <p:nvPr/>
        </p:nvSpPr>
        <p:spPr>
          <a:xfrm>
            <a:off x="377958" y="1106252"/>
            <a:ext cx="3417154" cy="2308324"/>
          </a:xfrm>
          <a:prstGeom prst="rect">
            <a:avLst/>
          </a:prstGeom>
          <a:noFill/>
        </p:spPr>
        <p:txBody>
          <a:bodyPr wrap="none" lIns="91440" tIns="45720" rIns="91440" bIns="45720" rtlCol="0" anchor="t">
            <a:spAutoFit/>
          </a:bodyPr>
          <a:lstStyle/>
          <a:p>
            <a:r>
              <a:rPr lang="en-GB" sz="2400"/>
              <a:t>Revision resources to use:</a:t>
            </a:r>
          </a:p>
          <a:p>
            <a:endParaRPr lang="en-GB" sz="2400"/>
          </a:p>
          <a:p>
            <a:pPr marL="285750" indent="-285750">
              <a:buFont typeface="Arial,Sans-Serif"/>
              <a:buChar char="•"/>
            </a:pPr>
            <a:r>
              <a:rPr lang="en-GB" sz="2400">
                <a:ea typeface="Calibri"/>
                <a:cs typeface="Calibri"/>
              </a:rPr>
              <a:t>Knowledge Organiser</a:t>
            </a:r>
          </a:p>
          <a:p>
            <a:pPr marL="285750" indent="-285750">
              <a:buFont typeface="Arial,Sans-Serif"/>
              <a:buChar char="•"/>
            </a:pPr>
            <a:r>
              <a:rPr lang="en-GB" sz="2400">
                <a:ea typeface="Calibri"/>
                <a:cs typeface="Calibri"/>
              </a:rPr>
              <a:t>Booklets</a:t>
            </a:r>
          </a:p>
          <a:p>
            <a:pPr marL="285750" indent="-285750">
              <a:buFont typeface="Arial,Sans-Serif"/>
              <a:buChar char="•"/>
            </a:pPr>
            <a:r>
              <a:rPr lang="en-GB" sz="2400" dirty="0">
                <a:ea typeface="Calibri"/>
                <a:cs typeface="Calibri"/>
              </a:rPr>
              <a:t>Student Exercise Books</a:t>
            </a:r>
            <a:endParaRPr lang="en-GB" dirty="0"/>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77EBAB08-EE1C-203E-E362-862CA9366BE8}"/>
              </a:ext>
            </a:extLst>
          </p:cNvPr>
          <p:cNvSpPr txBox="1"/>
          <p:nvPr/>
        </p:nvSpPr>
        <p:spPr>
          <a:xfrm>
            <a:off x="316045" y="3871836"/>
            <a:ext cx="3837204" cy="5262979"/>
          </a:xfrm>
          <a:prstGeom prst="rect">
            <a:avLst/>
          </a:prstGeom>
          <a:noFill/>
        </p:spPr>
        <p:txBody>
          <a:bodyPr wrap="none" lIns="91440" tIns="45720" rIns="91440" bIns="45720" rtlCol="0" anchor="t">
            <a:spAutoFit/>
          </a:bodyPr>
          <a:lstStyle/>
          <a:p>
            <a:r>
              <a:rPr lang="en-GB" sz="2400" dirty="0"/>
              <a:t>Topics to revise: </a:t>
            </a:r>
            <a:endParaRPr lang="en-US" dirty="0"/>
          </a:p>
          <a:p>
            <a:r>
              <a:rPr lang="en-GB" sz="2400" b="1" dirty="0">
                <a:ea typeface="Calibri"/>
                <a:cs typeface="Calibri"/>
              </a:rPr>
              <a:t>Judaism: </a:t>
            </a:r>
          </a:p>
          <a:p>
            <a:pPr marL="342900" indent="-342900">
              <a:buFont typeface="Arial" panose="020B0604020202020204" pitchFamily="34" charset="0"/>
              <a:buChar char="•"/>
            </a:pPr>
            <a:r>
              <a:rPr lang="en-GB" sz="2400" dirty="0">
                <a:ea typeface="Calibri"/>
                <a:cs typeface="Calibri"/>
              </a:rPr>
              <a:t>Branches of Judaism</a:t>
            </a:r>
          </a:p>
          <a:p>
            <a:pPr marL="342900" indent="-342900">
              <a:buFont typeface="Arial" panose="020B0604020202020204" pitchFamily="34" charset="0"/>
              <a:buChar char="•"/>
            </a:pPr>
            <a:r>
              <a:rPr lang="en-GB" sz="2400" dirty="0">
                <a:ea typeface="Calibri"/>
                <a:cs typeface="Calibri"/>
              </a:rPr>
              <a:t>Abraham &amp; The Covenant</a:t>
            </a:r>
          </a:p>
          <a:p>
            <a:pPr marL="342900" indent="-342900">
              <a:buFont typeface="Arial" panose="020B0604020202020204" pitchFamily="34" charset="0"/>
              <a:buChar char="•"/>
            </a:pPr>
            <a:r>
              <a:rPr lang="en-GB" sz="2400" dirty="0">
                <a:ea typeface="Calibri"/>
                <a:cs typeface="Calibri"/>
              </a:rPr>
              <a:t>Kosher</a:t>
            </a:r>
          </a:p>
          <a:p>
            <a:pPr marL="342900" indent="-342900">
              <a:buFont typeface="Arial" panose="020B0604020202020204" pitchFamily="34" charset="0"/>
              <a:buChar char="•"/>
            </a:pPr>
            <a:r>
              <a:rPr lang="en-GB" sz="2400" dirty="0">
                <a:ea typeface="Calibri"/>
                <a:cs typeface="Calibri"/>
              </a:rPr>
              <a:t>Shabbat</a:t>
            </a:r>
          </a:p>
          <a:p>
            <a:pPr marL="342900" indent="-342900">
              <a:buFont typeface="Arial" panose="020B0604020202020204" pitchFamily="34" charset="0"/>
              <a:buChar char="•"/>
            </a:pPr>
            <a:r>
              <a:rPr lang="en-GB" sz="2400" dirty="0">
                <a:ea typeface="Calibri"/>
                <a:cs typeface="Calibri"/>
              </a:rPr>
              <a:t>Jewish Holy Books</a:t>
            </a:r>
          </a:p>
          <a:p>
            <a:endParaRPr lang="en-GB" sz="2400" dirty="0">
              <a:ea typeface="Calibri"/>
              <a:cs typeface="Calibri"/>
            </a:endParaRPr>
          </a:p>
          <a:p>
            <a:r>
              <a:rPr lang="en-GB" sz="2400" b="1" dirty="0">
                <a:ea typeface="Calibri"/>
                <a:cs typeface="Calibri"/>
              </a:rPr>
              <a:t>Islam:</a:t>
            </a:r>
          </a:p>
          <a:p>
            <a:pPr marL="342900" indent="-342900">
              <a:buFont typeface="Arial" panose="020B0604020202020204" pitchFamily="34" charset="0"/>
              <a:buChar char="•"/>
            </a:pPr>
            <a:r>
              <a:rPr lang="en-GB" sz="2400" dirty="0">
                <a:ea typeface="Calibri"/>
                <a:cs typeface="Calibri"/>
              </a:rPr>
              <a:t>Salah</a:t>
            </a:r>
          </a:p>
          <a:p>
            <a:pPr marL="342900" indent="-342900">
              <a:buFont typeface="Arial" panose="020B0604020202020204" pitchFamily="34" charset="0"/>
              <a:buChar char="•"/>
            </a:pPr>
            <a:r>
              <a:rPr lang="en-GB" sz="2400" dirty="0">
                <a:ea typeface="Calibri"/>
                <a:cs typeface="Calibri"/>
              </a:rPr>
              <a:t>Hajj</a:t>
            </a:r>
          </a:p>
          <a:p>
            <a:pPr marL="342900" indent="-342900">
              <a:buFont typeface="Arial" panose="020B0604020202020204" pitchFamily="34" charset="0"/>
              <a:buChar char="•"/>
            </a:pPr>
            <a:r>
              <a:rPr lang="en-GB" sz="2400" dirty="0">
                <a:ea typeface="Calibri"/>
                <a:cs typeface="Calibri"/>
              </a:rPr>
              <a:t>Branches of Islam</a:t>
            </a:r>
          </a:p>
          <a:p>
            <a:pPr marL="342900" indent="-342900">
              <a:buFont typeface="Arial" panose="020B0604020202020204" pitchFamily="34" charset="0"/>
              <a:buChar char="•"/>
            </a:pPr>
            <a:r>
              <a:rPr lang="en-GB" sz="2400">
                <a:ea typeface="Calibri"/>
                <a:cs typeface="Calibri"/>
              </a:rPr>
              <a:t>Angels</a:t>
            </a:r>
            <a:endParaRPr lang="en-GB" sz="2400" dirty="0">
              <a:ea typeface="Calibri"/>
              <a:cs typeface="Calibri"/>
            </a:endParaRPr>
          </a:p>
          <a:p>
            <a:pPr marL="342900" indent="-342900">
              <a:buFont typeface="Arial" panose="020B0604020202020204" pitchFamily="34" charset="0"/>
              <a:buChar char="•"/>
            </a:pPr>
            <a:r>
              <a:rPr lang="en-GB" sz="2400">
                <a:ea typeface="Calibri"/>
                <a:cs typeface="Calibri"/>
              </a:rPr>
              <a:t>Beliefs </a:t>
            </a:r>
            <a:r>
              <a:rPr lang="en-GB" sz="2400" dirty="0">
                <a:ea typeface="Calibri"/>
                <a:cs typeface="Calibri"/>
              </a:rPr>
              <a:t>about God</a:t>
            </a:r>
          </a:p>
        </p:txBody>
      </p:sp>
    </p:spTree>
    <p:extLst>
      <p:ext uri="{BB962C8B-B14F-4D97-AF65-F5344CB8AC3E}">
        <p14:creationId xmlns:p14="http://schemas.microsoft.com/office/powerpoint/2010/main" val="1202347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7332C-E27D-1CC4-8B69-77CDD2B56B4E}"/>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1B33EE62-38E8-9938-44F1-47AA4308DD55}"/>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6B8B6AEC-39E0-CD6C-A9D8-3FF0AF20DA5A}"/>
              </a:ext>
            </a:extLst>
          </p:cNvPr>
          <p:cNvGraphicFramePr>
            <a:graphicFrameLocks noGrp="1"/>
          </p:cNvGraphicFramePr>
          <p:nvPr>
            <p:extLst>
              <p:ext uri="{D42A27DB-BD31-4B8C-83A1-F6EECF244321}">
                <p14:modId xmlns:p14="http://schemas.microsoft.com/office/powerpoint/2010/main" val="1611142199"/>
              </p:ext>
            </p:extLst>
          </p:nvPr>
        </p:nvGraphicFramePr>
        <p:xfrm>
          <a:off x="377959" y="362558"/>
          <a:ext cx="6237525" cy="4663440"/>
        </p:xfrm>
        <a:graphic>
          <a:graphicData uri="http://schemas.openxmlformats.org/drawingml/2006/table">
            <a:tbl>
              <a:tblPr firstRow="1" bandRow="1">
                <a:tableStyleId>{5C22544A-7EE6-4342-B048-85BDC9FD1C3A}</a:tableStyleId>
              </a:tblPr>
              <a:tblGrid>
                <a:gridCol w="6237525">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PE</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744523B4-F013-4CA1-C306-678A47A1AD15}"/>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4" name="Frame 3">
            <a:extLst>
              <a:ext uri="{FF2B5EF4-FFF2-40B4-BE49-F238E27FC236}">
                <a16:creationId xmlns:a16="http://schemas.microsoft.com/office/drawing/2014/main" id="{BF0E5AC9-9129-667C-D560-7BFC5DD496A7}"/>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6112C457-6DFD-C8AC-6EAE-1CF63C704886}"/>
              </a:ext>
            </a:extLst>
          </p:cNvPr>
          <p:cNvSpPr>
            <a:spLocks noGrp="1"/>
          </p:cNvSpPr>
          <p:nvPr>
            <p:ph type="sldNum" sz="quarter" idx="12"/>
          </p:nvPr>
        </p:nvSpPr>
        <p:spPr/>
        <p:txBody>
          <a:bodyPr/>
          <a:lstStyle/>
          <a:p>
            <a:fld id="{086C3A38-D272-42AA-9C88-F1FBEAE20D2C}" type="slidenum">
              <a:rPr lang="en-GB" smtClean="0"/>
              <a:t>13</a:t>
            </a:fld>
            <a:endParaRPr lang="en-GB"/>
          </a:p>
        </p:txBody>
      </p:sp>
      <p:sp>
        <p:nvSpPr>
          <p:cNvPr id="3" name="TextBox 2">
            <a:extLst>
              <a:ext uri="{FF2B5EF4-FFF2-40B4-BE49-F238E27FC236}">
                <a16:creationId xmlns:a16="http://schemas.microsoft.com/office/drawing/2014/main" id="{EA6BBBFF-3D3C-D143-FB34-EFCB01333E36}"/>
              </a:ext>
            </a:extLst>
          </p:cNvPr>
          <p:cNvSpPr txBox="1"/>
          <p:nvPr/>
        </p:nvSpPr>
        <p:spPr>
          <a:xfrm>
            <a:off x="377958" y="1106252"/>
            <a:ext cx="3697935" cy="1938992"/>
          </a:xfrm>
          <a:prstGeom prst="rect">
            <a:avLst/>
          </a:prstGeom>
          <a:noFill/>
        </p:spPr>
        <p:txBody>
          <a:bodyPr wrap="none" lIns="91440" tIns="45720" rIns="91440" bIns="45720" rtlCol="0" anchor="t">
            <a:spAutoFit/>
          </a:bodyPr>
          <a:lstStyle/>
          <a:p>
            <a:r>
              <a:rPr lang="en-GB" sz="2400" dirty="0"/>
              <a:t>Revision resources to use:</a:t>
            </a:r>
          </a:p>
          <a:p>
            <a:endParaRPr lang="en-GB" sz="2400"/>
          </a:p>
          <a:p>
            <a:pPr marL="285750" indent="-285750">
              <a:buFont typeface="Arial" panose="020B0604020202020204" pitchFamily="34" charset="0"/>
              <a:buChar char="•"/>
            </a:pPr>
            <a:r>
              <a:rPr lang="en-GB" sz="2400" dirty="0"/>
              <a:t>Knowledge Organiser</a:t>
            </a:r>
            <a:endParaRPr lang="en-GB" sz="2400" dirty="0">
              <a:ea typeface="Calibri"/>
              <a:cs typeface="Calibri"/>
            </a:endParaRPr>
          </a:p>
          <a:p>
            <a:pPr marL="285750" indent="-285750">
              <a:buFont typeface="Arial" panose="020B0604020202020204" pitchFamily="34" charset="0"/>
              <a:buChar char="•"/>
            </a:pPr>
            <a:r>
              <a:rPr lang="en-GB" sz="2400" dirty="0">
                <a:ea typeface="Calibri"/>
                <a:cs typeface="Calibri"/>
              </a:rPr>
              <a:t>ME in PE Revision Booklet</a:t>
            </a:r>
          </a:p>
          <a:p>
            <a:pPr marL="285750" indent="-285750">
              <a:buFont typeface="Arial" panose="020B0604020202020204" pitchFamily="34" charset="0"/>
              <a:buChar char="•"/>
            </a:pPr>
            <a:endParaRPr lang="en-GB" sz="2400">
              <a:ea typeface="Calibri" panose="020F0502020204030204"/>
              <a:cs typeface="Calibri" panose="020F0502020204030204"/>
            </a:endParaRPr>
          </a:p>
        </p:txBody>
      </p:sp>
      <p:sp>
        <p:nvSpPr>
          <p:cNvPr id="9" name="TextBox 8">
            <a:extLst>
              <a:ext uri="{FF2B5EF4-FFF2-40B4-BE49-F238E27FC236}">
                <a16:creationId xmlns:a16="http://schemas.microsoft.com/office/drawing/2014/main" id="{19D32DFF-2B20-2104-B13D-0EF841909CAC}"/>
              </a:ext>
            </a:extLst>
          </p:cNvPr>
          <p:cNvSpPr txBox="1"/>
          <p:nvPr/>
        </p:nvSpPr>
        <p:spPr>
          <a:xfrm>
            <a:off x="366970" y="3837854"/>
            <a:ext cx="6077659" cy="3416320"/>
          </a:xfrm>
          <a:prstGeom prst="rect">
            <a:avLst/>
          </a:prstGeom>
          <a:noFill/>
        </p:spPr>
        <p:txBody>
          <a:bodyPr wrap="square" lIns="91440" tIns="45720" rIns="91440" bIns="45720" rtlCol="0" anchor="t">
            <a:spAutoFit/>
          </a:bodyPr>
          <a:lstStyle/>
          <a:p>
            <a:r>
              <a:rPr lang="en-GB" sz="2400" dirty="0"/>
              <a:t>Topics to revise:</a:t>
            </a:r>
          </a:p>
          <a:p>
            <a:pPr marL="342900" indent="-342900">
              <a:buFont typeface="Arial"/>
              <a:buChar char="•"/>
            </a:pPr>
            <a:r>
              <a:rPr lang="en-GB" sz="2400" dirty="0">
                <a:ea typeface="Calibri"/>
                <a:cs typeface="Calibri"/>
              </a:rPr>
              <a:t>Healthy ME – Components of Fitness, Muscular &amp; Skeletal System, Methods of Training.</a:t>
            </a:r>
          </a:p>
          <a:p>
            <a:pPr marL="342900" indent="-342900">
              <a:buFont typeface="Arial"/>
              <a:buChar char="•"/>
            </a:pPr>
            <a:r>
              <a:rPr lang="en-GB" sz="2400" dirty="0">
                <a:ea typeface="Calibri"/>
                <a:cs typeface="Calibri"/>
              </a:rPr>
              <a:t>Thinking ME - Rules, Strategies and Tactics within Sport.</a:t>
            </a:r>
          </a:p>
          <a:p>
            <a:pPr marL="342900" indent="-342900">
              <a:buFont typeface="Arial"/>
              <a:buChar char="•"/>
            </a:pPr>
            <a:endParaRPr lang="en-GB" sz="2400" dirty="0">
              <a:ea typeface="Calibri"/>
              <a:cs typeface="Calibri"/>
            </a:endParaRPr>
          </a:p>
          <a:p>
            <a:endParaRPr lang="en-GB" sz="2400" dirty="0">
              <a:ea typeface="Calibri"/>
              <a:cs typeface="Calibri"/>
            </a:endParaRPr>
          </a:p>
          <a:p>
            <a:endParaRPr lang="en-GB" sz="2400" dirty="0">
              <a:ea typeface="Calibri"/>
              <a:cs typeface="Calibri"/>
            </a:endParaRPr>
          </a:p>
        </p:txBody>
      </p:sp>
    </p:spTree>
    <p:extLst>
      <p:ext uri="{BB962C8B-B14F-4D97-AF65-F5344CB8AC3E}">
        <p14:creationId xmlns:p14="http://schemas.microsoft.com/office/powerpoint/2010/main" val="4184304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8C1DC-5928-4D42-8EED-D79BF3CF27B2}"/>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40006A05-D54D-F204-6F28-DC1A41B69B4A}"/>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43EBAFCF-9AEC-200D-AB4C-00EB2D27E1B7}"/>
              </a:ext>
            </a:extLst>
          </p:cNvPr>
          <p:cNvGraphicFramePr>
            <a:graphicFrameLocks noGrp="1"/>
          </p:cNvGraphicFramePr>
          <p:nvPr>
            <p:extLst>
              <p:ext uri="{D42A27DB-BD31-4B8C-83A1-F6EECF244321}">
                <p14:modId xmlns:p14="http://schemas.microsoft.com/office/powerpoint/2010/main" val="1865626146"/>
              </p:ext>
            </p:extLst>
          </p:nvPr>
        </p:nvGraphicFramePr>
        <p:xfrm>
          <a:off x="377960" y="362558"/>
          <a:ext cx="6229574" cy="4663440"/>
        </p:xfrm>
        <a:graphic>
          <a:graphicData uri="http://schemas.openxmlformats.org/drawingml/2006/table">
            <a:tbl>
              <a:tblPr firstRow="1" bandRow="1">
                <a:tableStyleId>{5C22544A-7EE6-4342-B048-85BDC9FD1C3A}</a:tableStyleId>
              </a:tblPr>
              <a:tblGrid>
                <a:gridCol w="6229574">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Music</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34D8E833-8BA9-D059-A8FF-DB039A3914CB}"/>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C18DC59F-D89C-4626-278D-5A698F1B66C7}"/>
              </a:ext>
            </a:extLst>
          </p:cNvPr>
          <p:cNvSpPr>
            <a:spLocks noGrp="1"/>
          </p:cNvSpPr>
          <p:nvPr>
            <p:ph type="sldNum" sz="quarter" idx="12"/>
          </p:nvPr>
        </p:nvSpPr>
        <p:spPr/>
        <p:txBody>
          <a:bodyPr/>
          <a:lstStyle/>
          <a:p>
            <a:fld id="{086C3A38-D272-42AA-9C88-F1FBEAE20D2C}" type="slidenum">
              <a:rPr lang="en-GB" smtClean="0"/>
              <a:t>14</a:t>
            </a:fld>
            <a:endParaRPr lang="en-GB"/>
          </a:p>
        </p:txBody>
      </p:sp>
      <p:sp>
        <p:nvSpPr>
          <p:cNvPr id="4" name="Frame 3">
            <a:extLst>
              <a:ext uri="{FF2B5EF4-FFF2-40B4-BE49-F238E27FC236}">
                <a16:creationId xmlns:a16="http://schemas.microsoft.com/office/drawing/2014/main" id="{E7FB5704-6E8D-1DD0-D2CC-418333B5A6C7}"/>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B5E670B-8089-ADFA-41CC-5F47B58914CF}"/>
              </a:ext>
            </a:extLst>
          </p:cNvPr>
          <p:cNvSpPr txBox="1"/>
          <p:nvPr/>
        </p:nvSpPr>
        <p:spPr>
          <a:xfrm>
            <a:off x="377958" y="1106252"/>
            <a:ext cx="5602624" cy="3046988"/>
          </a:xfrm>
          <a:prstGeom prst="rect">
            <a:avLst/>
          </a:prstGeom>
          <a:noFill/>
        </p:spPr>
        <p:txBody>
          <a:bodyPr wrap="none" lIns="91440" tIns="45720" rIns="91440" bIns="45720" rtlCol="0" anchor="t">
            <a:spAutoFit/>
          </a:bodyPr>
          <a:lstStyle/>
          <a:p>
            <a:r>
              <a:rPr lang="en-GB" sz="2400"/>
              <a:t>Revision resources to use:</a:t>
            </a:r>
            <a:endParaRPr lang="en-US" sz="2400">
              <a:ea typeface="Calibri"/>
              <a:cs typeface="Calibri"/>
            </a:endParaRPr>
          </a:p>
          <a:p>
            <a:endParaRPr lang="en-GB" sz="2400" dirty="0">
              <a:ea typeface="Calibri"/>
              <a:cs typeface="Calibri"/>
            </a:endParaRPr>
          </a:p>
          <a:p>
            <a:r>
              <a:rPr lang="en-GB" sz="2400"/>
              <a:t>Carousel Resources will be available to help</a:t>
            </a:r>
          </a:p>
          <a:p>
            <a:r>
              <a:rPr lang="en-GB" sz="2400"/>
              <a:t>you revise</a:t>
            </a:r>
          </a:p>
          <a:p>
            <a:pPr marL="285750" indent="-285750">
              <a:buFont typeface="Arial,Sans-Serif"/>
              <a:buChar char="•"/>
            </a:pPr>
            <a:endParaRPr lang="en-GB" sz="2400" dirty="0"/>
          </a:p>
          <a:p>
            <a:pPr marL="285750" indent="-285750">
              <a:buFont typeface="Arial" panose="020B0604020202020204" pitchFamily="34" charset="0"/>
              <a:buChar char="•"/>
            </a:pPr>
            <a:endParaRPr lang="en-GB" sz="2400" dirty="0">
              <a:ea typeface="Calibri"/>
              <a:cs typeface="Calibri"/>
            </a:endParaRPr>
          </a:p>
          <a:p>
            <a:endParaRPr lang="en-GB" sz="2400" dirty="0">
              <a:ea typeface="Calibri"/>
              <a:cs typeface="Calibri"/>
            </a:endParaRP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1EBFE516-33CE-0541-F692-CBCEF3B1B7C9}"/>
              </a:ext>
            </a:extLst>
          </p:cNvPr>
          <p:cNvSpPr txBox="1"/>
          <p:nvPr/>
        </p:nvSpPr>
        <p:spPr>
          <a:xfrm>
            <a:off x="364454" y="3839569"/>
            <a:ext cx="6091607" cy="3046988"/>
          </a:xfrm>
          <a:prstGeom prst="rect">
            <a:avLst/>
          </a:prstGeom>
          <a:noFill/>
        </p:spPr>
        <p:txBody>
          <a:bodyPr wrap="square" lIns="91440" tIns="45720" rIns="91440" bIns="45720" rtlCol="0" anchor="t">
            <a:spAutoFit/>
          </a:bodyPr>
          <a:lstStyle/>
          <a:p>
            <a:pPr rtl="0"/>
            <a:r>
              <a:rPr lang="en-GB" sz="2400" baseline="0" dirty="0">
                <a:latin typeface="Calibri"/>
                <a:ea typeface="Segoe UI"/>
                <a:cs typeface="Segoe UI"/>
              </a:rPr>
              <a:t>Topics to revise:</a:t>
            </a:r>
            <a:r>
              <a:rPr lang="en-US" sz="2400" dirty="0">
                <a:latin typeface="Calibri"/>
                <a:ea typeface="Segoe UI"/>
                <a:cs typeface="Segoe UI"/>
              </a:rPr>
              <a:t>​</a:t>
            </a:r>
          </a:p>
          <a:p>
            <a:pPr rtl="0"/>
            <a:endParaRPr lang="en-US" sz="2400" dirty="0">
              <a:latin typeface="Calibri"/>
              <a:ea typeface="Segoe UI"/>
              <a:cs typeface="Segoe UI"/>
            </a:endParaRPr>
          </a:p>
          <a:p>
            <a:pPr marL="342900" indent="-342900" rtl="0">
              <a:buFont typeface="Arial" panose="020B0604020202020204" pitchFamily="34" charset="0"/>
              <a:buChar char="•"/>
            </a:pPr>
            <a:r>
              <a:rPr lang="en-GB" sz="2400" baseline="0" dirty="0">
                <a:latin typeface="Calibri"/>
                <a:ea typeface="Segoe UI"/>
                <a:cs typeface="Segoe UI"/>
              </a:rPr>
              <a:t>Instruments of the Orchestra: images and sounds</a:t>
            </a:r>
            <a:r>
              <a:rPr lang="en-US" sz="2400" dirty="0">
                <a:latin typeface="Calibri"/>
                <a:ea typeface="Segoe UI"/>
                <a:cs typeface="Segoe UI"/>
              </a:rPr>
              <a:t>​</a:t>
            </a:r>
          </a:p>
          <a:p>
            <a:pPr marL="342900" indent="-342900" rtl="0">
              <a:buFont typeface="Arial" panose="020B0604020202020204" pitchFamily="34" charset="0"/>
              <a:buChar char="•"/>
            </a:pPr>
            <a:r>
              <a:rPr lang="en-GB" sz="2400" baseline="0" dirty="0">
                <a:latin typeface="Calibri"/>
                <a:ea typeface="Segoe UI"/>
                <a:cs typeface="Segoe UI"/>
              </a:rPr>
              <a:t>Elements of Music whilst listening to extracts of music.</a:t>
            </a:r>
            <a:r>
              <a:rPr lang="en-US" sz="2400" dirty="0">
                <a:latin typeface="Calibri"/>
                <a:ea typeface="Segoe UI"/>
                <a:cs typeface="Segoe UI"/>
              </a:rPr>
              <a:t>​</a:t>
            </a:r>
          </a:p>
          <a:p>
            <a:pPr marL="342900" indent="-342900">
              <a:buFont typeface="Arial" panose="020B0604020202020204" pitchFamily="34" charset="0"/>
              <a:buChar char="•"/>
            </a:pPr>
            <a:r>
              <a:rPr lang="en-GB" sz="2400" dirty="0">
                <a:latin typeface="Calibri"/>
                <a:ea typeface="Segoe UI"/>
                <a:cs typeface="Segoe UI"/>
              </a:rPr>
              <a:t>​Blues Music</a:t>
            </a:r>
          </a:p>
          <a:p>
            <a:pPr marL="342900" indent="-342900">
              <a:buFont typeface="Arial" panose="020B0604020202020204" pitchFamily="34" charset="0"/>
              <a:buChar char="•"/>
            </a:pPr>
            <a:r>
              <a:rPr lang="en-GB" sz="2400" dirty="0">
                <a:cs typeface="Segoe UI"/>
              </a:rPr>
              <a:t>Film Music</a:t>
            </a:r>
          </a:p>
        </p:txBody>
      </p:sp>
    </p:spTree>
    <p:extLst>
      <p:ext uri="{BB962C8B-B14F-4D97-AF65-F5344CB8AC3E}">
        <p14:creationId xmlns:p14="http://schemas.microsoft.com/office/powerpoint/2010/main" val="894518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792CC-B931-4BBA-8932-E6FABC19CABA}"/>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D99FA0C9-1067-4CC0-037F-61E2ABD2E4AA}"/>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84882028-06BE-6F4F-3CC5-03F4822725A5}"/>
              </a:ext>
            </a:extLst>
          </p:cNvPr>
          <p:cNvGraphicFramePr>
            <a:graphicFrameLocks noGrp="1"/>
          </p:cNvGraphicFramePr>
          <p:nvPr>
            <p:extLst>
              <p:ext uri="{D42A27DB-BD31-4B8C-83A1-F6EECF244321}">
                <p14:modId xmlns:p14="http://schemas.microsoft.com/office/powerpoint/2010/main" val="677561573"/>
              </p:ext>
            </p:extLst>
          </p:nvPr>
        </p:nvGraphicFramePr>
        <p:xfrm>
          <a:off x="377959" y="362558"/>
          <a:ext cx="6245478" cy="4663440"/>
        </p:xfrm>
        <a:graphic>
          <a:graphicData uri="http://schemas.openxmlformats.org/drawingml/2006/table">
            <a:tbl>
              <a:tblPr firstRow="1" bandRow="1">
                <a:tableStyleId>{5C22544A-7EE6-4342-B048-85BDC9FD1C3A}</a:tableStyleId>
              </a:tblPr>
              <a:tblGrid>
                <a:gridCol w="6245478">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Art</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276ED91F-BEBC-BA46-7863-C593F93B5A64}"/>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C19C807B-2B58-BB45-6F78-611E89820ABE}"/>
              </a:ext>
            </a:extLst>
          </p:cNvPr>
          <p:cNvSpPr>
            <a:spLocks noGrp="1"/>
          </p:cNvSpPr>
          <p:nvPr>
            <p:ph type="sldNum" sz="quarter" idx="12"/>
          </p:nvPr>
        </p:nvSpPr>
        <p:spPr/>
        <p:txBody>
          <a:bodyPr/>
          <a:lstStyle/>
          <a:p>
            <a:fld id="{086C3A38-D272-42AA-9C88-F1FBEAE20D2C}" type="slidenum">
              <a:rPr lang="en-GB" smtClean="0"/>
              <a:t>15</a:t>
            </a:fld>
            <a:endParaRPr lang="en-GB"/>
          </a:p>
        </p:txBody>
      </p:sp>
      <p:sp>
        <p:nvSpPr>
          <p:cNvPr id="4" name="Frame 3">
            <a:extLst>
              <a:ext uri="{FF2B5EF4-FFF2-40B4-BE49-F238E27FC236}">
                <a16:creationId xmlns:a16="http://schemas.microsoft.com/office/drawing/2014/main" id="{17F67A5A-1330-A255-8785-3D40904F5440}"/>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5A3F5F3-C9FE-27D1-AF2E-213D975ACD16}"/>
              </a:ext>
            </a:extLst>
          </p:cNvPr>
          <p:cNvSpPr txBox="1"/>
          <p:nvPr/>
        </p:nvSpPr>
        <p:spPr>
          <a:xfrm>
            <a:off x="377958" y="1106252"/>
            <a:ext cx="4623189" cy="2308324"/>
          </a:xfrm>
          <a:prstGeom prst="rect">
            <a:avLst/>
          </a:prstGeom>
          <a:noFill/>
        </p:spPr>
        <p:txBody>
          <a:bodyPr wrap="none" lIns="91440" tIns="45720" rIns="91440" bIns="45720" rtlCol="0" anchor="t">
            <a:spAutoFit/>
          </a:bodyPr>
          <a:lstStyle/>
          <a:p>
            <a:r>
              <a:rPr lang="en-GB" sz="2400" dirty="0"/>
              <a:t>Revision resources to use:</a:t>
            </a:r>
          </a:p>
          <a:p>
            <a:endParaRPr lang="en-GB" sz="2400"/>
          </a:p>
          <a:p>
            <a:pPr marL="285750" indent="-285750">
              <a:buFont typeface="Arial,Sans-Serif" panose="020B0604020202020204" pitchFamily="34" charset="0"/>
              <a:buChar char="•"/>
            </a:pPr>
            <a:r>
              <a:rPr lang="en-GB" sz="2400"/>
              <a:t>Knowledge Organisers</a:t>
            </a:r>
            <a:endParaRPr lang="en-US" sz="2400"/>
          </a:p>
          <a:p>
            <a:pPr marL="285750" indent="-285750">
              <a:buFont typeface="Arial,Sans-Serif" panose="020B0604020202020204" pitchFamily="34" charset="0"/>
              <a:buChar char="•"/>
            </a:pPr>
            <a:r>
              <a:rPr lang="en-GB" sz="2400"/>
              <a:t>Sketchbook notes and drawings</a:t>
            </a:r>
            <a:endParaRPr lang="en-GB" sz="2400">
              <a:ea typeface="Calibri"/>
              <a:cs typeface="Calibri"/>
            </a:endParaRPr>
          </a:p>
          <a:p>
            <a:pPr marL="285750" indent="-285750">
              <a:buFont typeface="Arial,Sans-Serif" panose="020B0604020202020204" pitchFamily="34" charset="0"/>
              <a:buChar char="•"/>
            </a:pPr>
            <a:r>
              <a:rPr lang="en-GB" sz="2400" dirty="0"/>
              <a:t>Revision homework set on Teams</a:t>
            </a:r>
            <a:endParaRPr lang="en-GB" dirty="0"/>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8739C864-6240-6566-3928-3B465DDA6B49}"/>
              </a:ext>
            </a:extLst>
          </p:cNvPr>
          <p:cNvSpPr txBox="1"/>
          <p:nvPr/>
        </p:nvSpPr>
        <p:spPr>
          <a:xfrm>
            <a:off x="379251" y="3761243"/>
            <a:ext cx="6023248" cy="6124754"/>
          </a:xfrm>
          <a:prstGeom prst="rect">
            <a:avLst/>
          </a:prstGeom>
          <a:noFill/>
        </p:spPr>
        <p:txBody>
          <a:bodyPr wrap="square" lIns="91440" tIns="45720" rIns="91440" bIns="45720" rtlCol="0" anchor="t">
            <a:spAutoFit/>
          </a:bodyPr>
          <a:lstStyle/>
          <a:p>
            <a:r>
              <a:rPr lang="en-GB" sz="2400" dirty="0"/>
              <a:t>Topics to revise:</a:t>
            </a:r>
          </a:p>
          <a:p>
            <a:r>
              <a:rPr lang="en-GB" sz="2400" b="1" dirty="0">
                <a:ea typeface="+mn-lt"/>
                <a:cs typeface="+mn-lt"/>
              </a:rPr>
              <a:t>Composition &amp; Perspective</a:t>
            </a:r>
            <a:endParaRPr lang="en-GB" sz="2400" dirty="0">
              <a:ea typeface="Calibri"/>
              <a:cs typeface="Calibri"/>
            </a:endParaRPr>
          </a:p>
          <a:p>
            <a:r>
              <a:rPr lang="en-GB" sz="2000" dirty="0">
                <a:ea typeface="+mn-lt"/>
                <a:cs typeface="+mn-lt"/>
              </a:rPr>
              <a:t>Year 8 students have studied </a:t>
            </a:r>
            <a:r>
              <a:rPr lang="en-GB" sz="2000" b="1" dirty="0">
                <a:ea typeface="+mn-lt"/>
                <a:cs typeface="+mn-lt"/>
              </a:rPr>
              <a:t>Composition and Perspective</a:t>
            </a:r>
            <a:r>
              <a:rPr lang="en-GB" sz="2000" dirty="0">
                <a:ea typeface="+mn-lt"/>
                <a:cs typeface="+mn-lt"/>
              </a:rPr>
              <a:t> through a variety of creative projects over Years 7 and 8.</a:t>
            </a:r>
            <a:endParaRPr lang="en-GB" sz="2000" dirty="0">
              <a:ea typeface="Calibri"/>
              <a:cs typeface="Calibri"/>
            </a:endParaRPr>
          </a:p>
          <a:p>
            <a:endParaRPr lang="en-GB" sz="2000" dirty="0">
              <a:ea typeface="+mn-lt"/>
              <a:cs typeface="+mn-lt"/>
            </a:endParaRPr>
          </a:p>
          <a:p>
            <a:r>
              <a:rPr lang="en-GB" sz="2000" dirty="0">
                <a:ea typeface="+mn-lt"/>
                <a:cs typeface="+mn-lt"/>
              </a:rPr>
              <a:t>The mid-year test will be a practical drawing task to cover the key skills and concepts of:</a:t>
            </a:r>
            <a:endParaRPr lang="en-GB" sz="2000" dirty="0">
              <a:ea typeface="Calibri"/>
              <a:cs typeface="Calibri"/>
            </a:endParaRPr>
          </a:p>
          <a:p>
            <a:r>
              <a:rPr lang="en-GB" sz="2000" b="1" dirty="0">
                <a:ea typeface="+mn-lt"/>
                <a:cs typeface="+mn-lt"/>
              </a:rPr>
              <a:t>Perspective</a:t>
            </a:r>
            <a:r>
              <a:rPr lang="en-GB" sz="2000" dirty="0">
                <a:ea typeface="+mn-lt"/>
                <a:cs typeface="+mn-lt"/>
              </a:rPr>
              <a:t> - horizon line; vanishing point; perspective lines; foreground; midground; background; scale.</a:t>
            </a:r>
            <a:endParaRPr lang="en-GB" sz="2000" dirty="0">
              <a:ea typeface="Calibri"/>
              <a:cs typeface="Calibri"/>
            </a:endParaRPr>
          </a:p>
          <a:p>
            <a:endParaRPr lang="en-GB" sz="2000" dirty="0">
              <a:ea typeface="+mn-lt"/>
              <a:cs typeface="+mn-lt"/>
            </a:endParaRPr>
          </a:p>
          <a:p>
            <a:r>
              <a:rPr lang="en-GB" sz="2000" dirty="0">
                <a:ea typeface="+mn-lt"/>
                <a:cs typeface="+mn-lt"/>
              </a:rPr>
              <a:t>Students will have one preparation lesson and one homework to revise and practise the techniques needed. They should use their knowledge organiser, plus their sketchbook notes and drawings, to prepare for the assessment. The Test will take place in the Art room and students can bring their preparation work into the test to refer to.</a:t>
            </a:r>
            <a:endParaRPr lang="en-GB" sz="2000" dirty="0"/>
          </a:p>
          <a:p>
            <a:endParaRPr lang="en-GB" sz="2400" dirty="0">
              <a:ea typeface="Calibri"/>
              <a:cs typeface="Calibri"/>
            </a:endParaRPr>
          </a:p>
        </p:txBody>
      </p:sp>
    </p:spTree>
    <p:extLst>
      <p:ext uri="{BB962C8B-B14F-4D97-AF65-F5344CB8AC3E}">
        <p14:creationId xmlns:p14="http://schemas.microsoft.com/office/powerpoint/2010/main" val="1957579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8561A-D583-485E-EFED-E3EBE943F471}"/>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17427573-485B-A235-D4F3-A7AB8ABCDDB3}"/>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CC0B5649-A2FE-EA04-BAE0-368110DB7A7C}"/>
              </a:ext>
            </a:extLst>
          </p:cNvPr>
          <p:cNvGraphicFramePr>
            <a:graphicFrameLocks noGrp="1"/>
          </p:cNvGraphicFramePr>
          <p:nvPr>
            <p:extLst>
              <p:ext uri="{D42A27DB-BD31-4B8C-83A1-F6EECF244321}">
                <p14:modId xmlns:p14="http://schemas.microsoft.com/office/powerpoint/2010/main" val="1167015639"/>
              </p:ext>
            </p:extLst>
          </p:nvPr>
        </p:nvGraphicFramePr>
        <p:xfrm>
          <a:off x="377959" y="362558"/>
          <a:ext cx="6221623" cy="5181600"/>
        </p:xfrm>
        <a:graphic>
          <a:graphicData uri="http://schemas.openxmlformats.org/drawingml/2006/table">
            <a:tbl>
              <a:tblPr firstRow="1" bandRow="1">
                <a:tableStyleId>{5C22544A-7EE6-4342-B048-85BDC9FD1C3A}</a:tableStyleId>
              </a:tblPr>
              <a:tblGrid>
                <a:gridCol w="6221623">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PD</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285750" marR="0" lvl="0" indent="-285750" algn="l">
                        <a:lnSpc>
                          <a:spcPct val="100000"/>
                        </a:lnSpc>
                        <a:spcBef>
                          <a:spcPts val="0"/>
                        </a:spcBef>
                        <a:spcAft>
                          <a:spcPts val="0"/>
                        </a:spcAft>
                        <a:buClrTx/>
                        <a:buSzTx/>
                        <a:buFont typeface="Arial" panose="020B0604020202020204" pitchFamily="34" charset="0"/>
                        <a:buChar char="•"/>
                      </a:pPr>
                      <a:r>
                        <a:rPr lang="en-GB" sz="1800" b="0" dirty="0"/>
                        <a:t>8.1 Choices, consequences and risk</a:t>
                      </a:r>
                    </a:p>
                    <a:p>
                      <a:pPr marL="285750" marR="0" lvl="0" indent="-285750" algn="l">
                        <a:lnSpc>
                          <a:spcPct val="100000"/>
                        </a:lnSpc>
                        <a:spcBef>
                          <a:spcPts val="0"/>
                        </a:spcBef>
                        <a:spcAft>
                          <a:spcPts val="0"/>
                        </a:spcAft>
                        <a:buClrTx/>
                        <a:buSzTx/>
                        <a:buFont typeface="Arial" panose="020B0604020202020204" pitchFamily="34" charset="0"/>
                        <a:buChar char="•"/>
                      </a:pPr>
                      <a:r>
                        <a:rPr lang="en-GB" sz="1800" b="0" dirty="0"/>
                        <a:t>8.2 Identity and Relationships</a:t>
                      </a: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dirty="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6614AEEB-6107-7EB5-13C5-038C6028FDF3}"/>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6C329ED6-2002-919A-0236-E8B4067E2D0B}"/>
              </a:ext>
            </a:extLst>
          </p:cNvPr>
          <p:cNvSpPr>
            <a:spLocks noGrp="1"/>
          </p:cNvSpPr>
          <p:nvPr>
            <p:ph type="sldNum" sz="quarter" idx="12"/>
          </p:nvPr>
        </p:nvSpPr>
        <p:spPr/>
        <p:txBody>
          <a:bodyPr/>
          <a:lstStyle/>
          <a:p>
            <a:fld id="{086C3A38-D272-42AA-9C88-F1FBEAE20D2C}" type="slidenum">
              <a:rPr lang="en-GB" smtClean="0"/>
              <a:t>16</a:t>
            </a:fld>
            <a:endParaRPr lang="en-GB"/>
          </a:p>
        </p:txBody>
      </p:sp>
      <p:sp>
        <p:nvSpPr>
          <p:cNvPr id="4" name="Frame 3">
            <a:extLst>
              <a:ext uri="{FF2B5EF4-FFF2-40B4-BE49-F238E27FC236}">
                <a16:creationId xmlns:a16="http://schemas.microsoft.com/office/drawing/2014/main" id="{15BD83DD-04C3-C0D5-7D7B-9185E81BFE9E}"/>
              </a:ext>
            </a:extLst>
          </p:cNvPr>
          <p:cNvSpPr/>
          <p:nvPr/>
        </p:nvSpPr>
        <p:spPr>
          <a:xfrm>
            <a:off x="-16605" y="33186"/>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58406F0A-8700-4D88-3437-77A362EBD99F}"/>
              </a:ext>
            </a:extLst>
          </p:cNvPr>
          <p:cNvSpPr txBox="1"/>
          <p:nvPr/>
        </p:nvSpPr>
        <p:spPr>
          <a:xfrm>
            <a:off x="311538" y="1106252"/>
            <a:ext cx="6198595" cy="2308324"/>
          </a:xfrm>
          <a:prstGeom prst="rect">
            <a:avLst/>
          </a:prstGeom>
          <a:noFill/>
        </p:spPr>
        <p:txBody>
          <a:bodyPr wrap="square" lIns="91440" tIns="45720" rIns="91440" bIns="45720" rtlCol="0" anchor="t">
            <a:spAutoFit/>
          </a:bodyPr>
          <a:lstStyle/>
          <a:p>
            <a:r>
              <a:rPr lang="en-GB" sz="2400"/>
              <a:t>Revision resources to use:</a:t>
            </a:r>
          </a:p>
          <a:p>
            <a:endParaRPr lang="en-GB" sz="2400"/>
          </a:p>
          <a:p>
            <a:pPr marL="285750" indent="-285750">
              <a:buFont typeface="Arial" panose="020B0604020202020204" pitchFamily="34" charset="0"/>
              <a:buChar char="•"/>
            </a:pPr>
            <a:r>
              <a:rPr lang="en-GB" sz="2400">
                <a:ea typeface="Calibri" panose="020F0502020204030204"/>
                <a:cs typeface="Calibri" panose="020F0502020204030204"/>
              </a:rPr>
              <a:t>Knowledge Organisers holding key information are in the back of all your booklets</a:t>
            </a: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29296848-A9B3-479E-5035-EEAD884B1231}"/>
              </a:ext>
            </a:extLst>
          </p:cNvPr>
          <p:cNvSpPr txBox="1"/>
          <p:nvPr/>
        </p:nvSpPr>
        <p:spPr>
          <a:xfrm>
            <a:off x="316045" y="3871836"/>
            <a:ext cx="2173352" cy="461665"/>
          </a:xfrm>
          <a:prstGeom prst="rect">
            <a:avLst/>
          </a:prstGeom>
          <a:noFill/>
        </p:spPr>
        <p:txBody>
          <a:bodyPr wrap="none" rtlCol="0">
            <a:spAutoFit/>
          </a:bodyPr>
          <a:lstStyle/>
          <a:p>
            <a:r>
              <a:rPr lang="en-GB" sz="2400"/>
              <a:t>Topics to revise:</a:t>
            </a:r>
          </a:p>
        </p:txBody>
      </p:sp>
    </p:spTree>
    <p:extLst>
      <p:ext uri="{BB962C8B-B14F-4D97-AF65-F5344CB8AC3E}">
        <p14:creationId xmlns:p14="http://schemas.microsoft.com/office/powerpoint/2010/main" val="24851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C2164700-EF33-3C7F-3FB3-7AAEAEDFCF4C}"/>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55476FC5-FFD8-76AB-9535-7A636F89C874}"/>
              </a:ext>
            </a:extLst>
          </p:cNvPr>
          <p:cNvGraphicFramePr>
            <a:graphicFrameLocks noGrp="1"/>
          </p:cNvGraphicFramePr>
          <p:nvPr>
            <p:extLst>
              <p:ext uri="{D42A27DB-BD31-4B8C-83A1-F6EECF244321}">
                <p14:modId xmlns:p14="http://schemas.microsoft.com/office/powerpoint/2010/main" val="2802729955"/>
              </p:ext>
            </p:extLst>
          </p:nvPr>
        </p:nvGraphicFramePr>
        <p:xfrm>
          <a:off x="377959" y="362558"/>
          <a:ext cx="6324465" cy="4663440"/>
        </p:xfrm>
        <a:graphic>
          <a:graphicData uri="http://schemas.openxmlformats.org/drawingml/2006/table">
            <a:tbl>
              <a:tblPr firstRow="1" bandRow="1">
                <a:tableStyleId>{5C22544A-7EE6-4342-B048-85BDC9FD1C3A}</a:tableStyleId>
              </a:tblPr>
              <a:tblGrid>
                <a:gridCol w="6324465">
                  <a:extLst>
                    <a:ext uri="{9D8B030D-6E8A-4147-A177-3AD203B41FA5}">
                      <a16:colId xmlns:a16="http://schemas.microsoft.com/office/drawing/2014/main" val="3141629024"/>
                    </a:ext>
                  </a:extLst>
                </a:gridCol>
              </a:tblGrid>
              <a:tr h="533804">
                <a:tc>
                  <a:txBody>
                    <a:bodyPr/>
                    <a:lstStyle/>
                    <a:p>
                      <a:pPr algn="l"/>
                      <a:r>
                        <a:rPr lang="en-US" sz="3200" b="1">
                          <a:solidFill>
                            <a:schemeClr val="tx1"/>
                          </a:solidFill>
                          <a:latin typeface="+mj-lt"/>
                        </a:rPr>
                        <a:t>Equipment required</a:t>
                      </a:r>
                      <a:endParaRPr lang="en-GB" sz="3200" b="1">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2A632D6E-1C55-F3AD-919D-35E3CA6F74AD}"/>
              </a:ext>
            </a:extLst>
          </p:cNvPr>
          <p:cNvSpPr/>
          <p:nvPr/>
        </p:nvSpPr>
        <p:spPr>
          <a:xfrm>
            <a:off x="0" y="5115277"/>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D012C7E8-03E0-4A61-F228-7B9B391AA06F}"/>
              </a:ext>
            </a:extLst>
          </p:cNvPr>
          <p:cNvSpPr>
            <a:spLocks noGrp="1"/>
          </p:cNvSpPr>
          <p:nvPr>
            <p:ph type="sldNum" sz="quarter" idx="12"/>
          </p:nvPr>
        </p:nvSpPr>
        <p:spPr/>
        <p:txBody>
          <a:bodyPr/>
          <a:lstStyle/>
          <a:p>
            <a:fld id="{086C3A38-D272-42AA-9C88-F1FBEAE20D2C}" type="slidenum">
              <a:rPr lang="en-GB" smtClean="0"/>
              <a:t>2</a:t>
            </a:fld>
            <a:endParaRPr lang="en-GB"/>
          </a:p>
        </p:txBody>
      </p:sp>
      <p:sp>
        <p:nvSpPr>
          <p:cNvPr id="3" name="TextBox 2">
            <a:extLst>
              <a:ext uri="{FF2B5EF4-FFF2-40B4-BE49-F238E27FC236}">
                <a16:creationId xmlns:a16="http://schemas.microsoft.com/office/drawing/2014/main" id="{2CC5F7BA-1C15-22DD-8C95-F5AEEA83B07F}"/>
              </a:ext>
            </a:extLst>
          </p:cNvPr>
          <p:cNvSpPr txBox="1"/>
          <p:nvPr/>
        </p:nvSpPr>
        <p:spPr>
          <a:xfrm>
            <a:off x="377958" y="979031"/>
            <a:ext cx="6102082" cy="4154984"/>
          </a:xfrm>
          <a:prstGeom prst="rect">
            <a:avLst/>
          </a:prstGeom>
          <a:noFill/>
        </p:spPr>
        <p:txBody>
          <a:bodyPr wrap="square" rtlCol="0">
            <a:spAutoFit/>
          </a:bodyPr>
          <a:lstStyle/>
          <a:p>
            <a:pPr marL="285750" indent="-285750">
              <a:buFont typeface="Arial" panose="020B0604020202020204" pitchFamily="34" charset="0"/>
              <a:buChar char="•"/>
            </a:pPr>
            <a:r>
              <a:rPr lang="en-GB" sz="2400"/>
              <a:t>Black pens (at least 2)</a:t>
            </a:r>
          </a:p>
          <a:p>
            <a:pPr marL="285750" indent="-285750">
              <a:buFont typeface="Arial" panose="020B0604020202020204" pitchFamily="34" charset="0"/>
              <a:buChar char="•"/>
            </a:pPr>
            <a:r>
              <a:rPr lang="en-GB" sz="2400"/>
              <a:t>Pencils (at least 2)</a:t>
            </a:r>
          </a:p>
          <a:p>
            <a:pPr marL="285750" indent="-285750">
              <a:buFont typeface="Arial" panose="020B0604020202020204" pitchFamily="34" charset="0"/>
              <a:buChar char="•"/>
            </a:pPr>
            <a:r>
              <a:rPr lang="en-GB" sz="2400"/>
              <a:t>Rubber</a:t>
            </a:r>
          </a:p>
          <a:p>
            <a:pPr marL="285750" indent="-285750">
              <a:buFont typeface="Arial" panose="020B0604020202020204" pitchFamily="34" charset="0"/>
              <a:buChar char="•"/>
            </a:pPr>
            <a:r>
              <a:rPr lang="en-GB" sz="2400"/>
              <a:t>Sharpener</a:t>
            </a:r>
          </a:p>
          <a:p>
            <a:pPr marL="285750" indent="-285750">
              <a:buFont typeface="Arial" panose="020B0604020202020204" pitchFamily="34" charset="0"/>
              <a:buChar char="•"/>
            </a:pPr>
            <a:r>
              <a:rPr lang="en-GB" sz="2400"/>
              <a:t>Ruler</a:t>
            </a:r>
          </a:p>
          <a:p>
            <a:pPr marL="285750" indent="-285750">
              <a:buFont typeface="Arial" panose="020B0604020202020204" pitchFamily="34" charset="0"/>
              <a:buChar char="•"/>
            </a:pPr>
            <a:r>
              <a:rPr lang="en-GB" sz="2400"/>
              <a:t>Protractor</a:t>
            </a:r>
          </a:p>
          <a:p>
            <a:pPr marL="285750" indent="-285750">
              <a:buFont typeface="Arial" panose="020B0604020202020204" pitchFamily="34" charset="0"/>
              <a:buChar char="•"/>
            </a:pPr>
            <a:r>
              <a:rPr lang="en-GB" sz="2400"/>
              <a:t>Compass</a:t>
            </a:r>
          </a:p>
          <a:p>
            <a:pPr marL="285750" indent="-285750">
              <a:buFont typeface="Arial" panose="020B0604020202020204" pitchFamily="34" charset="0"/>
              <a:buChar char="•"/>
            </a:pPr>
            <a:r>
              <a:rPr lang="en-GB" sz="2400"/>
              <a:t>Scientific calculator e.g. a </a:t>
            </a:r>
            <a:r>
              <a:rPr lang="en-GB" sz="2400" b="0" i="0">
                <a:solidFill>
                  <a:srgbClr val="0F1111"/>
                </a:solidFill>
                <a:effectLst/>
                <a:latin typeface="Amazon Ember"/>
              </a:rPr>
              <a:t>Casio fx-83GTCW</a:t>
            </a:r>
          </a:p>
          <a:p>
            <a:pPr marL="285750" indent="-285750">
              <a:buFont typeface="Arial" panose="020B0604020202020204" pitchFamily="34" charset="0"/>
              <a:buChar char="•"/>
            </a:pPr>
            <a:endParaRPr lang="en-GB" sz="2400"/>
          </a:p>
          <a:p>
            <a:r>
              <a:rPr lang="en-GB" sz="2400"/>
              <a:t>For exams held in the Sports Hall, all equipment must be stored in a clear pencil case.</a:t>
            </a:r>
          </a:p>
        </p:txBody>
      </p:sp>
      <p:sp>
        <p:nvSpPr>
          <p:cNvPr id="9" name="TextBox 8">
            <a:extLst>
              <a:ext uri="{FF2B5EF4-FFF2-40B4-BE49-F238E27FC236}">
                <a16:creationId xmlns:a16="http://schemas.microsoft.com/office/drawing/2014/main" id="{55405530-4F6E-34B2-DCB3-FD46BE333B5F}"/>
              </a:ext>
            </a:extLst>
          </p:cNvPr>
          <p:cNvSpPr txBox="1"/>
          <p:nvPr/>
        </p:nvSpPr>
        <p:spPr>
          <a:xfrm>
            <a:off x="377958" y="6244790"/>
            <a:ext cx="6102082" cy="2677656"/>
          </a:xfrm>
          <a:prstGeom prst="rect">
            <a:avLst/>
          </a:prstGeom>
          <a:noFill/>
        </p:spPr>
        <p:txBody>
          <a:bodyPr wrap="square" rtlCol="0">
            <a:spAutoFit/>
          </a:bodyPr>
          <a:lstStyle/>
          <a:p>
            <a:r>
              <a:rPr lang="en-GB" sz="2400"/>
              <a:t>For exams held in the Sports Hall, scholars must leave their bags in E1, which will serve as the designated bag drop room. </a:t>
            </a:r>
          </a:p>
          <a:p>
            <a:endParaRPr lang="en-GB" sz="2400"/>
          </a:p>
          <a:p>
            <a:r>
              <a:rPr lang="en-GB" sz="2400"/>
              <a:t>All phones and any type of watch must be left in bags, as they are not permitted in the exam hall.</a:t>
            </a:r>
          </a:p>
        </p:txBody>
      </p:sp>
      <p:sp>
        <p:nvSpPr>
          <p:cNvPr id="4" name="Frame 3">
            <a:extLst>
              <a:ext uri="{FF2B5EF4-FFF2-40B4-BE49-F238E27FC236}">
                <a16:creationId xmlns:a16="http://schemas.microsoft.com/office/drawing/2014/main" id="{878DF63C-F112-5ABD-42CD-AD6CAB9DA461}"/>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1893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D50B0-40A0-458E-0F59-239397870069}"/>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376DB9AA-2E21-49CF-6A5A-0B995D0FCBA5}"/>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1B0D237F-3103-153E-6AD4-FF696B4AB90E}"/>
              </a:ext>
            </a:extLst>
          </p:cNvPr>
          <p:cNvGraphicFramePr>
            <a:graphicFrameLocks noGrp="1"/>
          </p:cNvGraphicFramePr>
          <p:nvPr>
            <p:extLst>
              <p:ext uri="{D42A27DB-BD31-4B8C-83A1-F6EECF244321}">
                <p14:modId xmlns:p14="http://schemas.microsoft.com/office/powerpoint/2010/main" val="1874904576"/>
              </p:ext>
            </p:extLst>
          </p:nvPr>
        </p:nvGraphicFramePr>
        <p:xfrm>
          <a:off x="309806" y="408639"/>
          <a:ext cx="6245478" cy="9115957"/>
        </p:xfrm>
        <a:graphic>
          <a:graphicData uri="http://schemas.openxmlformats.org/drawingml/2006/table">
            <a:tbl>
              <a:tblPr firstRow="1" bandRow="1">
                <a:tableStyleId>{5C22544A-7EE6-4342-B048-85BDC9FD1C3A}</a:tableStyleId>
              </a:tblPr>
              <a:tblGrid>
                <a:gridCol w="6245478">
                  <a:extLst>
                    <a:ext uri="{9D8B030D-6E8A-4147-A177-3AD203B41FA5}">
                      <a16:colId xmlns:a16="http://schemas.microsoft.com/office/drawing/2014/main" val="3141629024"/>
                    </a:ext>
                  </a:extLst>
                </a:gridCol>
              </a:tblGrid>
              <a:tr h="748815">
                <a:tc>
                  <a:txBody>
                    <a:bodyPr/>
                    <a:lstStyle/>
                    <a:p>
                      <a:pPr algn="l"/>
                      <a:r>
                        <a:rPr lang="en-US" sz="3200" dirty="0">
                          <a:solidFill>
                            <a:schemeClr val="tx1"/>
                          </a:solidFill>
                          <a:latin typeface="+mj-lt"/>
                        </a:rPr>
                        <a:t>Subject: English</a:t>
                      </a:r>
                      <a:endParaRPr lang="en-GB" sz="3200" b="0" dirty="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5180343">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a:lnSpc>
                          <a:spcPct val="100000"/>
                        </a:lnSpc>
                        <a:spcBef>
                          <a:spcPts val="0"/>
                        </a:spcBef>
                        <a:spcAft>
                          <a:spcPts val="0"/>
                        </a:spcAft>
                        <a:buNone/>
                      </a:pPr>
                      <a:endParaRPr lang="en-GB"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Gothic conventions </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knowledge from 'The Gothic' core curriculum texts</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Rebecca</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Hound of the Baskervilles</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Dracula</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Jane Eyre</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Frankenstein</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Strange case of Dr Jekyll and Mr Hyde</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Picture of Dorian Gray</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Northanger Abbey</a:t>
                      </a:r>
                      <a:endParaRPr lang="en-US" sz="2400" b="0" i="0" u="none" strike="noStrike" noProof="0" dirty="0">
                        <a:solidFill>
                          <a:srgbClr val="000000"/>
                        </a:solidFill>
                        <a:latin typeface="Calibri"/>
                      </a:endParaRPr>
                    </a:p>
                    <a:p>
                      <a:pPr marL="342900" marR="0" lvl="0" indent="-342900" algn="l">
                        <a:lnSpc>
                          <a:spcPct val="100000"/>
                        </a:lnSpc>
                        <a:spcBef>
                          <a:spcPts val="0"/>
                        </a:spcBef>
                        <a:spcAft>
                          <a:spcPts val="0"/>
                        </a:spcAft>
                        <a:buFont typeface="Arial" panose="020B0604020202020204" pitchFamily="34" charset="0"/>
                        <a:buChar char="•"/>
                      </a:pPr>
                      <a:r>
                        <a:rPr lang="en-GB" sz="2400" b="0" i="0" u="none" strike="noStrike" noProof="0" dirty="0">
                          <a:solidFill>
                            <a:srgbClr val="000000"/>
                          </a:solidFill>
                          <a:latin typeface="Calibri"/>
                        </a:rPr>
                        <a:t>The Tell Tale Heart</a:t>
                      </a:r>
                      <a:endParaRPr lang="en-US" dirty="0"/>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503302">
                <a:tc>
                  <a:txBody>
                    <a:bodyPr/>
                    <a:lstStyle/>
                    <a:p>
                      <a:pPr algn="ctr"/>
                      <a:endParaRPr lang="en-GB" sz="2000" dirty="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2" name="Slide Number Placeholder 1">
            <a:extLst>
              <a:ext uri="{FF2B5EF4-FFF2-40B4-BE49-F238E27FC236}">
                <a16:creationId xmlns:a16="http://schemas.microsoft.com/office/drawing/2014/main" id="{0E528F99-86C9-CDF6-7096-759275485D7A}"/>
              </a:ext>
            </a:extLst>
          </p:cNvPr>
          <p:cNvSpPr>
            <a:spLocks noGrp="1"/>
          </p:cNvSpPr>
          <p:nvPr>
            <p:ph type="sldNum" sz="quarter" idx="12"/>
          </p:nvPr>
        </p:nvSpPr>
        <p:spPr/>
        <p:txBody>
          <a:bodyPr/>
          <a:lstStyle/>
          <a:p>
            <a:fld id="{086C3A38-D272-42AA-9C88-F1FBEAE20D2C}" type="slidenum">
              <a:rPr lang="en-GB" smtClean="0"/>
              <a:t>3</a:t>
            </a:fld>
            <a:endParaRPr lang="en-GB"/>
          </a:p>
        </p:txBody>
      </p:sp>
      <p:sp>
        <p:nvSpPr>
          <p:cNvPr id="3" name="TextBox 2">
            <a:extLst>
              <a:ext uri="{FF2B5EF4-FFF2-40B4-BE49-F238E27FC236}">
                <a16:creationId xmlns:a16="http://schemas.microsoft.com/office/drawing/2014/main" id="{71D91DC0-12A0-39B2-AB3C-0005859BFFC5}"/>
              </a:ext>
            </a:extLst>
          </p:cNvPr>
          <p:cNvSpPr txBox="1"/>
          <p:nvPr/>
        </p:nvSpPr>
        <p:spPr>
          <a:xfrm>
            <a:off x="293467" y="1331709"/>
            <a:ext cx="6275826" cy="2308324"/>
          </a:xfrm>
          <a:prstGeom prst="rect">
            <a:avLst/>
          </a:prstGeom>
          <a:noFill/>
        </p:spPr>
        <p:txBody>
          <a:bodyPr wrap="square" lIns="91440" tIns="45720" rIns="91440" bIns="45720" rtlCol="0" anchor="t">
            <a:spAutoFit/>
          </a:bodyPr>
          <a:lstStyle/>
          <a:p>
            <a:r>
              <a:rPr lang="en-GB" sz="2400" dirty="0"/>
              <a:t>Revision resources to use:</a:t>
            </a:r>
          </a:p>
          <a:p>
            <a:endParaRPr lang="en-GB" sz="2400" dirty="0"/>
          </a:p>
          <a:p>
            <a:pPr marL="285750" indent="-285750">
              <a:buFont typeface="Arial" panose="020B0604020202020204" pitchFamily="34" charset="0"/>
              <a:buChar char="•"/>
            </a:pPr>
            <a:r>
              <a:rPr lang="en-GB" sz="2400" dirty="0">
                <a:ea typeface="Calibri"/>
                <a:cs typeface="Calibri"/>
              </a:rPr>
              <a:t>Your English Booklets 'The Gothic'</a:t>
            </a:r>
            <a:endParaRPr lang="en-GB" sz="2400" dirty="0"/>
          </a:p>
          <a:p>
            <a:pPr marL="285750" indent="-285750">
              <a:buFont typeface="Arial" panose="020B0604020202020204" pitchFamily="34" charset="0"/>
              <a:buChar char="•"/>
            </a:pPr>
            <a:r>
              <a:rPr lang="en-GB" sz="2400" dirty="0" err="1">
                <a:ea typeface="Calibri" panose="020F0502020204030204"/>
                <a:cs typeface="Calibri" panose="020F0502020204030204"/>
              </a:rPr>
              <a:t>Sparxs</a:t>
            </a:r>
            <a:r>
              <a:rPr lang="en-GB" sz="2400" dirty="0">
                <a:ea typeface="Calibri" panose="020F0502020204030204"/>
                <a:cs typeface="Calibri" panose="020F0502020204030204"/>
              </a:rPr>
              <a:t> reader</a:t>
            </a:r>
          </a:p>
          <a:p>
            <a:pPr marL="285750" indent="-285750">
              <a:buFont typeface="Arial" panose="020B0604020202020204" pitchFamily="34" charset="0"/>
              <a:buChar char="•"/>
            </a:pPr>
            <a:r>
              <a:rPr lang="en-GB" sz="2400" dirty="0">
                <a:ea typeface="Calibri" panose="020F0502020204030204"/>
                <a:cs typeface="Calibri" panose="020F0502020204030204"/>
              </a:rPr>
              <a:t>Knowledge organiser within the core booklet.</a:t>
            </a:r>
          </a:p>
          <a:p>
            <a:pPr marL="285750" indent="-285750">
              <a:buFont typeface="Arial" panose="020B0604020202020204" pitchFamily="34" charset="0"/>
              <a:buChar char="•"/>
            </a:pPr>
            <a:endParaRPr lang="en-GB" sz="2400" dirty="0">
              <a:ea typeface="Calibri" panose="020F0502020204030204"/>
              <a:cs typeface="Calibri" panose="020F0502020204030204"/>
            </a:endParaRPr>
          </a:p>
        </p:txBody>
      </p:sp>
      <p:sp>
        <p:nvSpPr>
          <p:cNvPr id="9" name="TextBox 8">
            <a:extLst>
              <a:ext uri="{FF2B5EF4-FFF2-40B4-BE49-F238E27FC236}">
                <a16:creationId xmlns:a16="http://schemas.microsoft.com/office/drawing/2014/main" id="{95C71513-9E47-A5D5-44E0-59B537A71AE2}"/>
              </a:ext>
            </a:extLst>
          </p:cNvPr>
          <p:cNvSpPr txBox="1"/>
          <p:nvPr/>
        </p:nvSpPr>
        <p:spPr>
          <a:xfrm>
            <a:off x="316045" y="3871836"/>
            <a:ext cx="2173352" cy="461665"/>
          </a:xfrm>
          <a:prstGeom prst="rect">
            <a:avLst/>
          </a:prstGeom>
          <a:noFill/>
        </p:spPr>
        <p:txBody>
          <a:bodyPr wrap="none" rtlCol="0">
            <a:spAutoFit/>
          </a:bodyPr>
          <a:lstStyle/>
          <a:p>
            <a:r>
              <a:rPr lang="en-GB" sz="2400"/>
              <a:t>Topics to revise:</a:t>
            </a:r>
          </a:p>
        </p:txBody>
      </p:sp>
      <p:sp>
        <p:nvSpPr>
          <p:cNvPr id="4" name="Frame 3">
            <a:extLst>
              <a:ext uri="{FF2B5EF4-FFF2-40B4-BE49-F238E27FC236}">
                <a16:creationId xmlns:a16="http://schemas.microsoft.com/office/drawing/2014/main" id="{C3EF28EB-66CF-CA85-EAE2-3405E1D1FC6F}"/>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51905F78-CD9C-8F06-FD4E-5BAB1384D2FB}"/>
              </a:ext>
            </a:extLst>
          </p:cNvPr>
          <p:cNvSpPr/>
          <p:nvPr/>
        </p:nvSpPr>
        <p:spPr>
          <a:xfrm>
            <a:off x="0" y="3594537"/>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Tree>
    <p:extLst>
      <p:ext uri="{BB962C8B-B14F-4D97-AF65-F5344CB8AC3E}">
        <p14:creationId xmlns:p14="http://schemas.microsoft.com/office/powerpoint/2010/main" val="3240432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6FF5D-7394-AA7A-3834-80F42D8F4DF7}"/>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91473372-4977-CE0C-BDD0-E6616D4ED7FD}"/>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787077A1-D680-7FFD-1315-AE4F1FA2FB9F}"/>
              </a:ext>
            </a:extLst>
          </p:cNvPr>
          <p:cNvGraphicFramePr>
            <a:graphicFrameLocks noGrp="1"/>
          </p:cNvGraphicFramePr>
          <p:nvPr>
            <p:extLst>
              <p:ext uri="{D42A27DB-BD31-4B8C-83A1-F6EECF244321}">
                <p14:modId xmlns:p14="http://schemas.microsoft.com/office/powerpoint/2010/main" val="2070333984"/>
              </p:ext>
            </p:extLst>
          </p:nvPr>
        </p:nvGraphicFramePr>
        <p:xfrm>
          <a:off x="377959" y="362558"/>
          <a:ext cx="6229575" cy="9479280"/>
        </p:xfrm>
        <a:graphic>
          <a:graphicData uri="http://schemas.openxmlformats.org/drawingml/2006/table">
            <a:tbl>
              <a:tblPr firstRow="1" bandRow="1">
                <a:tableStyleId>{5C22544A-7EE6-4342-B048-85BDC9FD1C3A}</a:tableStyleId>
              </a:tblPr>
              <a:tblGrid>
                <a:gridCol w="6229575">
                  <a:extLst>
                    <a:ext uri="{9D8B030D-6E8A-4147-A177-3AD203B41FA5}">
                      <a16:colId xmlns:a16="http://schemas.microsoft.com/office/drawing/2014/main" val="3141629024"/>
                    </a:ext>
                  </a:extLst>
                </a:gridCol>
              </a:tblGrid>
              <a:tr h="542874">
                <a:tc>
                  <a:txBody>
                    <a:bodyPr/>
                    <a:lstStyle/>
                    <a:p>
                      <a:pPr algn="l"/>
                      <a:r>
                        <a:rPr lang="en-US" sz="3200">
                          <a:solidFill>
                            <a:schemeClr val="tx1"/>
                          </a:solidFill>
                          <a:latin typeface="+mn-lt"/>
                        </a:rPr>
                        <a:t>Subject: </a:t>
                      </a:r>
                      <a:r>
                        <a:rPr lang="en-US" sz="3200" err="1">
                          <a:solidFill>
                            <a:schemeClr val="tx1"/>
                          </a:solidFill>
                          <a:latin typeface="+mn-lt"/>
                        </a:rPr>
                        <a:t>Maths</a:t>
                      </a:r>
                      <a:endParaRPr lang="en-GB" sz="3200" b="0">
                        <a:solidFill>
                          <a:schemeClr val="tx1"/>
                        </a:solidFill>
                        <a:latin typeface="+mn-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8285969">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latin typeface="+mn-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2400" b="1" dirty="0">
                        <a:latin typeface="+mn-lt"/>
                      </a:endParaRPr>
                    </a:p>
                    <a:p>
                      <a:pPr marL="0" marR="0" lvl="0" indent="0" algn="l" rtl="0" eaLnBrk="1" fontAlgn="auto" latinLnBrk="0" hangingPunct="1">
                        <a:lnSpc>
                          <a:spcPct val="100000"/>
                        </a:lnSpc>
                        <a:spcBef>
                          <a:spcPts val="0"/>
                        </a:spcBef>
                        <a:spcAft>
                          <a:spcPts val="0"/>
                        </a:spcAft>
                        <a:buClrTx/>
                        <a:buSzTx/>
                        <a:buFontTx/>
                        <a:buNone/>
                      </a:pPr>
                      <a:r>
                        <a:rPr lang="en-US" sz="2400" b="0" dirty="0">
                          <a:latin typeface="+mn-lt"/>
                        </a:rPr>
                        <a:t>All topics covered so far this year:</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Laws of Indices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Forming Expressions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Solving Linear Equations (including forming and with brackets or with unknowns on both sides)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Solving Inequalities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Ratio Tables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Direct Proportion (including best buys, map scales and exchange rates)</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Inverse Proportion</a:t>
                      </a:r>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200" b="0" dirty="0">
                          <a:latin typeface="+mn-lt"/>
                        </a:rPr>
                        <a:t>Ratios (including sharing in a ratio and simplifying ratios)</a:t>
                      </a:r>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endParaRPr lang="en-US" sz="2200" b="0" dirty="0">
                        <a:latin typeface="+mn-lt"/>
                      </a:endParaRPr>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2400" b="0" dirty="0">
                          <a:latin typeface="+mn-lt"/>
                        </a:rPr>
                        <a:t>Any Y7 topic may also be included in the test</a:t>
                      </a: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71440">
                <a:tc>
                  <a:txBody>
                    <a:bodyPr/>
                    <a:lstStyle/>
                    <a:p>
                      <a:pPr algn="ctr"/>
                      <a:endParaRPr lang="en-GB" sz="2000" dirty="0">
                        <a:solidFill>
                          <a:sysClr val="windowText" lastClr="000000"/>
                        </a:solidFill>
                        <a:latin typeface="+mn-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223DF84F-B393-A42D-5D1D-7C6B992D86AC}"/>
              </a:ext>
            </a:extLst>
          </p:cNvPr>
          <p:cNvSpPr/>
          <p:nvPr/>
        </p:nvSpPr>
        <p:spPr>
          <a:xfrm>
            <a:off x="0" y="3873294"/>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9981D673-CC13-4F34-6C34-B06320450805}"/>
              </a:ext>
            </a:extLst>
          </p:cNvPr>
          <p:cNvSpPr>
            <a:spLocks noGrp="1"/>
          </p:cNvSpPr>
          <p:nvPr>
            <p:ph type="sldNum" sz="quarter" idx="12"/>
          </p:nvPr>
        </p:nvSpPr>
        <p:spPr/>
        <p:txBody>
          <a:bodyPr/>
          <a:lstStyle/>
          <a:p>
            <a:fld id="{086C3A38-D272-42AA-9C88-F1FBEAE20D2C}" type="slidenum">
              <a:rPr lang="en-GB" smtClean="0"/>
              <a:t>4</a:t>
            </a:fld>
            <a:endParaRPr lang="en-GB"/>
          </a:p>
        </p:txBody>
      </p:sp>
      <p:sp>
        <p:nvSpPr>
          <p:cNvPr id="4" name="Frame 3">
            <a:extLst>
              <a:ext uri="{FF2B5EF4-FFF2-40B4-BE49-F238E27FC236}">
                <a16:creationId xmlns:a16="http://schemas.microsoft.com/office/drawing/2014/main" id="{BA735A07-0DBB-E480-8A7D-317A7CC605E6}"/>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53330EA4-54C6-4C9F-DEC6-F3BF31F2D228}"/>
              </a:ext>
            </a:extLst>
          </p:cNvPr>
          <p:cNvSpPr txBox="1"/>
          <p:nvPr/>
        </p:nvSpPr>
        <p:spPr>
          <a:xfrm>
            <a:off x="377958" y="1106252"/>
            <a:ext cx="5787315" cy="3416320"/>
          </a:xfrm>
          <a:prstGeom prst="rect">
            <a:avLst/>
          </a:prstGeom>
          <a:noFill/>
        </p:spPr>
        <p:txBody>
          <a:bodyPr wrap="square" rtlCol="0">
            <a:spAutoFit/>
          </a:bodyPr>
          <a:lstStyle/>
          <a:p>
            <a:r>
              <a:rPr lang="en-GB" sz="2400" b="1" dirty="0"/>
              <a:t>Revision resources to use:</a:t>
            </a:r>
          </a:p>
          <a:p>
            <a:endParaRPr lang="en-GB" sz="2400" dirty="0"/>
          </a:p>
          <a:p>
            <a:pPr marL="285750" indent="-285750">
              <a:buFont typeface="Arial" panose="020B0604020202020204" pitchFamily="34" charset="0"/>
              <a:buChar char="•"/>
            </a:pPr>
            <a:r>
              <a:rPr lang="en-GB" sz="2400" dirty="0"/>
              <a:t>Your Maths Booklets</a:t>
            </a:r>
          </a:p>
          <a:p>
            <a:pPr marL="285750" indent="-285750">
              <a:buFont typeface="Arial" panose="020B0604020202020204" pitchFamily="34" charset="0"/>
              <a:buChar char="•"/>
            </a:pPr>
            <a:r>
              <a:rPr lang="en-GB" sz="2400" dirty="0" err="1">
                <a:hlinkClick r:id="rId3"/>
              </a:rPr>
              <a:t>Sparx</a:t>
            </a:r>
            <a:r>
              <a:rPr lang="en-GB" sz="2400" dirty="0">
                <a:hlinkClick r:id="rId3"/>
              </a:rPr>
              <a:t> Maths </a:t>
            </a:r>
            <a:r>
              <a:rPr lang="en-GB" sz="2400" dirty="0"/>
              <a:t>(Target, XP boost and Independent Learning)</a:t>
            </a:r>
          </a:p>
          <a:p>
            <a:pPr marL="285750" indent="-285750">
              <a:buFont typeface="Arial" panose="020B0604020202020204" pitchFamily="34" charset="0"/>
              <a:buChar char="•"/>
            </a:pPr>
            <a:r>
              <a:rPr lang="en-GB" sz="2400" dirty="0">
                <a:hlinkClick r:id="rId4"/>
              </a:rPr>
              <a:t>Videos and Worksheets – </a:t>
            </a:r>
            <a:r>
              <a:rPr lang="en-GB" sz="2400" dirty="0" err="1">
                <a:hlinkClick r:id="rId4"/>
              </a:rPr>
              <a:t>Corbettmaths</a:t>
            </a:r>
            <a:endParaRPr lang="en-GB" sz="2400" dirty="0"/>
          </a:p>
          <a:p>
            <a:pPr marL="285750" indent="-285750">
              <a:buFont typeface="Arial" panose="020B0604020202020204" pitchFamily="34" charset="0"/>
              <a:buChar char="•"/>
            </a:pPr>
            <a:r>
              <a:rPr lang="en-GB" sz="2400" dirty="0"/>
              <a:t>Knowledge Organiser</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endParaRPr lang="en-GB" sz="2400" dirty="0"/>
          </a:p>
        </p:txBody>
      </p:sp>
      <p:sp>
        <p:nvSpPr>
          <p:cNvPr id="9" name="TextBox 8">
            <a:extLst>
              <a:ext uri="{FF2B5EF4-FFF2-40B4-BE49-F238E27FC236}">
                <a16:creationId xmlns:a16="http://schemas.microsoft.com/office/drawing/2014/main" id="{6236D972-1F76-4FB3-717C-669409217FE7}"/>
              </a:ext>
            </a:extLst>
          </p:cNvPr>
          <p:cNvSpPr txBox="1"/>
          <p:nvPr/>
        </p:nvSpPr>
        <p:spPr>
          <a:xfrm>
            <a:off x="316045" y="4051945"/>
            <a:ext cx="2219582" cy="461665"/>
          </a:xfrm>
          <a:prstGeom prst="rect">
            <a:avLst/>
          </a:prstGeom>
          <a:noFill/>
        </p:spPr>
        <p:txBody>
          <a:bodyPr wrap="none" rtlCol="0">
            <a:spAutoFit/>
          </a:bodyPr>
          <a:lstStyle/>
          <a:p>
            <a:r>
              <a:rPr lang="en-GB" sz="2400" b="1"/>
              <a:t>Topics to revise:</a:t>
            </a:r>
          </a:p>
        </p:txBody>
      </p:sp>
    </p:spTree>
    <p:extLst>
      <p:ext uri="{BB962C8B-B14F-4D97-AF65-F5344CB8AC3E}">
        <p14:creationId xmlns:p14="http://schemas.microsoft.com/office/powerpoint/2010/main" val="1278676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E49CD-6A65-4BCB-50FF-E53F70AD76F7}"/>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A6CE53B7-9856-4D5A-F7CD-F6A47E50C710}"/>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85066356-941D-52A2-48AB-8A35C9C431AF}"/>
              </a:ext>
            </a:extLst>
          </p:cNvPr>
          <p:cNvGraphicFramePr>
            <a:graphicFrameLocks noGrp="1"/>
          </p:cNvGraphicFramePr>
          <p:nvPr>
            <p:extLst>
              <p:ext uri="{D42A27DB-BD31-4B8C-83A1-F6EECF244321}">
                <p14:modId xmlns:p14="http://schemas.microsoft.com/office/powerpoint/2010/main" val="3504221889"/>
              </p:ext>
            </p:extLst>
          </p:nvPr>
        </p:nvGraphicFramePr>
        <p:xfrm>
          <a:off x="377959" y="362558"/>
          <a:ext cx="6324465" cy="4663440"/>
        </p:xfrm>
        <a:graphic>
          <a:graphicData uri="http://schemas.openxmlformats.org/drawingml/2006/table">
            <a:tbl>
              <a:tblPr firstRow="1" bandRow="1">
                <a:tableStyleId>{5C22544A-7EE6-4342-B048-85BDC9FD1C3A}</a:tableStyleId>
              </a:tblPr>
              <a:tblGrid>
                <a:gridCol w="6324465">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Science</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95CA497E-0621-1038-9E1D-2E3D63BD6EB1}"/>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4" name="Frame 3">
            <a:extLst>
              <a:ext uri="{FF2B5EF4-FFF2-40B4-BE49-F238E27FC236}">
                <a16:creationId xmlns:a16="http://schemas.microsoft.com/office/drawing/2014/main" id="{F59B637A-9341-9C2C-07C9-B559E2E012A8}"/>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Slide Number Placeholder 1">
            <a:extLst>
              <a:ext uri="{FF2B5EF4-FFF2-40B4-BE49-F238E27FC236}">
                <a16:creationId xmlns:a16="http://schemas.microsoft.com/office/drawing/2014/main" id="{0FD409E9-F6F0-C39A-7B64-12CAE82234E1}"/>
              </a:ext>
            </a:extLst>
          </p:cNvPr>
          <p:cNvSpPr>
            <a:spLocks noGrp="1"/>
          </p:cNvSpPr>
          <p:nvPr>
            <p:ph type="sldNum" sz="quarter" idx="12"/>
          </p:nvPr>
        </p:nvSpPr>
        <p:spPr/>
        <p:txBody>
          <a:bodyPr/>
          <a:lstStyle/>
          <a:p>
            <a:fld id="{086C3A38-D272-42AA-9C88-F1FBEAE20D2C}" type="slidenum">
              <a:rPr lang="en-GB" smtClean="0"/>
              <a:t>5</a:t>
            </a:fld>
            <a:endParaRPr lang="en-GB"/>
          </a:p>
        </p:txBody>
      </p:sp>
      <p:sp>
        <p:nvSpPr>
          <p:cNvPr id="3" name="TextBox 2">
            <a:extLst>
              <a:ext uri="{FF2B5EF4-FFF2-40B4-BE49-F238E27FC236}">
                <a16:creationId xmlns:a16="http://schemas.microsoft.com/office/drawing/2014/main" id="{58976C10-999B-D32F-FEEF-BE502DF90F34}"/>
              </a:ext>
            </a:extLst>
          </p:cNvPr>
          <p:cNvSpPr txBox="1"/>
          <p:nvPr/>
        </p:nvSpPr>
        <p:spPr>
          <a:xfrm>
            <a:off x="377958" y="1106252"/>
            <a:ext cx="6158224" cy="2308324"/>
          </a:xfrm>
          <a:prstGeom prst="rect">
            <a:avLst/>
          </a:prstGeom>
          <a:noFill/>
        </p:spPr>
        <p:txBody>
          <a:bodyPr wrap="none" lIns="91440" tIns="45720" rIns="91440" bIns="45720" rtlCol="0" anchor="t">
            <a:spAutoFit/>
          </a:bodyPr>
          <a:lstStyle/>
          <a:p>
            <a:r>
              <a:rPr lang="en-GB" sz="2400" dirty="0"/>
              <a:t>Revision resources to use:</a:t>
            </a:r>
          </a:p>
          <a:p>
            <a:endParaRPr lang="en-GB" sz="2400"/>
          </a:p>
          <a:p>
            <a:pPr marL="285750" indent="-285750">
              <a:buFont typeface="Arial,Sans-Serif" panose="020B0604020202020204" pitchFamily="34" charset="0"/>
              <a:buChar char="•"/>
            </a:pPr>
            <a:r>
              <a:rPr lang="en-GB" sz="2400"/>
              <a:t>Your Science Booklets</a:t>
            </a:r>
          </a:p>
          <a:p>
            <a:pPr marL="285750" indent="-285750">
              <a:buFont typeface="Arial,Sans-Serif" panose="020B0604020202020204" pitchFamily="34" charset="0"/>
              <a:buChar char="•"/>
            </a:pPr>
            <a:r>
              <a:rPr lang="en-GB" sz="2400" err="1"/>
              <a:t>Sprax</a:t>
            </a:r>
            <a:r>
              <a:rPr lang="en-GB" sz="2400"/>
              <a:t> Science (HW and Independent Learning</a:t>
            </a:r>
            <a:endParaRPr lang="en-GB" sz="2400">
              <a:ea typeface="Calibri" panose="020F0502020204030204"/>
              <a:cs typeface="Calibri" panose="020F0502020204030204"/>
            </a:endParaRPr>
          </a:p>
          <a:p>
            <a:pPr marL="285750" indent="-285750">
              <a:buFont typeface="Arial,Sans-Serif" panose="020B0604020202020204" pitchFamily="34" charset="0"/>
              <a:buChar char="•"/>
            </a:pPr>
            <a:r>
              <a:rPr lang="en-GB" sz="2400" dirty="0"/>
              <a:t>Knowledge Organisers</a:t>
            </a:r>
            <a:endParaRPr lang="en-GB" dirty="0"/>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4E05012E-C251-47D0-538E-468A94F84A27}"/>
              </a:ext>
            </a:extLst>
          </p:cNvPr>
          <p:cNvSpPr txBox="1"/>
          <p:nvPr/>
        </p:nvSpPr>
        <p:spPr>
          <a:xfrm>
            <a:off x="371914" y="3843893"/>
            <a:ext cx="5797875" cy="5078313"/>
          </a:xfrm>
          <a:prstGeom prst="rect">
            <a:avLst/>
          </a:prstGeom>
          <a:noFill/>
        </p:spPr>
        <p:txBody>
          <a:bodyPr wrap="square" lIns="91440" tIns="45720" rIns="91440" bIns="45720" rtlCol="0" anchor="t">
            <a:spAutoFit/>
          </a:bodyPr>
          <a:lstStyle/>
          <a:p>
            <a:r>
              <a:rPr lang="en-GB" sz="2400" dirty="0"/>
              <a:t>Topics to revise:</a:t>
            </a:r>
          </a:p>
          <a:p>
            <a:endParaRPr lang="en-GB" sz="2400" dirty="0">
              <a:ea typeface="Calibri"/>
              <a:cs typeface="Calibri"/>
            </a:endParaRPr>
          </a:p>
          <a:p>
            <a:r>
              <a:rPr lang="en-GB" sz="2400" dirty="0">
                <a:ea typeface="Calibri"/>
                <a:cs typeface="Calibri"/>
              </a:rPr>
              <a:t>8.1 Respiration &amp; Photosynthesis</a:t>
            </a:r>
          </a:p>
          <a:p>
            <a:endParaRPr lang="en-GB" sz="2400" dirty="0">
              <a:ea typeface="Calibri"/>
              <a:cs typeface="Calibri"/>
            </a:endParaRPr>
          </a:p>
          <a:p>
            <a:r>
              <a:rPr lang="en-GB" sz="2400" dirty="0">
                <a:ea typeface="Calibri"/>
                <a:cs typeface="Calibri"/>
              </a:rPr>
              <a:t>8.2 Energy</a:t>
            </a:r>
          </a:p>
          <a:p>
            <a:endParaRPr lang="en-GB" sz="2400" dirty="0">
              <a:ea typeface="Calibri"/>
              <a:cs typeface="Calibri"/>
            </a:endParaRPr>
          </a:p>
          <a:p>
            <a:r>
              <a:rPr lang="en-GB" sz="2000">
                <a:ea typeface="Calibri"/>
                <a:cs typeface="Calibri"/>
              </a:rPr>
              <a:t>It will include also include some questions on topics from Year 7;</a:t>
            </a:r>
          </a:p>
          <a:p>
            <a:endParaRPr lang="en-GB" sz="2000" dirty="0">
              <a:ea typeface="Calibri"/>
              <a:cs typeface="Calibri"/>
            </a:endParaRPr>
          </a:p>
          <a:p>
            <a:r>
              <a:rPr lang="en-GB" sz="2000" dirty="0">
                <a:ea typeface="Calibri"/>
                <a:cs typeface="Calibri"/>
              </a:rPr>
              <a:t>7.1 The Scientific Method</a:t>
            </a:r>
          </a:p>
          <a:p>
            <a:r>
              <a:rPr lang="en-GB" sz="2000" dirty="0">
                <a:ea typeface="Calibri"/>
                <a:cs typeface="Calibri"/>
              </a:rPr>
              <a:t>7.2 Movement and Organisation</a:t>
            </a:r>
          </a:p>
          <a:p>
            <a:r>
              <a:rPr lang="en-GB" sz="2000" dirty="0">
                <a:ea typeface="Calibri"/>
                <a:cs typeface="Calibri"/>
              </a:rPr>
              <a:t>7.3 Matter and Mixtures</a:t>
            </a:r>
          </a:p>
          <a:p>
            <a:r>
              <a:rPr lang="en-GB" sz="2000" dirty="0">
                <a:ea typeface="Calibri"/>
                <a:cs typeface="Calibri"/>
              </a:rPr>
              <a:t>7.4 Forces and Motion</a:t>
            </a:r>
          </a:p>
          <a:p>
            <a:r>
              <a:rPr lang="en-GB" sz="2000" dirty="0">
                <a:ea typeface="Calibri"/>
                <a:cs typeface="Calibri"/>
              </a:rPr>
              <a:t>7.5 Genes and Reproduction</a:t>
            </a:r>
          </a:p>
          <a:p>
            <a:r>
              <a:rPr lang="en-GB" sz="2000" dirty="0">
                <a:ea typeface="Calibri"/>
                <a:cs typeface="Calibri"/>
              </a:rPr>
              <a:t>7.6 Elements and The Periodic Table</a:t>
            </a:r>
          </a:p>
        </p:txBody>
      </p:sp>
    </p:spTree>
    <p:extLst>
      <p:ext uri="{BB962C8B-B14F-4D97-AF65-F5344CB8AC3E}">
        <p14:creationId xmlns:p14="http://schemas.microsoft.com/office/powerpoint/2010/main" val="8001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34672-FD2B-7249-883C-2A7DB19CCFC0}"/>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61BFD686-B842-CF47-A675-57E329BD0A17}"/>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3F418C00-071A-AC8E-EBCC-593762CE95E7}"/>
              </a:ext>
            </a:extLst>
          </p:cNvPr>
          <p:cNvGraphicFramePr>
            <a:graphicFrameLocks noGrp="1"/>
          </p:cNvGraphicFramePr>
          <p:nvPr>
            <p:extLst>
              <p:ext uri="{D42A27DB-BD31-4B8C-83A1-F6EECF244321}">
                <p14:modId xmlns:p14="http://schemas.microsoft.com/office/powerpoint/2010/main" val="3670964955"/>
              </p:ext>
            </p:extLst>
          </p:nvPr>
        </p:nvGraphicFramePr>
        <p:xfrm>
          <a:off x="377960" y="362558"/>
          <a:ext cx="6253428" cy="4663440"/>
        </p:xfrm>
        <a:graphic>
          <a:graphicData uri="http://schemas.openxmlformats.org/drawingml/2006/table">
            <a:tbl>
              <a:tblPr firstRow="1" bandRow="1">
                <a:tableStyleId>{5C22544A-7EE6-4342-B048-85BDC9FD1C3A}</a:tableStyleId>
              </a:tblPr>
              <a:tblGrid>
                <a:gridCol w="6253428">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History</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a:p>
                    <a:p>
                      <a:pPr marL="0" marR="0" lvl="0" indent="0" algn="l" rtl="0" eaLnBrk="1" fontAlgn="auto" latinLnBrk="0" hangingPunct="1">
                        <a:lnSpc>
                          <a:spcPct val="100000"/>
                        </a:lnSpc>
                        <a:spcBef>
                          <a:spcPts val="0"/>
                        </a:spcBef>
                        <a:spcAft>
                          <a:spcPts val="0"/>
                        </a:spcAft>
                        <a:buClrTx/>
                        <a:buSzTx/>
                        <a:buFontTx/>
                        <a:buNone/>
                      </a:pPr>
                      <a:endParaRPr lang="en-US" sz="2000" b="1">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97129953-FF82-8933-945F-CC9B53DD2106}"/>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FEE3D0A1-9769-0E1C-05FE-D92DF6592B12}"/>
              </a:ext>
            </a:extLst>
          </p:cNvPr>
          <p:cNvSpPr>
            <a:spLocks noGrp="1"/>
          </p:cNvSpPr>
          <p:nvPr>
            <p:ph type="sldNum" sz="quarter" idx="12"/>
          </p:nvPr>
        </p:nvSpPr>
        <p:spPr/>
        <p:txBody>
          <a:bodyPr/>
          <a:lstStyle/>
          <a:p>
            <a:fld id="{086C3A38-D272-42AA-9C88-F1FBEAE20D2C}" type="slidenum">
              <a:rPr lang="en-GB" smtClean="0"/>
              <a:t>6</a:t>
            </a:fld>
            <a:endParaRPr lang="en-GB"/>
          </a:p>
        </p:txBody>
      </p:sp>
      <p:sp>
        <p:nvSpPr>
          <p:cNvPr id="4" name="Frame 3">
            <a:extLst>
              <a:ext uri="{FF2B5EF4-FFF2-40B4-BE49-F238E27FC236}">
                <a16:creationId xmlns:a16="http://schemas.microsoft.com/office/drawing/2014/main" id="{7D21FCAB-F5D9-7C0E-5513-ADD557E72B0F}"/>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6D65BB5-34BA-0739-6159-A34930F55054}"/>
              </a:ext>
            </a:extLst>
          </p:cNvPr>
          <p:cNvSpPr txBox="1"/>
          <p:nvPr/>
        </p:nvSpPr>
        <p:spPr>
          <a:xfrm>
            <a:off x="329435" y="1106252"/>
            <a:ext cx="6119321" cy="2677656"/>
          </a:xfrm>
          <a:prstGeom prst="rect">
            <a:avLst/>
          </a:prstGeom>
          <a:noFill/>
        </p:spPr>
        <p:txBody>
          <a:bodyPr wrap="square" lIns="91440" tIns="45720" rIns="91440" bIns="45720" rtlCol="0" anchor="t">
            <a:spAutoFit/>
          </a:bodyPr>
          <a:lstStyle/>
          <a:p>
            <a:r>
              <a:rPr lang="en-GB" sz="2400"/>
              <a:t>Revision resources to use:</a:t>
            </a:r>
            <a:endParaRPr lang="en-US"/>
          </a:p>
          <a:p>
            <a:r>
              <a:rPr lang="en-GB" sz="2400">
                <a:latin typeface="Arial"/>
                <a:ea typeface="Calibri"/>
                <a:cs typeface="Arial"/>
              </a:rPr>
              <a:t>•</a:t>
            </a:r>
            <a:r>
              <a:rPr lang="en-GB" sz="2400">
                <a:latin typeface="Calibri"/>
                <a:ea typeface="Calibri"/>
                <a:cs typeface="Calibri"/>
              </a:rPr>
              <a:t>Carousel Resources will be available to help you revise</a:t>
            </a:r>
            <a:endParaRPr lang="en-GB"/>
          </a:p>
          <a:p>
            <a:r>
              <a:rPr lang="en-GB" sz="2400">
                <a:latin typeface="Arial"/>
                <a:ea typeface="Calibri"/>
                <a:cs typeface="Arial"/>
              </a:rPr>
              <a:t>•</a:t>
            </a:r>
            <a:r>
              <a:rPr lang="en-GB" sz="2400">
                <a:latin typeface="Calibri"/>
                <a:ea typeface="Calibri"/>
                <a:cs typeface="Calibri"/>
              </a:rPr>
              <a:t>Knowledge Organisers holding key information are in the back of all your </a:t>
            </a:r>
            <a:r>
              <a:rPr lang="en-GB" sz="2400"/>
              <a:t>booklets!</a:t>
            </a:r>
            <a:endParaRPr lang="en-GB"/>
          </a:p>
          <a:p>
            <a:endParaRPr lang="en-GB" sz="2400">
              <a:latin typeface="Arial"/>
              <a:ea typeface="Calibri"/>
              <a:cs typeface="Arial"/>
            </a:endParaRP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90C38B6A-065C-9079-31AD-C65B416E1F64}"/>
              </a:ext>
            </a:extLst>
          </p:cNvPr>
          <p:cNvSpPr txBox="1"/>
          <p:nvPr/>
        </p:nvSpPr>
        <p:spPr>
          <a:xfrm>
            <a:off x="332219" y="3850673"/>
            <a:ext cx="6512034" cy="5740033"/>
          </a:xfrm>
          <a:prstGeom prst="rect">
            <a:avLst/>
          </a:prstGeom>
          <a:noFill/>
        </p:spPr>
        <p:txBody>
          <a:bodyPr wrap="square" lIns="91440" tIns="45720" rIns="91440" bIns="45720" rtlCol="0" anchor="t">
            <a:spAutoFit/>
          </a:bodyPr>
          <a:lstStyle/>
          <a:p>
            <a:r>
              <a:rPr lang="en-GB" sz="2400" dirty="0"/>
              <a:t>Topics to revise:</a:t>
            </a:r>
          </a:p>
          <a:p>
            <a:pPr marL="171450" indent="-171450">
              <a:buFont typeface="Arial" panose="020B0604020202020204" pitchFamily="34" charset="0"/>
              <a:buChar char="•"/>
            </a:pPr>
            <a:endParaRPr lang="en-GB" sz="1000" dirty="0">
              <a:ea typeface="Calibri"/>
              <a:cs typeface="Calibri"/>
            </a:endParaRPr>
          </a:p>
          <a:p>
            <a:pPr marL="342900" indent="-342900">
              <a:buFont typeface="Arial" panose="020B0604020202020204" pitchFamily="34" charset="0"/>
              <a:buChar char="•"/>
            </a:pPr>
            <a:r>
              <a:rPr lang="en-GB" sz="2400" dirty="0">
                <a:ea typeface="Calibri"/>
                <a:cs typeface="Calibri"/>
              </a:rPr>
              <a:t>The Renaissance</a:t>
            </a:r>
          </a:p>
          <a:p>
            <a:pPr marL="800100" lvl="1" indent="-342900">
              <a:buFont typeface="Arial" panose="020B0604020202020204" pitchFamily="34" charset="0"/>
              <a:buChar char="•"/>
            </a:pPr>
            <a:r>
              <a:rPr lang="en-GB" sz="2400" dirty="0">
                <a:ea typeface="Calibri"/>
                <a:cs typeface="Calibri"/>
              </a:rPr>
              <a:t>Beginnings </a:t>
            </a:r>
          </a:p>
          <a:p>
            <a:pPr marL="800100" lvl="1" indent="-342900">
              <a:buFont typeface="Arial" panose="020B0604020202020204" pitchFamily="34" charset="0"/>
              <a:buChar char="•"/>
            </a:pPr>
            <a:r>
              <a:rPr lang="en-GB" sz="2400" dirty="0">
                <a:ea typeface="Calibri"/>
                <a:cs typeface="Calibri"/>
              </a:rPr>
              <a:t>Inventions and Exploration</a:t>
            </a:r>
            <a:endParaRPr lang="en-US" sz="2400" dirty="0">
              <a:ea typeface="Calibri"/>
              <a:cs typeface="Calibri"/>
            </a:endParaRPr>
          </a:p>
          <a:p>
            <a:pPr marL="800100" lvl="1" indent="-342900">
              <a:buFont typeface="Arial" panose="020B0604020202020204" pitchFamily="34" charset="0"/>
              <a:buChar char="•"/>
            </a:pPr>
            <a:r>
              <a:rPr lang="en-GB" sz="2400" dirty="0">
                <a:ea typeface="Calibri"/>
                <a:cs typeface="Calibri"/>
              </a:rPr>
              <a:t>Continuity and Change</a:t>
            </a:r>
            <a:endParaRPr lang="en-GB" dirty="0"/>
          </a:p>
          <a:p>
            <a:pPr marL="171450" indent="-171450">
              <a:buFont typeface="Arial" panose="020B0604020202020204" pitchFamily="34" charset="0"/>
              <a:buChar char="•"/>
            </a:pPr>
            <a:endParaRPr lang="en-GB" sz="1100" dirty="0">
              <a:ea typeface="Calibri"/>
              <a:cs typeface="Calibri"/>
            </a:endParaRPr>
          </a:p>
          <a:p>
            <a:pPr marL="342900" indent="-342900">
              <a:buFont typeface="Arial" panose="020B0604020202020204" pitchFamily="34" charset="0"/>
              <a:buChar char="•"/>
            </a:pPr>
            <a:r>
              <a:rPr lang="en-GB" sz="2400" dirty="0">
                <a:ea typeface="Calibri"/>
                <a:cs typeface="Calibri"/>
              </a:rPr>
              <a:t>The Reformation</a:t>
            </a:r>
          </a:p>
          <a:p>
            <a:pPr marL="800100" lvl="1" indent="-342900">
              <a:buFont typeface="Arial" panose="020B0604020202020204" pitchFamily="34" charset="0"/>
              <a:buChar char="•"/>
            </a:pPr>
            <a:r>
              <a:rPr lang="en-GB" sz="2400" dirty="0">
                <a:ea typeface="Calibri"/>
                <a:cs typeface="Calibri"/>
              </a:rPr>
              <a:t>Early Criticisms </a:t>
            </a:r>
            <a:endParaRPr lang="en-US" sz="2400" dirty="0">
              <a:ea typeface="Calibri"/>
              <a:cs typeface="Calibri"/>
            </a:endParaRPr>
          </a:p>
          <a:p>
            <a:pPr marL="800100" lvl="1" indent="-342900">
              <a:buFont typeface="Arial" panose="020B0604020202020204" pitchFamily="34" charset="0"/>
              <a:buChar char="•"/>
            </a:pPr>
            <a:r>
              <a:rPr lang="en-GB" sz="2400" dirty="0">
                <a:ea typeface="Calibri"/>
                <a:cs typeface="Calibri"/>
              </a:rPr>
              <a:t>Martin Luther</a:t>
            </a:r>
            <a:endParaRPr lang="en-US" sz="2400" dirty="0">
              <a:ea typeface="Calibri"/>
              <a:cs typeface="Calibri"/>
            </a:endParaRPr>
          </a:p>
          <a:p>
            <a:pPr marL="800100" lvl="1" indent="-342900">
              <a:buFont typeface="Arial" panose="020B0604020202020204" pitchFamily="34" charset="0"/>
              <a:buChar char="•"/>
            </a:pPr>
            <a:r>
              <a:rPr lang="en-GB" sz="2400" dirty="0">
                <a:ea typeface="Calibri"/>
                <a:cs typeface="Calibri"/>
              </a:rPr>
              <a:t>The English Reformation</a:t>
            </a:r>
            <a:endParaRPr lang="en-GB" dirty="0"/>
          </a:p>
          <a:p>
            <a:pPr marL="171450" indent="-171450">
              <a:buFont typeface="Arial" panose="020B0604020202020204" pitchFamily="34" charset="0"/>
              <a:buChar char="•"/>
            </a:pPr>
            <a:endParaRPr lang="en-GB" sz="1000" dirty="0">
              <a:ea typeface="Calibri"/>
              <a:cs typeface="Calibri"/>
            </a:endParaRPr>
          </a:p>
          <a:p>
            <a:pPr marL="342900" indent="-342900">
              <a:buFont typeface="Arial" panose="020B0604020202020204" pitchFamily="34" charset="0"/>
              <a:buChar char="•"/>
            </a:pPr>
            <a:r>
              <a:rPr lang="en-GB" sz="2400" dirty="0">
                <a:ea typeface="Calibri"/>
                <a:cs typeface="Calibri"/>
              </a:rPr>
              <a:t>The Tudors</a:t>
            </a:r>
          </a:p>
          <a:p>
            <a:pPr marL="800100" lvl="1" indent="-342900">
              <a:buFont typeface="Arial" panose="020B0604020202020204" pitchFamily="34" charset="0"/>
              <a:buChar char="•"/>
            </a:pPr>
            <a:r>
              <a:rPr lang="en-GB" sz="2400" dirty="0">
                <a:ea typeface="Calibri"/>
                <a:cs typeface="Calibri"/>
              </a:rPr>
              <a:t>Henry VII &amp; Henry VIII</a:t>
            </a:r>
          </a:p>
          <a:p>
            <a:pPr marL="800100" lvl="1" indent="-342900">
              <a:buFont typeface="Arial" panose="020B0604020202020204" pitchFamily="34" charset="0"/>
              <a:buChar char="•"/>
            </a:pPr>
            <a:r>
              <a:rPr lang="en-GB" sz="2400" dirty="0">
                <a:ea typeface="Calibri"/>
                <a:cs typeface="Calibri"/>
              </a:rPr>
              <a:t>Edward and Mary</a:t>
            </a:r>
          </a:p>
          <a:p>
            <a:pPr marL="800100" lvl="1" indent="-342900">
              <a:buFont typeface="Arial" panose="020B0604020202020204" pitchFamily="34" charset="0"/>
              <a:buChar char="•"/>
            </a:pPr>
            <a:r>
              <a:rPr lang="en-GB" sz="2400" dirty="0">
                <a:ea typeface="Calibri"/>
                <a:cs typeface="Calibri"/>
              </a:rPr>
              <a:t>Elizabeth​</a:t>
            </a:r>
          </a:p>
          <a:p>
            <a:endParaRPr lang="en-GB" sz="2400" dirty="0">
              <a:ea typeface="Calibri"/>
              <a:cs typeface="Calibri"/>
            </a:endParaRPr>
          </a:p>
        </p:txBody>
      </p:sp>
    </p:spTree>
    <p:extLst>
      <p:ext uri="{BB962C8B-B14F-4D97-AF65-F5344CB8AC3E}">
        <p14:creationId xmlns:p14="http://schemas.microsoft.com/office/powerpoint/2010/main" val="2824613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37D68-01C2-01C1-8E4F-21AF64AE1D56}"/>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2B02FAA6-60B7-EA7F-6BA6-67341D847C9C}"/>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0647BA40-DE38-FC11-3E2A-B21FB39E81FE}"/>
              </a:ext>
            </a:extLst>
          </p:cNvPr>
          <p:cNvGraphicFramePr>
            <a:graphicFrameLocks noGrp="1"/>
          </p:cNvGraphicFramePr>
          <p:nvPr>
            <p:extLst>
              <p:ext uri="{D42A27DB-BD31-4B8C-83A1-F6EECF244321}">
                <p14:modId xmlns:p14="http://schemas.microsoft.com/office/powerpoint/2010/main" val="4029544067"/>
              </p:ext>
            </p:extLst>
          </p:nvPr>
        </p:nvGraphicFramePr>
        <p:xfrm>
          <a:off x="377959" y="362558"/>
          <a:ext cx="6245477" cy="9845040"/>
        </p:xfrm>
        <a:graphic>
          <a:graphicData uri="http://schemas.openxmlformats.org/drawingml/2006/table">
            <a:tbl>
              <a:tblPr firstRow="1" bandRow="1">
                <a:tableStyleId>{5C22544A-7EE6-4342-B048-85BDC9FD1C3A}</a:tableStyleId>
              </a:tblPr>
              <a:tblGrid>
                <a:gridCol w="6245477">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Geography</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n-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latin typeface="+mn-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latin typeface="+mn-lt"/>
                      </a:endParaRPr>
                    </a:p>
                    <a:p>
                      <a:r>
                        <a:rPr lang="en-GB" sz="2000" b="1" dirty="0"/>
                        <a:t>Unit 1 – World of Water</a:t>
                      </a:r>
                      <a:endParaRPr lang="en-GB" sz="2000" dirty="0"/>
                    </a:p>
                    <a:p>
                      <a:pPr marL="342900" indent="-342900">
                        <a:buFont typeface="Arial" panose="020B0604020202020204" pitchFamily="34" charset="0"/>
                        <a:buChar char="•"/>
                      </a:pPr>
                      <a:r>
                        <a:rPr lang="en-GB" sz="2000" dirty="0"/>
                        <a:t>Importance and uses of water, plus factors affecting access.</a:t>
                      </a:r>
                    </a:p>
                    <a:p>
                      <a:pPr marL="342900" indent="-342900">
                        <a:buFont typeface="Arial" panose="020B0604020202020204" pitchFamily="34" charset="0"/>
                        <a:buChar char="•"/>
                      </a:pPr>
                      <a:r>
                        <a:rPr lang="en-GB" sz="2000" dirty="0"/>
                        <a:t>UK water use, transfer, stress and conservation.</a:t>
                      </a:r>
                    </a:p>
                    <a:p>
                      <a:pPr marL="342900" indent="-342900">
                        <a:buFont typeface="Arial" panose="020B0604020202020204" pitchFamily="34" charset="0"/>
                        <a:buChar char="•"/>
                      </a:pPr>
                      <a:r>
                        <a:rPr lang="en-GB" sz="2000" dirty="0"/>
                        <a:t>Global water demand and responses to scarcity.</a:t>
                      </a:r>
                    </a:p>
                    <a:p>
                      <a:pPr marL="342900" indent="-342900">
                        <a:buFont typeface="Arial" panose="020B0604020202020204" pitchFamily="34" charset="0"/>
                        <a:buChar char="•"/>
                      </a:pPr>
                      <a:r>
                        <a:rPr lang="en-GB" sz="2000" dirty="0"/>
                        <a:t>Water on Earth, the hydrological cycle and drainage basins.</a:t>
                      </a:r>
                    </a:p>
                    <a:p>
                      <a:pPr marL="342900" indent="-342900">
                        <a:buFont typeface="Arial" panose="020B0604020202020204" pitchFamily="34" charset="0"/>
                        <a:buChar char="•"/>
                      </a:pPr>
                      <a:r>
                        <a:rPr lang="en-GB" sz="2000" dirty="0"/>
                        <a:t>River changes downstream and at the coast.</a:t>
                      </a:r>
                    </a:p>
                    <a:p>
                      <a:pPr marL="342900" indent="-342900">
                        <a:buFont typeface="Arial" panose="020B0604020202020204" pitchFamily="34" charset="0"/>
                        <a:buChar char="•"/>
                      </a:pPr>
                      <a:r>
                        <a:rPr lang="en-GB" sz="2000" dirty="0"/>
                        <a:t>Waves, coastal processes, pressures on coastlines and protection methods.</a:t>
                      </a:r>
                    </a:p>
                    <a:p>
                      <a:r>
                        <a:rPr lang="en-GB" sz="2000" b="1" dirty="0"/>
                        <a:t>Unit 2 – Connected Economies</a:t>
                      </a:r>
                      <a:endParaRPr lang="en-GB" sz="2000" dirty="0"/>
                    </a:p>
                    <a:p>
                      <a:pPr marL="342900" indent="-342900">
                        <a:buFont typeface="Arial" panose="020B0604020202020204" pitchFamily="34" charset="0"/>
                        <a:buChar char="•"/>
                      </a:pPr>
                      <a:r>
                        <a:rPr lang="en-GB" sz="2000" dirty="0"/>
                        <a:t>Economic sectors (primary to quaternary) and employment differences in LICs vs HICs.</a:t>
                      </a:r>
                    </a:p>
                    <a:p>
                      <a:pPr marL="342900" indent="-342900">
                        <a:buFont typeface="Arial" panose="020B0604020202020204" pitchFamily="34" charset="0"/>
                        <a:buChar char="•"/>
                      </a:pPr>
                      <a:r>
                        <a:rPr lang="en-GB" sz="2000" dirty="0"/>
                        <a:t>Trade, globalisation (causes, impacts on the UK) and TNCs (pros/cons).</a:t>
                      </a:r>
                    </a:p>
                    <a:p>
                      <a:pPr marL="342900" indent="-342900">
                        <a:buFont typeface="Arial" panose="020B0604020202020204" pitchFamily="34" charset="0"/>
                        <a:buChar char="•"/>
                      </a:pPr>
                      <a:r>
                        <a:rPr lang="en-GB" sz="2000" dirty="0"/>
                        <a:t>Case studies: Coltan in DRC (primary) and manufacturing in China (secondary).</a:t>
                      </a:r>
                    </a:p>
                    <a:p>
                      <a:pPr marL="0" marR="0" lvl="0" indent="0" algn="l" rtl="0" eaLnBrk="1" fontAlgn="auto" latinLnBrk="0" hangingPunct="1">
                        <a:lnSpc>
                          <a:spcPct val="100000"/>
                        </a:lnSpc>
                        <a:spcBef>
                          <a:spcPts val="0"/>
                        </a:spcBef>
                        <a:spcAft>
                          <a:spcPts val="0"/>
                        </a:spcAft>
                        <a:buClrTx/>
                        <a:buSzTx/>
                        <a:buFontTx/>
                        <a:buNone/>
                      </a:pPr>
                      <a:endParaRPr lang="en-US" sz="2000" b="1" dirty="0">
                        <a:latin typeface="+mn-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dirty="0">
                        <a:solidFill>
                          <a:sysClr val="windowText" lastClr="000000"/>
                        </a:solidFill>
                        <a:latin typeface="+mn-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B490B9FF-BC89-1D36-7E4A-AF98D375FEF1}"/>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8E3CE01E-09FA-7C26-F6D6-B9019ACD351F}"/>
              </a:ext>
            </a:extLst>
          </p:cNvPr>
          <p:cNvSpPr>
            <a:spLocks noGrp="1"/>
          </p:cNvSpPr>
          <p:nvPr>
            <p:ph type="sldNum" sz="quarter" idx="12"/>
          </p:nvPr>
        </p:nvSpPr>
        <p:spPr/>
        <p:txBody>
          <a:bodyPr/>
          <a:lstStyle/>
          <a:p>
            <a:fld id="{086C3A38-D272-42AA-9C88-F1FBEAE20D2C}" type="slidenum">
              <a:rPr lang="en-GB" smtClean="0"/>
              <a:t>7</a:t>
            </a:fld>
            <a:endParaRPr lang="en-GB"/>
          </a:p>
        </p:txBody>
      </p:sp>
      <p:sp>
        <p:nvSpPr>
          <p:cNvPr id="4" name="Frame 3">
            <a:extLst>
              <a:ext uri="{FF2B5EF4-FFF2-40B4-BE49-F238E27FC236}">
                <a16:creationId xmlns:a16="http://schemas.microsoft.com/office/drawing/2014/main" id="{53BF6EB9-41FC-C69B-F26C-FAFA7DF96BA7}"/>
              </a:ext>
            </a:extLst>
          </p:cNvPr>
          <p:cNvSpPr/>
          <p:nvPr/>
        </p:nvSpPr>
        <p:spPr>
          <a:xfrm>
            <a:off x="0" y="0"/>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D84AFE1F-3826-303E-CFF2-356A28ADD938}"/>
              </a:ext>
            </a:extLst>
          </p:cNvPr>
          <p:cNvSpPr txBox="1"/>
          <p:nvPr/>
        </p:nvSpPr>
        <p:spPr>
          <a:xfrm>
            <a:off x="377958" y="1106252"/>
            <a:ext cx="3417154" cy="2308324"/>
          </a:xfrm>
          <a:prstGeom prst="rect">
            <a:avLst/>
          </a:prstGeom>
          <a:noFill/>
        </p:spPr>
        <p:txBody>
          <a:bodyPr wrap="none" rtlCol="0">
            <a:spAutoFit/>
          </a:bodyPr>
          <a:lstStyle/>
          <a:p>
            <a:r>
              <a:rPr lang="en-GB" sz="2400" dirty="0"/>
              <a:t>Revision resources to use:</a:t>
            </a:r>
          </a:p>
          <a:p>
            <a:endParaRPr lang="en-GB" sz="2400" dirty="0"/>
          </a:p>
          <a:p>
            <a:pPr marL="285750" indent="-285750">
              <a:buFont typeface="Arial" panose="020B0604020202020204" pitchFamily="34" charset="0"/>
              <a:buChar char="•"/>
            </a:pPr>
            <a:r>
              <a:rPr lang="en-GB" sz="2400" dirty="0"/>
              <a:t>Knowledge organisers</a:t>
            </a:r>
          </a:p>
          <a:p>
            <a:pPr marL="285750" indent="-285750">
              <a:buFont typeface="Arial" panose="020B0604020202020204" pitchFamily="34" charset="0"/>
              <a:buChar char="•"/>
            </a:pPr>
            <a:r>
              <a:rPr lang="en-GB" sz="2400" dirty="0"/>
              <a:t>Carousel questions</a:t>
            </a:r>
          </a:p>
          <a:p>
            <a:pPr marL="285750" indent="-285750">
              <a:buFont typeface="Arial" panose="020B0604020202020204" pitchFamily="34" charset="0"/>
              <a:buChar char="•"/>
            </a:pPr>
            <a:r>
              <a:rPr lang="en-GB" sz="2400" dirty="0"/>
              <a:t>Your booklets</a:t>
            </a:r>
          </a:p>
          <a:p>
            <a:pPr marL="285750" indent="-285750">
              <a:buFont typeface="Arial" panose="020B0604020202020204" pitchFamily="34" charset="0"/>
              <a:buChar char="•"/>
            </a:pPr>
            <a:endParaRPr lang="en-GB" sz="2400" dirty="0"/>
          </a:p>
        </p:txBody>
      </p:sp>
      <p:sp>
        <p:nvSpPr>
          <p:cNvPr id="9" name="TextBox 8">
            <a:extLst>
              <a:ext uri="{FF2B5EF4-FFF2-40B4-BE49-F238E27FC236}">
                <a16:creationId xmlns:a16="http://schemas.microsoft.com/office/drawing/2014/main" id="{45CA4D73-D6EB-1EFD-D6D3-51C928590578}"/>
              </a:ext>
            </a:extLst>
          </p:cNvPr>
          <p:cNvSpPr txBox="1"/>
          <p:nvPr/>
        </p:nvSpPr>
        <p:spPr>
          <a:xfrm>
            <a:off x="316045" y="3871836"/>
            <a:ext cx="2173352" cy="461665"/>
          </a:xfrm>
          <a:prstGeom prst="rect">
            <a:avLst/>
          </a:prstGeom>
          <a:noFill/>
        </p:spPr>
        <p:txBody>
          <a:bodyPr wrap="none" rtlCol="0">
            <a:spAutoFit/>
          </a:bodyPr>
          <a:lstStyle/>
          <a:p>
            <a:r>
              <a:rPr lang="en-GB" sz="2400" dirty="0"/>
              <a:t>Topics to revise:</a:t>
            </a:r>
          </a:p>
        </p:txBody>
      </p:sp>
    </p:spTree>
    <p:extLst>
      <p:ext uri="{BB962C8B-B14F-4D97-AF65-F5344CB8AC3E}">
        <p14:creationId xmlns:p14="http://schemas.microsoft.com/office/powerpoint/2010/main" val="2351138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8D2FB-F2D5-9792-364A-438E2B2D4827}"/>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70F597F3-4886-7476-A84B-1F89DBEBD5A5}"/>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821A1704-22C6-87BA-A02C-298CE8BFAED8}"/>
              </a:ext>
            </a:extLst>
          </p:cNvPr>
          <p:cNvGraphicFramePr>
            <a:graphicFrameLocks noGrp="1"/>
          </p:cNvGraphicFramePr>
          <p:nvPr>
            <p:extLst>
              <p:ext uri="{D42A27DB-BD31-4B8C-83A1-F6EECF244321}">
                <p14:modId xmlns:p14="http://schemas.microsoft.com/office/powerpoint/2010/main" val="3171786832"/>
              </p:ext>
            </p:extLst>
          </p:nvPr>
        </p:nvGraphicFramePr>
        <p:xfrm>
          <a:off x="377959" y="362558"/>
          <a:ext cx="6245477" cy="9235440"/>
        </p:xfrm>
        <a:graphic>
          <a:graphicData uri="http://schemas.openxmlformats.org/drawingml/2006/table">
            <a:tbl>
              <a:tblPr firstRow="1" bandRow="1">
                <a:tableStyleId>{5C22544A-7EE6-4342-B048-85BDC9FD1C3A}</a:tableStyleId>
              </a:tblPr>
              <a:tblGrid>
                <a:gridCol w="6245477">
                  <a:extLst>
                    <a:ext uri="{9D8B030D-6E8A-4147-A177-3AD203B41FA5}">
                      <a16:colId xmlns:a16="http://schemas.microsoft.com/office/drawing/2014/main" val="3141629024"/>
                    </a:ext>
                  </a:extLst>
                </a:gridCol>
              </a:tblGrid>
              <a:tr h="533804">
                <a:tc>
                  <a:txBody>
                    <a:bodyPr/>
                    <a:lstStyle/>
                    <a:p>
                      <a:pPr algn="l"/>
                      <a:r>
                        <a:rPr lang="en-US" sz="3200">
                          <a:solidFill>
                            <a:schemeClr val="tx1"/>
                          </a:solidFill>
                          <a:latin typeface="+mj-lt"/>
                        </a:rPr>
                        <a:t>Subject: French</a:t>
                      </a:r>
                      <a:endParaRPr lang="en-GB" sz="3200" b="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342900" marR="0" lvl="0" indent="-342900" algn="l" rtl="0" eaLnBrk="1" fontAlgn="auto" latinLnBrk="0" hangingPunct="1">
                        <a:lnSpc>
                          <a:spcPct val="100000"/>
                        </a:lnSpc>
                        <a:spcBef>
                          <a:spcPts val="0"/>
                        </a:spcBef>
                        <a:spcAft>
                          <a:spcPts val="0"/>
                        </a:spcAft>
                        <a:buClrTx/>
                        <a:buSzTx/>
                        <a:buFont typeface="Arial" panose="020B0604020202020204" pitchFamily="34" charset="0"/>
                        <a:buChar char="•"/>
                      </a:pPr>
                      <a:r>
                        <a:rPr lang="en-US" sz="2000" b="0" dirty="0">
                          <a:latin typeface="+mj-lt"/>
                        </a:rPr>
                        <a:t>At the tourist office</a:t>
                      </a:r>
                    </a:p>
                    <a:p>
                      <a:pPr marL="342900" marR="0" lvl="0" indent="-342900" algn="l">
                        <a:lnSpc>
                          <a:spcPct val="100000"/>
                        </a:lnSpc>
                        <a:spcBef>
                          <a:spcPts val="0"/>
                        </a:spcBef>
                        <a:spcAft>
                          <a:spcPts val="0"/>
                        </a:spcAft>
                        <a:buClrTx/>
                        <a:buSzTx/>
                        <a:buFont typeface="Arial" panose="020B0604020202020204" pitchFamily="34" charset="0"/>
                        <a:buChar char="•"/>
                      </a:pPr>
                      <a:r>
                        <a:rPr lang="en-US" sz="2000" b="0" dirty="0">
                          <a:latin typeface="+mj-lt"/>
                        </a:rPr>
                        <a:t>Internet usage</a:t>
                      </a:r>
                    </a:p>
                    <a:p>
                      <a:pPr marL="342900" marR="0" lvl="0" indent="-342900" algn="l">
                        <a:lnSpc>
                          <a:spcPct val="100000"/>
                        </a:lnSpc>
                        <a:spcBef>
                          <a:spcPts val="0"/>
                        </a:spcBef>
                        <a:spcAft>
                          <a:spcPts val="0"/>
                        </a:spcAft>
                        <a:buClrTx/>
                        <a:buSzTx/>
                        <a:buFont typeface="Arial" panose="020B0604020202020204" pitchFamily="34" charset="0"/>
                        <a:buChar char="•"/>
                      </a:pPr>
                      <a:r>
                        <a:rPr lang="en-US" sz="2000" b="0" dirty="0">
                          <a:latin typeface="+mj-lt"/>
                        </a:rPr>
                        <a:t>TV/film/book preferences</a:t>
                      </a:r>
                    </a:p>
                    <a:p>
                      <a:pPr marL="342900" marR="0" lvl="0" indent="-342900" algn="l">
                        <a:lnSpc>
                          <a:spcPct val="100000"/>
                        </a:lnSpc>
                        <a:spcBef>
                          <a:spcPts val="0"/>
                        </a:spcBef>
                        <a:spcAft>
                          <a:spcPts val="0"/>
                        </a:spcAft>
                        <a:buClrTx/>
                        <a:buSzTx/>
                        <a:buFont typeface="Arial" panose="020B0604020202020204" pitchFamily="34" charset="0"/>
                        <a:buChar char="•"/>
                      </a:pPr>
                      <a:r>
                        <a:rPr lang="en-US" sz="2000" b="0" dirty="0">
                          <a:latin typeface="+mj-lt"/>
                        </a:rPr>
                        <a:t>A past tense description of a day out</a:t>
                      </a:r>
                    </a:p>
                    <a:p>
                      <a:pPr marL="342900" marR="0" lvl="0" indent="-342900" algn="l">
                        <a:lnSpc>
                          <a:spcPct val="100000"/>
                        </a:lnSpc>
                        <a:spcBef>
                          <a:spcPts val="0"/>
                        </a:spcBef>
                        <a:spcAft>
                          <a:spcPts val="0"/>
                        </a:spcAft>
                        <a:buClrTx/>
                        <a:buSzTx/>
                        <a:buFont typeface="Calibri"/>
                        <a:buChar char="-"/>
                      </a:pPr>
                      <a:endParaRPr lang="en-US" sz="2000" b="1" dirty="0">
                        <a:latin typeface="+mj-lt"/>
                      </a:endParaRPr>
                    </a:p>
                    <a:p>
                      <a:pPr marL="0" marR="0" lvl="0" indent="0" algn="l">
                        <a:lnSpc>
                          <a:spcPct val="100000"/>
                        </a:lnSpc>
                        <a:spcBef>
                          <a:spcPts val="0"/>
                        </a:spcBef>
                        <a:spcAft>
                          <a:spcPts val="0"/>
                        </a:spcAft>
                        <a:buClrTx/>
                        <a:buSzTx/>
                        <a:buNone/>
                      </a:pPr>
                      <a:r>
                        <a:rPr lang="en-US" sz="2000" b="1" dirty="0">
                          <a:latin typeface="+mj-lt"/>
                        </a:rPr>
                        <a:t>Grammar</a:t>
                      </a:r>
                    </a:p>
                    <a:p>
                      <a:pPr marL="342900" marR="0" lvl="0" indent="-342900" algn="l">
                        <a:lnSpc>
                          <a:spcPct val="100000"/>
                        </a:lnSpc>
                        <a:spcBef>
                          <a:spcPts val="0"/>
                        </a:spcBef>
                        <a:spcAft>
                          <a:spcPts val="0"/>
                        </a:spcAft>
                        <a:buClr>
                          <a:srgbClr val="000000"/>
                        </a:buClr>
                        <a:buSzTx/>
                        <a:buFont typeface="Arial" panose="020B0604020202020204" pitchFamily="34" charset="0"/>
                        <a:buChar char="•"/>
                      </a:pPr>
                      <a:r>
                        <a:rPr lang="en-US" sz="2000" b="0" i="0" u="none" strike="noStrike" noProof="0" dirty="0" err="1">
                          <a:solidFill>
                            <a:srgbClr val="000000"/>
                          </a:solidFill>
                          <a:latin typeface="Calibri Light"/>
                        </a:rPr>
                        <a:t>avoir</a:t>
                      </a:r>
                      <a:r>
                        <a:rPr lang="en-US" sz="2000" b="0" i="0" u="none" strike="noStrike" noProof="0" dirty="0">
                          <a:solidFill>
                            <a:srgbClr val="000000"/>
                          </a:solidFill>
                          <a:latin typeface="Calibri Light"/>
                        </a:rPr>
                        <a:t> (to have) and </a:t>
                      </a:r>
                      <a:r>
                        <a:rPr lang="en-US" sz="2000" b="0" i="0" u="none" strike="noStrike" noProof="0" dirty="0" err="1">
                          <a:solidFill>
                            <a:srgbClr val="000000"/>
                          </a:solidFill>
                          <a:latin typeface="Calibri Light"/>
                        </a:rPr>
                        <a:t>être</a:t>
                      </a:r>
                      <a:r>
                        <a:rPr lang="en-US" sz="2000" b="0" i="0" u="none" strike="noStrike" noProof="0" dirty="0">
                          <a:solidFill>
                            <a:srgbClr val="000000"/>
                          </a:solidFill>
                          <a:latin typeface="Calibri Light"/>
                        </a:rPr>
                        <a:t> (to be)</a:t>
                      </a:r>
                    </a:p>
                    <a:p>
                      <a:pPr marL="342900" marR="0" lvl="0" indent="-342900" algn="l">
                        <a:lnSpc>
                          <a:spcPct val="100000"/>
                        </a:lnSpc>
                        <a:spcBef>
                          <a:spcPts val="0"/>
                        </a:spcBef>
                        <a:spcAft>
                          <a:spcPts val="0"/>
                        </a:spcAft>
                        <a:buClr>
                          <a:srgbClr val="000000"/>
                        </a:buClr>
                        <a:buSzTx/>
                        <a:buFont typeface="Arial" panose="020B0604020202020204" pitchFamily="34" charset="0"/>
                        <a:buChar char="•"/>
                      </a:pPr>
                      <a:r>
                        <a:rPr lang="en-US" sz="2000" b="0" i="0" u="none" strike="noStrike" noProof="0" dirty="0">
                          <a:solidFill>
                            <a:srgbClr val="000000"/>
                          </a:solidFill>
                          <a:latin typeface="Calibri Light"/>
                        </a:rPr>
                        <a:t>Verbs in present and past tenses</a:t>
                      </a:r>
                      <a:endParaRPr lang="en-US" dirty="0"/>
                    </a:p>
                    <a:p>
                      <a:pPr marL="0" marR="0" lvl="0" indent="0" algn="l">
                        <a:lnSpc>
                          <a:spcPct val="100000"/>
                        </a:lnSpc>
                        <a:spcBef>
                          <a:spcPts val="0"/>
                        </a:spcBef>
                        <a:spcAft>
                          <a:spcPts val="0"/>
                        </a:spcAft>
                        <a:buClr>
                          <a:srgbClr val="000000"/>
                        </a:buClr>
                        <a:buSzTx/>
                        <a:buNone/>
                      </a:pPr>
                      <a:endParaRPr lang="en-US" sz="2000" b="0" i="0" u="none" strike="noStrike" noProof="0" dirty="0">
                        <a:solidFill>
                          <a:srgbClr val="000000"/>
                        </a:solidFill>
                        <a:latin typeface="Calibri Light"/>
                      </a:endParaRPr>
                    </a:p>
                    <a:p>
                      <a:pPr marL="0" marR="0" lvl="0" indent="0" algn="l">
                        <a:lnSpc>
                          <a:spcPct val="100000"/>
                        </a:lnSpc>
                        <a:spcBef>
                          <a:spcPts val="0"/>
                        </a:spcBef>
                        <a:spcAft>
                          <a:spcPts val="0"/>
                        </a:spcAft>
                        <a:buNone/>
                      </a:pPr>
                      <a:r>
                        <a:rPr lang="en-US" sz="2000" b="1" i="0" u="none" strike="noStrike" noProof="0" dirty="0">
                          <a:solidFill>
                            <a:srgbClr val="000000"/>
                          </a:solidFill>
                          <a:latin typeface="Calibri Light"/>
                        </a:rPr>
                        <a:t>Exam structure</a:t>
                      </a:r>
                      <a:endParaRPr lang="en-US" sz="2000" b="0" i="0" u="none" strike="noStrike" noProof="0" dirty="0">
                        <a:solidFill>
                          <a:srgbClr val="000000"/>
                        </a:solidFill>
                        <a:latin typeface="Calibri Light"/>
                      </a:endParaRP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Listening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Grammar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Reading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Translations from French into English &amp; English into French</a:t>
                      </a:r>
                      <a:endParaRPr lang="en-US" dirty="0"/>
                    </a:p>
                    <a:p>
                      <a:pPr marL="342900" marR="0" lvl="0" indent="-342900" algn="l">
                        <a:lnSpc>
                          <a:spcPct val="100000"/>
                        </a:lnSpc>
                        <a:spcBef>
                          <a:spcPts val="0"/>
                        </a:spcBef>
                        <a:spcAft>
                          <a:spcPts val="0"/>
                        </a:spcAft>
                        <a:buClrTx/>
                        <a:buSzTx/>
                        <a:buFont typeface="Calibri"/>
                        <a:buChar char="-"/>
                      </a:pPr>
                      <a:endParaRPr lang="en-US" sz="2000" b="1" dirty="0">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dirty="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D6D7833E-BA3E-718A-C10F-E05AF1A27306}"/>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B70C05DD-87E2-75D7-BED4-0AC4F0AE0706}"/>
              </a:ext>
            </a:extLst>
          </p:cNvPr>
          <p:cNvSpPr>
            <a:spLocks noGrp="1"/>
          </p:cNvSpPr>
          <p:nvPr>
            <p:ph type="sldNum" sz="quarter" idx="12"/>
          </p:nvPr>
        </p:nvSpPr>
        <p:spPr/>
        <p:txBody>
          <a:bodyPr/>
          <a:lstStyle/>
          <a:p>
            <a:fld id="{086C3A38-D272-42AA-9C88-F1FBEAE20D2C}" type="slidenum">
              <a:rPr lang="en-GB" smtClean="0"/>
              <a:t>8</a:t>
            </a:fld>
            <a:endParaRPr lang="en-GB"/>
          </a:p>
        </p:txBody>
      </p:sp>
      <p:sp>
        <p:nvSpPr>
          <p:cNvPr id="3" name="TextBox 2">
            <a:extLst>
              <a:ext uri="{FF2B5EF4-FFF2-40B4-BE49-F238E27FC236}">
                <a16:creationId xmlns:a16="http://schemas.microsoft.com/office/drawing/2014/main" id="{2A87F61B-C569-62C8-C48F-E6DC14761914}"/>
              </a:ext>
            </a:extLst>
          </p:cNvPr>
          <p:cNvSpPr txBox="1"/>
          <p:nvPr/>
        </p:nvSpPr>
        <p:spPr>
          <a:xfrm>
            <a:off x="377958" y="1106252"/>
            <a:ext cx="5852051" cy="2677656"/>
          </a:xfrm>
          <a:prstGeom prst="rect">
            <a:avLst/>
          </a:prstGeom>
          <a:noFill/>
        </p:spPr>
        <p:txBody>
          <a:bodyPr wrap="none" lIns="91440" tIns="45720" rIns="91440" bIns="45720" rtlCol="0" anchor="t">
            <a:spAutoFit/>
          </a:bodyPr>
          <a:lstStyle/>
          <a:p>
            <a:r>
              <a:rPr lang="en-GB" sz="2400"/>
              <a:t>Revision resources to use:</a:t>
            </a:r>
          </a:p>
          <a:p>
            <a:endParaRPr lang="en-GB" sz="2400"/>
          </a:p>
          <a:p>
            <a:pPr marL="285750" indent="-285750">
              <a:buFont typeface="Arial,Sans-Serif" panose="020B0604020202020204" pitchFamily="34" charset="0"/>
              <a:buChar char="•"/>
            </a:pPr>
            <a:r>
              <a:rPr lang="en-GB" sz="2400">
                <a:ea typeface="Calibri"/>
                <a:cs typeface="Calibri"/>
              </a:rPr>
              <a:t>Carousel – revision activity will be available</a:t>
            </a:r>
          </a:p>
          <a:p>
            <a:pPr marL="285750" indent="-285750">
              <a:buFont typeface="Arial,Sans-Serif" panose="020B0604020202020204" pitchFamily="34" charset="0"/>
              <a:buChar char="•"/>
            </a:pPr>
            <a:r>
              <a:rPr lang="en-GB" sz="2400">
                <a:ea typeface="Calibri"/>
                <a:cs typeface="Calibri"/>
              </a:rPr>
              <a:t>Vocab booklets</a:t>
            </a:r>
          </a:p>
          <a:p>
            <a:pPr marL="285750" indent="-285750">
              <a:buFont typeface="Arial" panose="020B0604020202020204" pitchFamily="34" charset="0"/>
              <a:buChar char="•"/>
            </a:pPr>
            <a:endParaRPr lang="en-GB" sz="2400">
              <a:ea typeface="Calibri"/>
              <a:cs typeface="Calibri"/>
            </a:endParaRPr>
          </a:p>
          <a:p>
            <a:endParaRPr lang="en-GB" sz="2400">
              <a:ea typeface="Calibri"/>
              <a:cs typeface="Calibri"/>
            </a:endParaRP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ADFCE648-228A-5328-8D8F-A9DF6542D1C2}"/>
              </a:ext>
            </a:extLst>
          </p:cNvPr>
          <p:cNvSpPr txBox="1"/>
          <p:nvPr/>
        </p:nvSpPr>
        <p:spPr>
          <a:xfrm>
            <a:off x="316045" y="3871836"/>
            <a:ext cx="2173352" cy="461665"/>
          </a:xfrm>
          <a:prstGeom prst="rect">
            <a:avLst/>
          </a:prstGeom>
          <a:noFill/>
        </p:spPr>
        <p:txBody>
          <a:bodyPr wrap="none" rtlCol="0">
            <a:spAutoFit/>
          </a:bodyPr>
          <a:lstStyle/>
          <a:p>
            <a:r>
              <a:rPr lang="en-GB" sz="2400"/>
              <a:t>Topics to revise:</a:t>
            </a:r>
          </a:p>
        </p:txBody>
      </p:sp>
      <p:sp>
        <p:nvSpPr>
          <p:cNvPr id="4" name="Frame 3">
            <a:extLst>
              <a:ext uri="{FF2B5EF4-FFF2-40B4-BE49-F238E27FC236}">
                <a16:creationId xmlns:a16="http://schemas.microsoft.com/office/drawing/2014/main" id="{A64ED7E5-5CB3-0FB0-3DBC-0E92C9DAF785}"/>
              </a:ext>
            </a:extLst>
          </p:cNvPr>
          <p:cNvSpPr/>
          <p:nvPr/>
        </p:nvSpPr>
        <p:spPr>
          <a:xfrm>
            <a:off x="5317" y="-1278"/>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609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B3BE9-720B-4F5F-DF92-8909B558F589}"/>
            </a:ext>
          </a:extLst>
        </p:cNvPr>
        <p:cNvGrpSpPr/>
        <p:nvPr/>
      </p:nvGrpSpPr>
      <p:grpSpPr>
        <a:xfrm>
          <a:off x="0" y="0"/>
          <a:ext cx="0" cy="0"/>
          <a:chOff x="0" y="0"/>
          <a:chExt cx="0" cy="0"/>
        </a:xfrm>
      </p:grpSpPr>
      <p:sp>
        <p:nvSpPr>
          <p:cNvPr id="5" name="AutoShape 6" descr="Image result for expression fun maths">
            <a:extLst>
              <a:ext uri="{FF2B5EF4-FFF2-40B4-BE49-F238E27FC236}">
                <a16:creationId xmlns:a16="http://schemas.microsoft.com/office/drawing/2014/main" id="{7B302594-F682-2F8F-5E0D-DD3553DA0B27}"/>
              </a:ext>
            </a:extLst>
          </p:cNvPr>
          <p:cNvSpPr>
            <a:spLocks noChangeAspect="1" noChangeArrowheads="1"/>
          </p:cNvSpPr>
          <p:nvPr/>
        </p:nvSpPr>
        <p:spPr bwMode="auto">
          <a:xfrm>
            <a:off x="155575" y="-623888"/>
            <a:ext cx="1924050" cy="13144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6" name="Table 5">
            <a:extLst>
              <a:ext uri="{FF2B5EF4-FFF2-40B4-BE49-F238E27FC236}">
                <a16:creationId xmlns:a16="http://schemas.microsoft.com/office/drawing/2014/main" id="{420B4852-091B-5A5E-091F-928F066F2EE2}"/>
              </a:ext>
            </a:extLst>
          </p:cNvPr>
          <p:cNvGraphicFramePr>
            <a:graphicFrameLocks noGrp="1"/>
          </p:cNvGraphicFramePr>
          <p:nvPr>
            <p:extLst>
              <p:ext uri="{D42A27DB-BD31-4B8C-83A1-F6EECF244321}">
                <p14:modId xmlns:p14="http://schemas.microsoft.com/office/powerpoint/2010/main" val="2855981299"/>
              </p:ext>
            </p:extLst>
          </p:nvPr>
        </p:nvGraphicFramePr>
        <p:xfrm>
          <a:off x="377959" y="362558"/>
          <a:ext cx="6245477" cy="9235440"/>
        </p:xfrm>
        <a:graphic>
          <a:graphicData uri="http://schemas.openxmlformats.org/drawingml/2006/table">
            <a:tbl>
              <a:tblPr firstRow="1" bandRow="1">
                <a:tableStyleId>{5C22544A-7EE6-4342-B048-85BDC9FD1C3A}</a:tableStyleId>
              </a:tblPr>
              <a:tblGrid>
                <a:gridCol w="6245477">
                  <a:extLst>
                    <a:ext uri="{9D8B030D-6E8A-4147-A177-3AD203B41FA5}">
                      <a16:colId xmlns:a16="http://schemas.microsoft.com/office/drawing/2014/main" val="3141629024"/>
                    </a:ext>
                  </a:extLst>
                </a:gridCol>
              </a:tblGrid>
              <a:tr h="533804">
                <a:tc>
                  <a:txBody>
                    <a:bodyPr/>
                    <a:lstStyle/>
                    <a:p>
                      <a:pPr algn="l"/>
                      <a:r>
                        <a:rPr lang="en-US" sz="3200" dirty="0">
                          <a:solidFill>
                            <a:schemeClr val="tx1"/>
                          </a:solidFill>
                          <a:latin typeface="+mj-lt"/>
                        </a:rPr>
                        <a:t>Subject: Spanish</a:t>
                      </a:r>
                      <a:endParaRPr lang="en-GB" sz="3200" b="0" dirty="0">
                        <a:solidFill>
                          <a:schemeClr val="tx1"/>
                        </a:solidFill>
                        <a:latin typeface="+mj-lt"/>
                      </a:endParaRPr>
                    </a:p>
                  </a:txBody>
                  <a:tcPr anchor="ctr">
                    <a:lnR w="12700" cap="flat" cmpd="sng" algn="ctr">
                      <a:solidFill>
                        <a:schemeClr val="tx1"/>
                      </a:solidFill>
                      <a:prstDash val="dot"/>
                      <a:round/>
                      <a:headEnd type="none" w="med" len="med"/>
                      <a:tailEnd type="none" w="med" len="med"/>
                    </a:lnR>
                    <a:lnB w="12700" cap="flat" cmpd="sng" algn="ctr">
                      <a:solidFill>
                        <a:schemeClr val="tx1"/>
                      </a:solidFill>
                      <a:prstDash val="dot"/>
                      <a:round/>
                      <a:headEnd type="none" w="med" len="med"/>
                      <a:tailEnd type="none" w="med" len="med"/>
                    </a:lnB>
                    <a:solidFill>
                      <a:schemeClr val="bg1"/>
                    </a:solidFill>
                  </a:tcPr>
                </a:tc>
                <a:extLst>
                  <a:ext uri="{0D108BD9-81ED-4DB2-BD59-A6C34878D82A}">
                    <a16:rowId xmlns:a16="http://schemas.microsoft.com/office/drawing/2014/main" val="2360724906"/>
                  </a:ext>
                </a:extLst>
              </a:tr>
              <a:tr h="3399486">
                <a:tc>
                  <a:txBody>
                    <a:bodyPr/>
                    <a:lstStyle/>
                    <a:p>
                      <a:pPr marL="0" marR="0" lvl="0" indent="0" algn="l" rtl="0" eaLnBrk="1" fontAlgn="auto" latinLnBrk="0" hangingPunct="1">
                        <a:lnSpc>
                          <a:spcPct val="100000"/>
                        </a:lnSpc>
                        <a:spcBef>
                          <a:spcPts val="0"/>
                        </a:spcBef>
                        <a:spcAft>
                          <a:spcPts val="0"/>
                        </a:spcAft>
                        <a:buClrTx/>
                        <a:buSzTx/>
                        <a:buFontTx/>
                        <a:buNone/>
                      </a:pPr>
                      <a:endParaRPr lang="en-GB" sz="1800" b="1" dirty="0"/>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rtl="0" eaLnBrk="1" fontAlgn="auto" latinLnBrk="0" hangingPunct="1">
                        <a:lnSpc>
                          <a:spcPct val="100000"/>
                        </a:lnSpc>
                        <a:spcBef>
                          <a:spcPts val="0"/>
                        </a:spcBef>
                        <a:spcAft>
                          <a:spcPts val="0"/>
                        </a:spcAft>
                        <a:buClrTx/>
                        <a:buSzTx/>
                        <a:buFontTx/>
                        <a:buNone/>
                      </a:pPr>
                      <a:endParaRPr lang="en-US" sz="1800" b="1" dirty="0">
                        <a:latin typeface="+mj-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0" marR="0" lvl="0" indent="0" algn="l" defTabSz="685800" rtl="0" eaLnBrk="1" fontAlgn="auto" latinLnBrk="0" hangingPunct="1">
                        <a:lnSpc>
                          <a:spcPct val="100000"/>
                        </a:lnSpc>
                        <a:spcBef>
                          <a:spcPts val="0"/>
                        </a:spcBef>
                        <a:spcAft>
                          <a:spcPts val="0"/>
                        </a:spcAft>
                        <a:buClrTx/>
                        <a:buSzTx/>
                        <a:buFontTx/>
                        <a:buNone/>
                        <a:tabLst/>
                        <a:defRPr/>
                      </a:pPr>
                      <a:endParaRPr lang="en-GB" sz="1800" b="1" dirty="0"/>
                    </a:p>
                    <a:p>
                      <a:pPr marL="342900" marR="0" lvl="0" indent="-342900" algn="l" rtl="0" eaLnBrk="1" fontAlgn="auto" latinLnBrk="0" hangingPunct="1">
                        <a:lnSpc>
                          <a:spcPct val="100000"/>
                        </a:lnSpc>
                        <a:spcBef>
                          <a:spcPts val="0"/>
                        </a:spcBef>
                        <a:spcAft>
                          <a:spcPts val="0"/>
                        </a:spcAft>
                        <a:buClrTx/>
                        <a:buSzTx/>
                        <a:buFont typeface="Calibri"/>
                        <a:buChar char="-"/>
                      </a:pPr>
                      <a:endParaRPr lang="en-US" sz="2000" b="1" dirty="0">
                        <a:latin typeface="+mj-lt"/>
                      </a:endParaRP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Places in town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(past) holidays</a:t>
                      </a:r>
                    </a:p>
                    <a:p>
                      <a:pPr marL="342900" marR="0" lvl="0" indent="-342900" algn="l">
                        <a:lnSpc>
                          <a:spcPct val="100000"/>
                        </a:lnSpc>
                        <a:spcBef>
                          <a:spcPts val="0"/>
                        </a:spcBef>
                        <a:spcAft>
                          <a:spcPts val="0"/>
                        </a:spcAft>
                        <a:buClr>
                          <a:srgbClr val="000000"/>
                        </a:buClr>
                        <a:buFont typeface="Calibri,Sans-Serif"/>
                        <a:buChar char="-"/>
                      </a:pPr>
                      <a:endParaRPr lang="en-US" sz="2000" b="0" i="0" u="none" strike="noStrike" noProof="0" dirty="0">
                        <a:solidFill>
                          <a:srgbClr val="000000"/>
                        </a:solidFill>
                        <a:latin typeface="Calibri Light"/>
                      </a:endParaRPr>
                    </a:p>
                    <a:p>
                      <a:pPr marL="0" marR="0" lvl="0" indent="0" algn="l">
                        <a:lnSpc>
                          <a:spcPct val="100000"/>
                        </a:lnSpc>
                        <a:spcBef>
                          <a:spcPts val="0"/>
                        </a:spcBef>
                        <a:spcAft>
                          <a:spcPts val="0"/>
                        </a:spcAft>
                        <a:buNone/>
                      </a:pPr>
                      <a:r>
                        <a:rPr lang="en-US" sz="2000" b="1" i="0" u="none" strike="noStrike" noProof="0" dirty="0">
                          <a:solidFill>
                            <a:srgbClr val="000000"/>
                          </a:solidFill>
                          <a:latin typeface="Calibri Light"/>
                        </a:rPr>
                        <a:t>Grammar</a:t>
                      </a:r>
                      <a:endParaRPr lang="en-US" sz="2000" b="0" i="0" u="none" strike="noStrike" noProof="0" dirty="0">
                        <a:solidFill>
                          <a:srgbClr val="000000"/>
                        </a:solidFill>
                        <a:latin typeface="Calibri Light"/>
                      </a:endParaRP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err="1">
                          <a:solidFill>
                            <a:srgbClr val="000000"/>
                          </a:solidFill>
                          <a:latin typeface="Calibri Light"/>
                        </a:rPr>
                        <a:t>ir</a:t>
                      </a:r>
                      <a:r>
                        <a:rPr lang="en-US" sz="2000" b="0" i="0" u="none" strike="noStrike" noProof="0" dirty="0">
                          <a:solidFill>
                            <a:srgbClr val="000000"/>
                          </a:solidFill>
                          <a:latin typeface="Calibri Light"/>
                        </a:rPr>
                        <a:t> (to go)</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masculine, feminine and plural nouns</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Verbs in present and future tenses</a:t>
                      </a:r>
                    </a:p>
                    <a:p>
                      <a:pPr marL="0" marR="0" lvl="0" indent="0" algn="l">
                        <a:lnSpc>
                          <a:spcPct val="100000"/>
                        </a:lnSpc>
                        <a:spcBef>
                          <a:spcPts val="0"/>
                        </a:spcBef>
                        <a:spcAft>
                          <a:spcPts val="0"/>
                        </a:spcAft>
                        <a:buNone/>
                      </a:pPr>
                      <a:endParaRPr lang="en-US" sz="2000" b="0" i="0" u="none" strike="noStrike" noProof="0" dirty="0">
                        <a:solidFill>
                          <a:srgbClr val="000000"/>
                        </a:solidFill>
                        <a:latin typeface="Calibri Light"/>
                      </a:endParaRPr>
                    </a:p>
                    <a:p>
                      <a:pPr marL="0" marR="0" lvl="0" indent="0" algn="l">
                        <a:lnSpc>
                          <a:spcPct val="100000"/>
                        </a:lnSpc>
                        <a:spcBef>
                          <a:spcPts val="0"/>
                        </a:spcBef>
                        <a:spcAft>
                          <a:spcPts val="0"/>
                        </a:spcAft>
                        <a:buNone/>
                      </a:pPr>
                      <a:r>
                        <a:rPr lang="en-US" sz="2000" b="1" i="0" u="none" strike="noStrike" noProof="0" dirty="0">
                          <a:solidFill>
                            <a:srgbClr val="000000"/>
                          </a:solidFill>
                          <a:latin typeface="Calibri Light"/>
                        </a:rPr>
                        <a:t>Exam structure</a:t>
                      </a:r>
                      <a:endParaRPr lang="en-US" sz="2000" b="0" i="0" u="none" strike="noStrike" noProof="0" dirty="0">
                        <a:solidFill>
                          <a:srgbClr val="000000"/>
                        </a:solidFill>
                        <a:latin typeface="Calibri Light"/>
                      </a:endParaRP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Listening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Grammar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Reading section</a:t>
                      </a:r>
                    </a:p>
                    <a:p>
                      <a:pPr marL="342900" marR="0" lvl="0" indent="-342900" algn="l">
                        <a:lnSpc>
                          <a:spcPct val="100000"/>
                        </a:lnSpc>
                        <a:spcBef>
                          <a:spcPts val="0"/>
                        </a:spcBef>
                        <a:spcAft>
                          <a:spcPts val="0"/>
                        </a:spcAft>
                        <a:buClr>
                          <a:srgbClr val="000000"/>
                        </a:buClr>
                        <a:buFont typeface="Arial" panose="020B0604020202020204" pitchFamily="34" charset="0"/>
                        <a:buChar char="•"/>
                      </a:pPr>
                      <a:r>
                        <a:rPr lang="en-US" sz="2000" b="0" i="0" u="none" strike="noStrike" noProof="0" dirty="0">
                          <a:solidFill>
                            <a:srgbClr val="000000"/>
                          </a:solidFill>
                          <a:latin typeface="Calibri Light"/>
                        </a:rPr>
                        <a:t>Translations from French into English &amp; English into French</a:t>
                      </a:r>
                      <a:endParaRPr lang="en-US" dirty="0"/>
                    </a:p>
                    <a:p>
                      <a:pPr marL="342900" marR="0" lvl="0" indent="-342900" algn="l">
                        <a:lnSpc>
                          <a:spcPct val="100000"/>
                        </a:lnSpc>
                        <a:spcBef>
                          <a:spcPts val="0"/>
                        </a:spcBef>
                        <a:spcAft>
                          <a:spcPts val="0"/>
                        </a:spcAft>
                        <a:buClrTx/>
                        <a:buSzTx/>
                        <a:buFont typeface="Calibri"/>
                        <a:buChar char="-"/>
                      </a:pPr>
                      <a:endParaRPr lang="en-US" sz="2000" b="1" dirty="0">
                        <a:latin typeface="+mj-lt"/>
                      </a:endParaRPr>
                    </a:p>
                  </a:txBody>
                  <a:tcPr anchor="ctr">
                    <a:lnL w="12700" cmpd="sng">
                      <a:noFill/>
                    </a:lnL>
                    <a:lnR w="12700" cmpd="sng">
                      <a:noFill/>
                    </a:lnR>
                    <a:lnT w="12700" cap="flat" cmpd="sng" algn="ctr">
                      <a:solidFill>
                        <a:schemeClr val="tx1"/>
                      </a:solid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0125024"/>
                  </a:ext>
                </a:extLst>
              </a:tr>
              <a:tr h="365234">
                <a:tc>
                  <a:txBody>
                    <a:bodyPr/>
                    <a:lstStyle/>
                    <a:p>
                      <a:pPr algn="ctr"/>
                      <a:endParaRPr lang="en-GB" sz="2000" dirty="0">
                        <a:solidFill>
                          <a:sysClr val="windowText" lastClr="000000"/>
                        </a:solidFill>
                        <a:latin typeface="+mj-lt"/>
                      </a:endParaRPr>
                    </a:p>
                  </a:txBody>
                  <a:tcPr anchor="ctr">
                    <a:lnL w="12700" cmpd="sng">
                      <a:noFill/>
                    </a:lnL>
                    <a:lnR w="12700" cmpd="sng">
                      <a:noFill/>
                    </a:lnR>
                    <a:lnT w="12700" cap="flat" cmpd="sng" algn="ctr">
                      <a:noFill/>
                      <a:prstDash val="dot"/>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9067449"/>
                  </a:ext>
                </a:extLst>
              </a:tr>
            </a:tbl>
          </a:graphicData>
        </a:graphic>
      </p:graphicFrame>
      <p:sp>
        <p:nvSpPr>
          <p:cNvPr id="7" name="Rectangle 6">
            <a:extLst>
              <a:ext uri="{FF2B5EF4-FFF2-40B4-BE49-F238E27FC236}">
                <a16:creationId xmlns:a16="http://schemas.microsoft.com/office/drawing/2014/main" id="{B5AEC7C6-41CF-1082-CDA2-6ED84EED7347}"/>
              </a:ext>
            </a:extLst>
          </p:cNvPr>
          <p:cNvSpPr/>
          <p:nvPr/>
        </p:nvSpPr>
        <p:spPr>
          <a:xfrm>
            <a:off x="0" y="3679328"/>
            <a:ext cx="6858000" cy="14595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prstClr val="white"/>
              </a:solidFill>
            </a:endParaRPr>
          </a:p>
        </p:txBody>
      </p:sp>
      <p:sp>
        <p:nvSpPr>
          <p:cNvPr id="2" name="Slide Number Placeholder 1">
            <a:extLst>
              <a:ext uri="{FF2B5EF4-FFF2-40B4-BE49-F238E27FC236}">
                <a16:creationId xmlns:a16="http://schemas.microsoft.com/office/drawing/2014/main" id="{CCDEB341-8D5D-3399-B947-7002FFDDC1DB}"/>
              </a:ext>
            </a:extLst>
          </p:cNvPr>
          <p:cNvSpPr>
            <a:spLocks noGrp="1"/>
          </p:cNvSpPr>
          <p:nvPr>
            <p:ph type="sldNum" sz="quarter" idx="12"/>
          </p:nvPr>
        </p:nvSpPr>
        <p:spPr/>
        <p:txBody>
          <a:bodyPr/>
          <a:lstStyle/>
          <a:p>
            <a:fld id="{086C3A38-D272-42AA-9C88-F1FBEAE20D2C}" type="slidenum">
              <a:rPr lang="en-GB" smtClean="0"/>
              <a:t>9</a:t>
            </a:fld>
            <a:endParaRPr lang="en-GB"/>
          </a:p>
        </p:txBody>
      </p:sp>
      <p:sp>
        <p:nvSpPr>
          <p:cNvPr id="4" name="Frame 3">
            <a:extLst>
              <a:ext uri="{FF2B5EF4-FFF2-40B4-BE49-F238E27FC236}">
                <a16:creationId xmlns:a16="http://schemas.microsoft.com/office/drawing/2014/main" id="{DD3C5A0B-4E56-825B-625B-9CE034B89B2C}"/>
              </a:ext>
            </a:extLst>
          </p:cNvPr>
          <p:cNvSpPr/>
          <p:nvPr/>
        </p:nvSpPr>
        <p:spPr>
          <a:xfrm>
            <a:off x="0" y="28343"/>
            <a:ext cx="6858000" cy="9906000"/>
          </a:xfrm>
          <a:custGeom>
            <a:avLst/>
            <a:gdLst>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811060 w 6488483"/>
              <a:gd name="connsiteY5" fmla="*/ 811060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811060 w 6488483"/>
              <a:gd name="connsiteY9" fmla="*/ 811060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811060 w 6488483"/>
              <a:gd name="connsiteY6" fmla="*/ 8583460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5677423 w 6488483"/>
              <a:gd name="connsiteY7" fmla="*/ 8583460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5677423 w 6488483"/>
              <a:gd name="connsiteY8" fmla="*/ 811060 h 9394520"/>
              <a:gd name="connsiteX9" fmla="*/ 284967 w 6488483"/>
              <a:gd name="connsiteY9" fmla="*/ 272441 h 9394520"/>
              <a:gd name="connsiteX0" fmla="*/ 0 w 6488483"/>
              <a:gd name="connsiteY0" fmla="*/ 0 h 9394520"/>
              <a:gd name="connsiteX1" fmla="*/ 6488483 w 6488483"/>
              <a:gd name="connsiteY1" fmla="*/ 0 h 9394520"/>
              <a:gd name="connsiteX2" fmla="*/ 6488483 w 6488483"/>
              <a:gd name="connsiteY2" fmla="*/ 9394520 h 9394520"/>
              <a:gd name="connsiteX3" fmla="*/ 0 w 6488483"/>
              <a:gd name="connsiteY3" fmla="*/ 9394520 h 9394520"/>
              <a:gd name="connsiteX4" fmla="*/ 0 w 6488483"/>
              <a:gd name="connsiteY4" fmla="*/ 0 h 9394520"/>
              <a:gd name="connsiteX5" fmla="*/ 284967 w 6488483"/>
              <a:gd name="connsiteY5" fmla="*/ 272441 h 9394520"/>
              <a:gd name="connsiteX6" fmla="*/ 272441 w 6488483"/>
              <a:gd name="connsiteY6" fmla="*/ 9134605 h 9394520"/>
              <a:gd name="connsiteX7" fmla="*/ 6216042 w 6488483"/>
              <a:gd name="connsiteY7" fmla="*/ 9134606 h 9394520"/>
              <a:gd name="connsiteX8" fmla="*/ 6228568 w 6488483"/>
              <a:gd name="connsiteY8" fmla="*/ 272441 h 9394520"/>
              <a:gd name="connsiteX9" fmla="*/ 284967 w 6488483"/>
              <a:gd name="connsiteY9" fmla="*/ 272441 h 939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88483" h="9394520">
                <a:moveTo>
                  <a:pt x="0" y="0"/>
                </a:moveTo>
                <a:lnTo>
                  <a:pt x="6488483" y="0"/>
                </a:lnTo>
                <a:lnTo>
                  <a:pt x="6488483" y="9394520"/>
                </a:lnTo>
                <a:lnTo>
                  <a:pt x="0" y="9394520"/>
                </a:lnTo>
                <a:lnTo>
                  <a:pt x="0" y="0"/>
                </a:lnTo>
                <a:close/>
                <a:moveTo>
                  <a:pt x="284967" y="272441"/>
                </a:moveTo>
                <a:cubicBezTo>
                  <a:pt x="280792" y="3226496"/>
                  <a:pt x="276616" y="6180550"/>
                  <a:pt x="272441" y="9134605"/>
                </a:cubicBezTo>
                <a:lnTo>
                  <a:pt x="6216042" y="9134606"/>
                </a:lnTo>
                <a:cubicBezTo>
                  <a:pt x="6220217" y="6180551"/>
                  <a:pt x="6224393" y="3226496"/>
                  <a:pt x="6228568" y="272441"/>
                </a:cubicBezTo>
                <a:lnTo>
                  <a:pt x="284967" y="272441"/>
                </a:lnTo>
                <a:close/>
              </a:path>
            </a:pathLst>
          </a:custGeom>
          <a:solidFill>
            <a:schemeClr val="bg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AF61CA74-667B-294A-BB79-22E10854CAE2}"/>
              </a:ext>
            </a:extLst>
          </p:cNvPr>
          <p:cNvSpPr txBox="1"/>
          <p:nvPr/>
        </p:nvSpPr>
        <p:spPr>
          <a:xfrm>
            <a:off x="377958" y="1106252"/>
            <a:ext cx="5852051" cy="2677656"/>
          </a:xfrm>
          <a:prstGeom prst="rect">
            <a:avLst/>
          </a:prstGeom>
          <a:noFill/>
        </p:spPr>
        <p:txBody>
          <a:bodyPr wrap="none" lIns="91440" tIns="45720" rIns="91440" bIns="45720" rtlCol="0" anchor="t">
            <a:spAutoFit/>
          </a:bodyPr>
          <a:lstStyle/>
          <a:p>
            <a:r>
              <a:rPr lang="en-GB" sz="2400"/>
              <a:t>Revision resources to use:</a:t>
            </a:r>
          </a:p>
          <a:p>
            <a:endParaRPr lang="en-GB" sz="2400"/>
          </a:p>
          <a:p>
            <a:pPr marL="285750" indent="-285750">
              <a:buFont typeface="Arial,Sans-Serif" panose="020B0604020202020204" pitchFamily="34" charset="0"/>
              <a:buChar char="•"/>
            </a:pPr>
            <a:r>
              <a:rPr lang="en-GB" sz="2400">
                <a:ea typeface="Calibri"/>
                <a:cs typeface="Calibri"/>
              </a:rPr>
              <a:t>Carousel – revision activity will be available</a:t>
            </a:r>
          </a:p>
          <a:p>
            <a:pPr marL="285750" indent="-285750">
              <a:buFont typeface="Arial,Sans-Serif" panose="020B0604020202020204" pitchFamily="34" charset="0"/>
              <a:buChar char="•"/>
            </a:pPr>
            <a:r>
              <a:rPr lang="en-GB" sz="2400">
                <a:ea typeface="Calibri"/>
                <a:cs typeface="Calibri"/>
              </a:rPr>
              <a:t>Vocab booklets</a:t>
            </a:r>
          </a:p>
          <a:p>
            <a:pPr marL="285750" indent="-285750">
              <a:buFont typeface="Arial" panose="020B0604020202020204" pitchFamily="34" charset="0"/>
              <a:buChar char="•"/>
            </a:pPr>
            <a:endParaRPr lang="en-GB" sz="2400">
              <a:ea typeface="Calibri"/>
              <a:cs typeface="Calibri"/>
            </a:endParaRPr>
          </a:p>
          <a:p>
            <a:endParaRPr lang="en-GB" sz="2400">
              <a:ea typeface="Calibri"/>
              <a:cs typeface="Calibri"/>
            </a:endParaRPr>
          </a:p>
          <a:p>
            <a:pPr marL="285750" indent="-285750">
              <a:buFont typeface="Arial" panose="020B0604020202020204" pitchFamily="34" charset="0"/>
              <a:buChar char="•"/>
            </a:pPr>
            <a:endParaRPr lang="en-GB" sz="2400"/>
          </a:p>
        </p:txBody>
      </p:sp>
      <p:sp>
        <p:nvSpPr>
          <p:cNvPr id="9" name="TextBox 8">
            <a:extLst>
              <a:ext uri="{FF2B5EF4-FFF2-40B4-BE49-F238E27FC236}">
                <a16:creationId xmlns:a16="http://schemas.microsoft.com/office/drawing/2014/main" id="{06AD2D04-18CF-25F3-F96D-CC221685E46E}"/>
              </a:ext>
            </a:extLst>
          </p:cNvPr>
          <p:cNvSpPr txBox="1"/>
          <p:nvPr/>
        </p:nvSpPr>
        <p:spPr>
          <a:xfrm>
            <a:off x="316045" y="3871836"/>
            <a:ext cx="2173352" cy="461665"/>
          </a:xfrm>
          <a:prstGeom prst="rect">
            <a:avLst/>
          </a:prstGeom>
          <a:noFill/>
        </p:spPr>
        <p:txBody>
          <a:bodyPr wrap="none" rtlCol="0">
            <a:spAutoFit/>
          </a:bodyPr>
          <a:lstStyle/>
          <a:p>
            <a:r>
              <a:rPr lang="en-GB" sz="2400"/>
              <a:t>Topics to revise:</a:t>
            </a:r>
          </a:p>
        </p:txBody>
      </p:sp>
    </p:spTree>
    <p:extLst>
      <p:ext uri="{BB962C8B-B14F-4D97-AF65-F5344CB8AC3E}">
        <p14:creationId xmlns:p14="http://schemas.microsoft.com/office/powerpoint/2010/main" val="39874257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0BA5692D439F4BB79CC4D90864FB65" ma:contentTypeVersion="17" ma:contentTypeDescription="Create a new document." ma:contentTypeScope="" ma:versionID="c3c19bd009025ca176d69707e5651e83">
  <xsd:schema xmlns:xsd="http://www.w3.org/2001/XMLSchema" xmlns:xs="http://www.w3.org/2001/XMLSchema" xmlns:p="http://schemas.microsoft.com/office/2006/metadata/properties" xmlns:ns2="f31f7e7c-edf7-42d5-975d-6efe9a762849" xmlns:ns3="a228e58f-08c5-4e30-81dc-fb2ae1d06aa5" targetNamespace="http://schemas.microsoft.com/office/2006/metadata/properties" ma:root="true" ma:fieldsID="378d41eb673910964f443283154c8c64" ns2:_="" ns3:_="">
    <xsd:import namespace="f31f7e7c-edf7-42d5-975d-6efe9a762849"/>
    <xsd:import namespace="a228e58f-08c5-4e30-81dc-fb2ae1d06aa5"/>
    <xsd:element name="properties">
      <xsd:complexType>
        <xsd:sequence>
          <xsd:element name="documentManagement">
            <xsd:complexType>
              <xsd:all>
                <xsd:element ref="ns2:p41b9495f67c4eab88a19aebcee2e89d" minOccurs="0"/>
                <xsd:element ref="ns2:TaxCatchAll"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MediaServiceObjectDetectorVersions" minOccurs="0"/>
                <xsd:element ref="ns3:MediaServiceSearchPropertie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1f7e7c-edf7-42d5-975d-6efe9a762849" elementFormDefault="qualified">
    <xsd:import namespace="http://schemas.microsoft.com/office/2006/documentManagement/types"/>
    <xsd:import namespace="http://schemas.microsoft.com/office/infopath/2007/PartnerControls"/>
    <xsd:element name="p41b9495f67c4eab88a19aebcee2e89d" ma:index="9" nillable="true" ma:taxonomy="true" ma:internalName="p41b9495f67c4eab88a19aebcee2e89d" ma:taxonomyFieldName="Staff_x0020_Category" ma:displayName="Staff Category" ma:fieldId="{941b9495-f67c-4eab-88a1-9aebcee2e89d}" ma:sspId="f18a7b72-26b3-43b2-81d5-af9200bd7c72" ma:termSetId="1565d39c-546a-49f6-ae75-aa4066f3dd96"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87ba8890-b317-450b-8c8a-d2948546e705}" ma:internalName="TaxCatchAll" ma:showField="CatchAllData" ma:web="f31f7e7c-edf7-42d5-975d-6efe9a762849">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228e58f-08c5-4e30-81dc-fb2ae1d06aa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18a7b72-26b3-43b2-81d5-af9200bd7c72"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31f7e7c-edf7-42d5-975d-6efe9a762849" xsi:nil="true"/>
    <lcf76f155ced4ddcb4097134ff3c332f xmlns="a228e58f-08c5-4e30-81dc-fb2ae1d06aa5">
      <Terms xmlns="http://schemas.microsoft.com/office/infopath/2007/PartnerControls"/>
    </lcf76f155ced4ddcb4097134ff3c332f>
    <p41b9495f67c4eab88a19aebcee2e89d xmlns="f31f7e7c-edf7-42d5-975d-6efe9a762849">
      <Terms xmlns="http://schemas.microsoft.com/office/infopath/2007/PartnerControls"/>
    </p41b9495f67c4eab88a19aebcee2e89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A46584-2FCA-49F5-8F8C-0B3116ACEC19}">
  <ds:schemaRefs>
    <ds:schemaRef ds:uri="a228e58f-08c5-4e30-81dc-fb2ae1d06aa5"/>
    <ds:schemaRef ds:uri="f31f7e7c-edf7-42d5-975d-6efe9a76284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2F87BFE-A0B0-43D6-9311-F8A15293B822}">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f31f7e7c-edf7-42d5-975d-6efe9a762849"/>
    <ds:schemaRef ds:uri="a228e58f-08c5-4e30-81dc-fb2ae1d06aa5"/>
    <ds:schemaRef ds:uri="http://schemas.microsoft.com/office/infopath/2007/PartnerControls"/>
    <ds:schemaRef ds:uri="http://www.w3.org/XML/1998/namespace"/>
    <ds:schemaRef ds:uri="http://purl.org/dc/dcmitype/"/>
    <ds:schemaRef ds:uri="http://purl.org/dc/elements/1.1/"/>
  </ds:schemaRefs>
</ds:datastoreItem>
</file>

<file path=customXml/itemProps3.xml><?xml version="1.0" encoding="utf-8"?>
<ds:datastoreItem xmlns:ds="http://schemas.openxmlformats.org/officeDocument/2006/customXml" ds:itemID="{1D7FC374-3164-478A-BB7C-F87858029E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1192</Words>
  <Application>Microsoft Office PowerPoint</Application>
  <PresentationFormat>A4 Paper (210x297 mm)</PresentationFormat>
  <Paragraphs>457</Paragraphs>
  <Slides>16</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Amazon Ember</vt:lpstr>
      <vt:lpstr>Aptos</vt:lpstr>
      <vt:lpstr>Arial</vt:lpstr>
      <vt:lpstr>Arial,Sans-Serif</vt:lpstr>
      <vt:lpstr>Calibri</vt:lpstr>
      <vt:lpstr>Calibri Light</vt:lpstr>
      <vt:lpstr>Calibri,Sans-Serif</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Marcus Lindley (Staff, Astrea Academy Sheffield)</dc:creator>
  <cp:lastModifiedBy>Elizabeth Lloyd (Staff - Longsands Academy)</cp:lastModifiedBy>
  <cp:revision>129</cp:revision>
  <dcterms:created xsi:type="dcterms:W3CDTF">2023-02-21T16:08:00Z</dcterms:created>
  <dcterms:modified xsi:type="dcterms:W3CDTF">2025-10-21T11:28:31Z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0x010100CB0BA5692D439F4BB79CC4D90864FB65</vt:lpwstr>
  </property>
  <property fmtid="{D5CDD505-2E9C-101B-9397-08002B2CF9AE}" pid="3" name="Staff_x0020_Category">
    <vt:lpwstr/>
  </property>
  <property fmtid="{D5CDD505-2E9C-101B-9397-08002B2CF9AE}" pid="4" name="Staff Category">
    <vt:lpwstr/>
  </property>
  <property fmtid="{D5CDD505-2E9C-101B-9397-08002B2CF9AE}" pid="5" name="Exam_x0020_Board">
    <vt:lpwstr/>
  </property>
  <property fmtid="{D5CDD505-2E9C-101B-9397-08002B2CF9AE}" pid="6" name="Topic">
    <vt:lpwstr/>
  </property>
  <property fmtid="{D5CDD505-2E9C-101B-9397-08002B2CF9AE}" pid="7" name="MediaServiceImageTags">
    <vt:lpwstr/>
  </property>
  <property fmtid="{D5CDD505-2E9C-101B-9397-08002B2CF9AE}" pid="8" name="Term">
    <vt:lpwstr/>
  </property>
  <property fmtid="{D5CDD505-2E9C-101B-9397-08002B2CF9AE}" pid="9" name="Week">
    <vt:lpwstr/>
  </property>
  <property fmtid="{D5CDD505-2E9C-101B-9397-08002B2CF9AE}" pid="10" name="Exam Board">
    <vt:lpwstr/>
  </property>
</Properties>
</file>