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91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806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297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56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59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32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77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21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43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182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41623-5083-4E9A-9125-D833FEE2E42E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7BBFE-0389-4DD6-A7C8-839D2F0B4F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61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0869" y="147990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u="sng" dirty="0"/>
              <a:t>Hartley Brook Academy Uniform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46737" y="736570"/>
            <a:ext cx="3240360" cy="464742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/>
              <a:t>Girls Uniform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Burgundy Jumper </a:t>
            </a:r>
            <a:r>
              <a:rPr lang="en-GB" sz="1400" dirty="0"/>
              <a:t>or </a:t>
            </a:r>
            <a:r>
              <a:rPr lang="en-GB" sz="1400" b="1" dirty="0"/>
              <a:t>Cardigan </a:t>
            </a:r>
            <a:r>
              <a:rPr lang="en-GB" sz="1400" dirty="0"/>
              <a:t>(with or without the school logo) - required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Grey</a:t>
            </a:r>
            <a:r>
              <a:rPr lang="en-GB" sz="1400" dirty="0"/>
              <a:t> skirt, trousers or pinafore dresses - required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White</a:t>
            </a:r>
            <a:r>
              <a:rPr lang="en-GB" sz="1400" dirty="0"/>
              <a:t> polo shirts (with or without the school logo) required</a:t>
            </a:r>
          </a:p>
          <a:p>
            <a:r>
              <a:rPr lang="en-GB" sz="1400" dirty="0">
                <a:sym typeface="Symbol" panose="05050102010706020507" pitchFamily="18" charset="2"/>
              </a:rPr>
              <a:t>      </a:t>
            </a:r>
            <a:r>
              <a:rPr lang="en-GB" sz="1400" b="1" dirty="0"/>
              <a:t>Burgundy</a:t>
            </a:r>
            <a:r>
              <a:rPr lang="en-GB" sz="1400" dirty="0"/>
              <a:t> Gingham checked dresses   (Summer only)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Plain</a:t>
            </a:r>
            <a:r>
              <a:rPr lang="en-GB" sz="1400" dirty="0"/>
              <a:t> </a:t>
            </a:r>
            <a:r>
              <a:rPr lang="en-GB" sz="1400" b="1" dirty="0"/>
              <a:t>White/Grey/Black</a:t>
            </a:r>
            <a:r>
              <a:rPr lang="en-GB" sz="1400" dirty="0"/>
              <a:t> socks or tights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Plain</a:t>
            </a:r>
            <a:r>
              <a:rPr lang="en-GB" sz="1400" dirty="0"/>
              <a:t> </a:t>
            </a:r>
            <a:r>
              <a:rPr lang="en-GB" sz="1400" b="1" u="sng" dirty="0"/>
              <a:t>black </a:t>
            </a:r>
            <a:r>
              <a:rPr lang="en-GB" sz="1400" b="1" dirty="0"/>
              <a:t>shoes/boots/trainers with black laces only </a:t>
            </a:r>
            <a:endParaRPr lang="en-GB" sz="1400" dirty="0"/>
          </a:p>
          <a:p>
            <a:endParaRPr lang="en-GB" sz="1400" u="sng" dirty="0"/>
          </a:p>
          <a:p>
            <a:r>
              <a:rPr lang="en-GB" sz="1400" dirty="0">
                <a:sym typeface="Symbol" panose="05050102010706020507" pitchFamily="18" charset="2"/>
              </a:rPr>
              <a:t>     </a:t>
            </a:r>
            <a:r>
              <a:rPr lang="en-GB" sz="1400" dirty="0"/>
              <a:t>Small Stud earrings (to be removed for PE)</a:t>
            </a:r>
          </a:p>
          <a:p>
            <a:r>
              <a:rPr lang="en-GB" sz="1400" dirty="0">
                <a:sym typeface="Symbol" panose="05050102010706020507" pitchFamily="18" charset="2"/>
              </a:rPr>
              <a:t>     </a:t>
            </a:r>
            <a:r>
              <a:rPr lang="en-GB" sz="1400" dirty="0"/>
              <a:t>A watch if desired (not a smart watch)</a:t>
            </a:r>
          </a:p>
          <a:p>
            <a:r>
              <a:rPr lang="en-GB" sz="1400" dirty="0">
                <a:sym typeface="Symbol" panose="05050102010706020507" pitchFamily="18" charset="2"/>
              </a:rPr>
              <a:t>     </a:t>
            </a:r>
            <a:r>
              <a:rPr lang="en-GB" sz="1400" dirty="0"/>
              <a:t>Burgundy, White or Grey hair bands</a:t>
            </a:r>
          </a:p>
          <a:p>
            <a:r>
              <a:rPr lang="en-GB" sz="1400" dirty="0">
                <a:sym typeface="Symbol" panose="05050102010706020507" pitchFamily="18" charset="2"/>
              </a:rPr>
              <a:t>     </a:t>
            </a:r>
            <a:r>
              <a:rPr lang="en-GB" sz="1400" dirty="0"/>
              <a:t>Plain headscarves for religious purposes</a:t>
            </a:r>
          </a:p>
          <a:p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191263" y="992629"/>
            <a:ext cx="2832973" cy="292387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/>
              <a:t>Boys Uniform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Burgundy</a:t>
            </a:r>
            <a:r>
              <a:rPr lang="en-GB" sz="1400" dirty="0"/>
              <a:t> Jumper (with or without the school logo)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Grey</a:t>
            </a:r>
            <a:r>
              <a:rPr lang="en-GB" sz="1400" dirty="0"/>
              <a:t> trousers or tailored shorts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White</a:t>
            </a:r>
            <a:r>
              <a:rPr lang="en-GB" sz="1400" dirty="0"/>
              <a:t> polo shirts (with or without the school logo)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Plain Grey/Black/White </a:t>
            </a:r>
            <a:r>
              <a:rPr lang="en-GB" sz="1400" dirty="0"/>
              <a:t>socks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Plain</a:t>
            </a:r>
            <a:r>
              <a:rPr lang="en-GB" sz="1400" dirty="0"/>
              <a:t> </a:t>
            </a:r>
            <a:r>
              <a:rPr lang="en-GB" sz="1400" b="1" u="sng" dirty="0"/>
              <a:t>black </a:t>
            </a:r>
            <a:r>
              <a:rPr lang="en-GB" sz="1400" b="1" dirty="0"/>
              <a:t>shoes/trainers with black laces only</a:t>
            </a:r>
            <a:endParaRPr lang="en-GB" sz="1400" dirty="0"/>
          </a:p>
          <a:p>
            <a:r>
              <a:rPr lang="en-GB" sz="1400" dirty="0">
                <a:sym typeface="Symbol" panose="05050102010706020507" pitchFamily="18" charset="2"/>
              </a:rPr>
              <a:t>     </a:t>
            </a:r>
            <a:r>
              <a:rPr lang="en-GB" sz="1400" dirty="0"/>
              <a:t>Small Stud earrings (to be  removed for PE)</a:t>
            </a:r>
          </a:p>
          <a:p>
            <a:r>
              <a:rPr lang="en-GB" sz="1400" dirty="0">
                <a:sym typeface="Symbol" panose="05050102010706020507" pitchFamily="18" charset="2"/>
              </a:rPr>
              <a:t>      </a:t>
            </a:r>
            <a:r>
              <a:rPr lang="en-GB" sz="1400" dirty="0"/>
              <a:t>A watch if desired</a:t>
            </a:r>
          </a:p>
          <a:p>
            <a:endParaRPr lang="en-GB" sz="1400" dirty="0"/>
          </a:p>
        </p:txBody>
      </p:sp>
      <p:pic>
        <p:nvPicPr>
          <p:cNvPr id="1026" name="Picture 2" descr="\\hbdata\staff$\kbrown\My Pictures\IMG_0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87" y="736570"/>
            <a:ext cx="2555081" cy="19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33413" y="2762343"/>
            <a:ext cx="2555081" cy="227754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/>
              <a:t>PE KIT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Burgundy </a:t>
            </a:r>
            <a:r>
              <a:rPr lang="en-GB" sz="1400" dirty="0"/>
              <a:t>‘Hartley Brook PE’ T-shirt or a plain </a:t>
            </a:r>
            <a:r>
              <a:rPr lang="en-GB" sz="1400" b="1" dirty="0"/>
              <a:t>white</a:t>
            </a:r>
            <a:r>
              <a:rPr lang="en-GB" sz="1400" dirty="0"/>
              <a:t> t-shirt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Plain black </a:t>
            </a:r>
            <a:r>
              <a:rPr lang="en-GB" sz="1400" dirty="0"/>
              <a:t>shorts, jogging bottoms or leggings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400" dirty="0"/>
              <a:t>Trainers (any colour) or PE Pumps </a:t>
            </a:r>
          </a:p>
          <a:p>
            <a:r>
              <a:rPr lang="en-GB" sz="1400" dirty="0">
                <a:sym typeface="Symbol" panose="05050102010706020507" pitchFamily="18" charset="2"/>
              </a:rPr>
              <a:t>      </a:t>
            </a:r>
            <a:r>
              <a:rPr lang="en-GB" sz="1400" b="1" dirty="0"/>
              <a:t>Burgundy</a:t>
            </a:r>
            <a:r>
              <a:rPr lang="en-GB" sz="1400" dirty="0"/>
              <a:t> Sweatshirt (if desired) with or without logo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1264" y="4021105"/>
            <a:ext cx="2837034" cy="270171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100" b="1" dirty="0"/>
              <a:t>Please note all uniform will be available from ASDA/other supermarkets or you can order direct from our uniform supplier Logo Leisurewear using the following website:  </a:t>
            </a:r>
          </a:p>
          <a:p>
            <a:r>
              <a:rPr lang="en-GB" sz="1100" b="1" dirty="0"/>
              <a:t>https//logoleisurewear.com  </a:t>
            </a:r>
          </a:p>
          <a:p>
            <a:endParaRPr lang="en-GB" sz="1100" b="1" dirty="0"/>
          </a:p>
          <a:p>
            <a:r>
              <a:rPr lang="en-GB" sz="1100" b="1" u="sng" dirty="0"/>
              <a:t>Hartley Brook hold regular “pre-loved” uniform sales – please keep a look out for further updates or, ask the school office for further details</a:t>
            </a:r>
          </a:p>
          <a:p>
            <a:endParaRPr lang="en-GB" sz="1100" b="1" dirty="0"/>
          </a:p>
          <a:p>
            <a:r>
              <a:rPr lang="en-GB" sz="1100" b="1" dirty="0"/>
              <a:t>Symbol Meanings:-</a:t>
            </a:r>
          </a:p>
          <a:p>
            <a:r>
              <a:rPr lang="en-GB" sz="1100" b="1" dirty="0">
                <a:sym typeface="Symbol" panose="05050102010706020507" pitchFamily="18" charset="2"/>
              </a:rPr>
              <a:t> - Required</a:t>
            </a:r>
          </a:p>
          <a:p>
            <a:r>
              <a:rPr lang="en-GB" sz="1100" b="1" dirty="0">
                <a:sym typeface="Symbol" panose="05050102010706020507" pitchFamily="18" charset="2"/>
              </a:rPr>
              <a:t>  - Optional </a:t>
            </a:r>
            <a:endParaRPr lang="en-GB" sz="1100" b="1" dirty="0"/>
          </a:p>
          <a:p>
            <a:endParaRPr lang="en-GB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140869" y="5079582"/>
            <a:ext cx="3240360" cy="181588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b="1" dirty="0"/>
              <a:t>Not Allowed:</a:t>
            </a:r>
          </a:p>
          <a:p>
            <a:pPr marL="285750" indent="-285750">
              <a:buBlip>
                <a:blip r:embed="rId3"/>
              </a:buBlip>
            </a:pPr>
            <a:r>
              <a:rPr lang="en-GB" sz="1400" dirty="0"/>
              <a:t>Make–up</a:t>
            </a:r>
          </a:p>
          <a:p>
            <a:pPr marL="285750" indent="-285750">
              <a:buBlip>
                <a:blip r:embed="rId3"/>
              </a:buBlip>
            </a:pPr>
            <a:r>
              <a:rPr lang="en-GB" sz="1400" dirty="0">
                <a:solidFill>
                  <a:schemeClr val="tx1"/>
                </a:solidFill>
              </a:rPr>
              <a:t>Nike Dunks </a:t>
            </a:r>
            <a:r>
              <a:rPr lang="en-GB" sz="1400" dirty="0">
                <a:solidFill>
                  <a:schemeClr val="tx1"/>
                </a:solidFill>
                <a:sym typeface="Symbol" panose="05050102010706020507" pitchFamily="18" charset="2"/>
              </a:rPr>
              <a:t></a:t>
            </a:r>
            <a:r>
              <a:rPr lang="en-GB" sz="1400" dirty="0">
                <a:solidFill>
                  <a:schemeClr val="tx1"/>
                </a:solidFill>
              </a:rPr>
              <a:t>  </a:t>
            </a:r>
          </a:p>
          <a:p>
            <a:pPr marL="285750" indent="-285750">
              <a:buBlip>
                <a:blip r:embed="rId3"/>
              </a:buBlip>
            </a:pPr>
            <a:r>
              <a:rPr lang="en-GB" sz="1400" dirty="0"/>
              <a:t>Jewellery</a:t>
            </a:r>
          </a:p>
          <a:p>
            <a:pPr marL="285750" indent="-285750">
              <a:buBlip>
                <a:blip r:embed="rId3"/>
              </a:buBlip>
            </a:pPr>
            <a:r>
              <a:rPr lang="en-GB" sz="1400" dirty="0"/>
              <a:t>Nail varnish or false nails</a:t>
            </a:r>
          </a:p>
          <a:p>
            <a:pPr marL="285750" indent="-285750">
              <a:buBlip>
                <a:blip r:embed="rId3"/>
              </a:buBlip>
            </a:pPr>
            <a:r>
              <a:rPr lang="en-GB" sz="1400" dirty="0"/>
              <a:t>Baseball caps, PE kit with branded logos on</a:t>
            </a:r>
          </a:p>
          <a:p>
            <a:pPr marL="285750" indent="-285750">
              <a:buBlip>
                <a:blip r:embed="rId3"/>
              </a:buBlip>
            </a:pPr>
            <a:r>
              <a:rPr lang="en-GB" sz="1400" dirty="0"/>
              <a:t>Sandals, heels, flip flops or Crocs</a:t>
            </a:r>
          </a:p>
        </p:txBody>
      </p:sp>
      <p:pic>
        <p:nvPicPr>
          <p:cNvPr id="2" name="Picture 1" descr="C:\Users\lbower\AppData\Local\Microsoft\Windows\Temporary Internet Files\Content.Outlook\XY4LG72S\Horizontal-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142" y="146614"/>
            <a:ext cx="2843248" cy="74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humbnail Image 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5156750"/>
            <a:ext cx="908333" cy="7925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949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308</Words>
  <Application>Microsoft Office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Brown</dc:creator>
  <cp:lastModifiedBy>Lauren Bower (Hartley Brook Academy)</cp:lastModifiedBy>
  <cp:revision>30</cp:revision>
  <cp:lastPrinted>2023-09-04T12:43:07Z</cp:lastPrinted>
  <dcterms:created xsi:type="dcterms:W3CDTF">2016-05-02T20:13:09Z</dcterms:created>
  <dcterms:modified xsi:type="dcterms:W3CDTF">2026-08-04T10:50:58Z</dcterms:modified>
</cp:coreProperties>
</file>