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AF8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lsea Nicholson (Astrea Central)" userId="f210bf58-714e-4139-81ab-839018c40a34" providerId="ADAL" clId="{87233B52-6660-4BBE-8AF3-E0B5C6BB59A5}"/>
    <pc:docChg chg="modSld">
      <pc:chgData name="Chelsea Nicholson (Astrea Central)" userId="f210bf58-714e-4139-81ab-839018c40a34" providerId="ADAL" clId="{87233B52-6660-4BBE-8AF3-E0B5C6BB59A5}" dt="2026-05-12T10:40:37.908" v="1" actId="20577"/>
      <pc:docMkLst>
        <pc:docMk/>
      </pc:docMkLst>
      <pc:sldChg chg="modSp mod">
        <pc:chgData name="Chelsea Nicholson (Astrea Central)" userId="f210bf58-714e-4139-81ab-839018c40a34" providerId="ADAL" clId="{87233B52-6660-4BBE-8AF3-E0B5C6BB59A5}" dt="2026-05-12T10:40:37.908" v="1" actId="20577"/>
        <pc:sldMkLst>
          <pc:docMk/>
          <pc:sldMk cId="1296010400" sldId="257"/>
        </pc:sldMkLst>
        <pc:spChg chg="mod">
          <ac:chgData name="Chelsea Nicholson (Astrea Central)" userId="f210bf58-714e-4139-81ab-839018c40a34" providerId="ADAL" clId="{87233B52-6660-4BBE-8AF3-E0B5C6BB59A5}" dt="2026-05-12T10:40:37.908" v="1" actId="20577"/>
          <ac:spMkLst>
            <pc:docMk/>
            <pc:sldMk cId="1296010400" sldId="257"/>
            <ac:spMk id="10" creationId="{BD3207CD-49D1-4D98-2880-E78AA66248F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82B85-06BD-8FB2-5B1B-EBA26C70200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61CF2BF-C366-0960-40BE-309DAB83A7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A7F719A-C15F-6F6D-8557-13A94C3E99E1}"/>
              </a:ext>
            </a:extLst>
          </p:cNvPr>
          <p:cNvSpPr>
            <a:spLocks noGrp="1"/>
          </p:cNvSpPr>
          <p:nvPr>
            <p:ph type="dt" sz="half" idx="10"/>
          </p:nvPr>
        </p:nvSpPr>
        <p:spPr/>
        <p:txBody>
          <a:bodyPr/>
          <a:lstStyle/>
          <a:p>
            <a:fld id="{6B8F300D-083D-4997-A6AC-6D15713D25F1}" type="datetimeFigureOut">
              <a:rPr lang="en-GB" smtClean="0"/>
              <a:t>12/05/2026</a:t>
            </a:fld>
            <a:endParaRPr lang="en-GB"/>
          </a:p>
        </p:txBody>
      </p:sp>
      <p:sp>
        <p:nvSpPr>
          <p:cNvPr id="5" name="Footer Placeholder 4">
            <a:extLst>
              <a:ext uri="{FF2B5EF4-FFF2-40B4-BE49-F238E27FC236}">
                <a16:creationId xmlns:a16="http://schemas.microsoft.com/office/drawing/2014/main" id="{58E444C7-86D2-53AA-A106-0493E95AFD6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B419A4-0C1C-848E-CC80-67D496B8A104}"/>
              </a:ext>
            </a:extLst>
          </p:cNvPr>
          <p:cNvSpPr>
            <a:spLocks noGrp="1"/>
          </p:cNvSpPr>
          <p:nvPr>
            <p:ph type="sldNum" sz="quarter" idx="12"/>
          </p:nvPr>
        </p:nvSpPr>
        <p:spPr/>
        <p:txBody>
          <a:bodyPr/>
          <a:lstStyle/>
          <a:p>
            <a:fld id="{2DB05A18-969C-4DC2-8BE7-9ACD8E681A32}" type="slidenum">
              <a:rPr lang="en-GB" smtClean="0"/>
              <a:t>‹#›</a:t>
            </a:fld>
            <a:endParaRPr lang="en-GB"/>
          </a:p>
        </p:txBody>
      </p:sp>
    </p:spTree>
    <p:extLst>
      <p:ext uri="{BB962C8B-B14F-4D97-AF65-F5344CB8AC3E}">
        <p14:creationId xmlns:p14="http://schemas.microsoft.com/office/powerpoint/2010/main" val="1054738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DF7BC-BEF5-E875-AE6F-115AD6DEE1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47211BE-0231-3C0C-2473-D1829B700E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528D33-C655-5CED-8C39-5DAA60E63311}"/>
              </a:ext>
            </a:extLst>
          </p:cNvPr>
          <p:cNvSpPr>
            <a:spLocks noGrp="1"/>
          </p:cNvSpPr>
          <p:nvPr>
            <p:ph type="dt" sz="half" idx="10"/>
          </p:nvPr>
        </p:nvSpPr>
        <p:spPr/>
        <p:txBody>
          <a:bodyPr/>
          <a:lstStyle/>
          <a:p>
            <a:fld id="{6B8F300D-083D-4997-A6AC-6D15713D25F1}" type="datetimeFigureOut">
              <a:rPr lang="en-GB" smtClean="0"/>
              <a:t>12/05/2026</a:t>
            </a:fld>
            <a:endParaRPr lang="en-GB"/>
          </a:p>
        </p:txBody>
      </p:sp>
      <p:sp>
        <p:nvSpPr>
          <p:cNvPr id="5" name="Footer Placeholder 4">
            <a:extLst>
              <a:ext uri="{FF2B5EF4-FFF2-40B4-BE49-F238E27FC236}">
                <a16:creationId xmlns:a16="http://schemas.microsoft.com/office/drawing/2014/main" id="{B49B4D86-8F21-E6B3-9A39-6DFA4940A7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025760-13CB-8231-C6FA-873D0B030B3E}"/>
              </a:ext>
            </a:extLst>
          </p:cNvPr>
          <p:cNvSpPr>
            <a:spLocks noGrp="1"/>
          </p:cNvSpPr>
          <p:nvPr>
            <p:ph type="sldNum" sz="quarter" idx="12"/>
          </p:nvPr>
        </p:nvSpPr>
        <p:spPr/>
        <p:txBody>
          <a:bodyPr/>
          <a:lstStyle/>
          <a:p>
            <a:fld id="{2DB05A18-969C-4DC2-8BE7-9ACD8E681A32}" type="slidenum">
              <a:rPr lang="en-GB" smtClean="0"/>
              <a:t>‹#›</a:t>
            </a:fld>
            <a:endParaRPr lang="en-GB"/>
          </a:p>
        </p:txBody>
      </p:sp>
    </p:spTree>
    <p:extLst>
      <p:ext uri="{BB962C8B-B14F-4D97-AF65-F5344CB8AC3E}">
        <p14:creationId xmlns:p14="http://schemas.microsoft.com/office/powerpoint/2010/main" val="2683200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3CDC8A-0B04-E903-E57E-64C8609D0A4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487EAFC-0EFB-BDEE-6663-7239010871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A0A00DE-3CFC-F54E-09E0-FCB340427BAE}"/>
              </a:ext>
            </a:extLst>
          </p:cNvPr>
          <p:cNvSpPr>
            <a:spLocks noGrp="1"/>
          </p:cNvSpPr>
          <p:nvPr>
            <p:ph type="dt" sz="half" idx="10"/>
          </p:nvPr>
        </p:nvSpPr>
        <p:spPr/>
        <p:txBody>
          <a:bodyPr/>
          <a:lstStyle/>
          <a:p>
            <a:fld id="{6B8F300D-083D-4997-A6AC-6D15713D25F1}" type="datetimeFigureOut">
              <a:rPr lang="en-GB" smtClean="0"/>
              <a:t>12/05/2026</a:t>
            </a:fld>
            <a:endParaRPr lang="en-GB"/>
          </a:p>
        </p:txBody>
      </p:sp>
      <p:sp>
        <p:nvSpPr>
          <p:cNvPr id="5" name="Footer Placeholder 4">
            <a:extLst>
              <a:ext uri="{FF2B5EF4-FFF2-40B4-BE49-F238E27FC236}">
                <a16:creationId xmlns:a16="http://schemas.microsoft.com/office/drawing/2014/main" id="{CC8786EA-28B1-550A-31F2-62FAEB92C6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7C9D25-2EE9-B288-F6A4-C003EE1375C0}"/>
              </a:ext>
            </a:extLst>
          </p:cNvPr>
          <p:cNvSpPr>
            <a:spLocks noGrp="1"/>
          </p:cNvSpPr>
          <p:nvPr>
            <p:ph type="sldNum" sz="quarter" idx="12"/>
          </p:nvPr>
        </p:nvSpPr>
        <p:spPr/>
        <p:txBody>
          <a:bodyPr/>
          <a:lstStyle/>
          <a:p>
            <a:fld id="{2DB05A18-969C-4DC2-8BE7-9ACD8E681A32}" type="slidenum">
              <a:rPr lang="en-GB" smtClean="0"/>
              <a:t>‹#›</a:t>
            </a:fld>
            <a:endParaRPr lang="en-GB"/>
          </a:p>
        </p:txBody>
      </p:sp>
    </p:spTree>
    <p:extLst>
      <p:ext uri="{BB962C8B-B14F-4D97-AF65-F5344CB8AC3E}">
        <p14:creationId xmlns:p14="http://schemas.microsoft.com/office/powerpoint/2010/main" val="291494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E1999-F94D-14D8-BACB-B52C36BE924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6596E89-6F58-A19E-F44C-040A49BC9B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0EC5B0B-DA34-A3D1-B247-B5C47ABF7ED9}"/>
              </a:ext>
            </a:extLst>
          </p:cNvPr>
          <p:cNvSpPr>
            <a:spLocks noGrp="1"/>
          </p:cNvSpPr>
          <p:nvPr>
            <p:ph type="dt" sz="half" idx="10"/>
          </p:nvPr>
        </p:nvSpPr>
        <p:spPr/>
        <p:txBody>
          <a:bodyPr/>
          <a:lstStyle/>
          <a:p>
            <a:fld id="{6B8F300D-083D-4997-A6AC-6D15713D25F1}" type="datetimeFigureOut">
              <a:rPr lang="en-GB" smtClean="0"/>
              <a:t>12/05/2026</a:t>
            </a:fld>
            <a:endParaRPr lang="en-GB"/>
          </a:p>
        </p:txBody>
      </p:sp>
      <p:sp>
        <p:nvSpPr>
          <p:cNvPr id="5" name="Footer Placeholder 4">
            <a:extLst>
              <a:ext uri="{FF2B5EF4-FFF2-40B4-BE49-F238E27FC236}">
                <a16:creationId xmlns:a16="http://schemas.microsoft.com/office/drawing/2014/main" id="{79E1C852-ECF1-7526-A51D-F365C4127B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DAE487-64A5-3940-AC7C-84B9733FAF25}"/>
              </a:ext>
            </a:extLst>
          </p:cNvPr>
          <p:cNvSpPr>
            <a:spLocks noGrp="1"/>
          </p:cNvSpPr>
          <p:nvPr>
            <p:ph type="sldNum" sz="quarter" idx="12"/>
          </p:nvPr>
        </p:nvSpPr>
        <p:spPr/>
        <p:txBody>
          <a:bodyPr/>
          <a:lstStyle/>
          <a:p>
            <a:fld id="{2DB05A18-969C-4DC2-8BE7-9ACD8E681A32}" type="slidenum">
              <a:rPr lang="en-GB" smtClean="0"/>
              <a:t>‹#›</a:t>
            </a:fld>
            <a:endParaRPr lang="en-GB"/>
          </a:p>
        </p:txBody>
      </p:sp>
    </p:spTree>
    <p:extLst>
      <p:ext uri="{BB962C8B-B14F-4D97-AF65-F5344CB8AC3E}">
        <p14:creationId xmlns:p14="http://schemas.microsoft.com/office/powerpoint/2010/main" val="2862028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758E7-589F-B4F2-C3A7-5464BD4C39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4491671-DCA1-3E18-FC66-898E559D518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495CE1-5E5A-2F17-2010-303FB4A2D882}"/>
              </a:ext>
            </a:extLst>
          </p:cNvPr>
          <p:cNvSpPr>
            <a:spLocks noGrp="1"/>
          </p:cNvSpPr>
          <p:nvPr>
            <p:ph type="dt" sz="half" idx="10"/>
          </p:nvPr>
        </p:nvSpPr>
        <p:spPr/>
        <p:txBody>
          <a:bodyPr/>
          <a:lstStyle/>
          <a:p>
            <a:fld id="{6B8F300D-083D-4997-A6AC-6D15713D25F1}" type="datetimeFigureOut">
              <a:rPr lang="en-GB" smtClean="0"/>
              <a:t>12/05/2026</a:t>
            </a:fld>
            <a:endParaRPr lang="en-GB"/>
          </a:p>
        </p:txBody>
      </p:sp>
      <p:sp>
        <p:nvSpPr>
          <p:cNvPr id="5" name="Footer Placeholder 4">
            <a:extLst>
              <a:ext uri="{FF2B5EF4-FFF2-40B4-BE49-F238E27FC236}">
                <a16:creationId xmlns:a16="http://schemas.microsoft.com/office/drawing/2014/main" id="{77EB1CDE-A236-115C-C0DE-C97FAFDC88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1BFCA2-F402-8B9B-5CA4-AC4957A37CC7}"/>
              </a:ext>
            </a:extLst>
          </p:cNvPr>
          <p:cNvSpPr>
            <a:spLocks noGrp="1"/>
          </p:cNvSpPr>
          <p:nvPr>
            <p:ph type="sldNum" sz="quarter" idx="12"/>
          </p:nvPr>
        </p:nvSpPr>
        <p:spPr/>
        <p:txBody>
          <a:bodyPr/>
          <a:lstStyle/>
          <a:p>
            <a:fld id="{2DB05A18-969C-4DC2-8BE7-9ACD8E681A32}" type="slidenum">
              <a:rPr lang="en-GB" smtClean="0"/>
              <a:t>‹#›</a:t>
            </a:fld>
            <a:endParaRPr lang="en-GB"/>
          </a:p>
        </p:txBody>
      </p:sp>
    </p:spTree>
    <p:extLst>
      <p:ext uri="{BB962C8B-B14F-4D97-AF65-F5344CB8AC3E}">
        <p14:creationId xmlns:p14="http://schemas.microsoft.com/office/powerpoint/2010/main" val="1413749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DDDEB-210D-4847-0133-D9EE7B1309D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052D3E1-FE9A-FEBD-2969-FF6DA6C6E9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D800A2C-0535-B7AC-58B4-83EACDA7A8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FF79F4-3A71-283A-FAE1-BB0D88D030A8}"/>
              </a:ext>
            </a:extLst>
          </p:cNvPr>
          <p:cNvSpPr>
            <a:spLocks noGrp="1"/>
          </p:cNvSpPr>
          <p:nvPr>
            <p:ph type="dt" sz="half" idx="10"/>
          </p:nvPr>
        </p:nvSpPr>
        <p:spPr/>
        <p:txBody>
          <a:bodyPr/>
          <a:lstStyle/>
          <a:p>
            <a:fld id="{6B8F300D-083D-4997-A6AC-6D15713D25F1}" type="datetimeFigureOut">
              <a:rPr lang="en-GB" smtClean="0"/>
              <a:t>12/05/2026</a:t>
            </a:fld>
            <a:endParaRPr lang="en-GB"/>
          </a:p>
        </p:txBody>
      </p:sp>
      <p:sp>
        <p:nvSpPr>
          <p:cNvPr id="6" name="Footer Placeholder 5">
            <a:extLst>
              <a:ext uri="{FF2B5EF4-FFF2-40B4-BE49-F238E27FC236}">
                <a16:creationId xmlns:a16="http://schemas.microsoft.com/office/drawing/2014/main" id="{D4BDE564-817D-5050-EA98-8B8DC65E76C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9E355CF-4504-7CE7-F144-19006F2BB340}"/>
              </a:ext>
            </a:extLst>
          </p:cNvPr>
          <p:cNvSpPr>
            <a:spLocks noGrp="1"/>
          </p:cNvSpPr>
          <p:nvPr>
            <p:ph type="sldNum" sz="quarter" idx="12"/>
          </p:nvPr>
        </p:nvSpPr>
        <p:spPr/>
        <p:txBody>
          <a:bodyPr/>
          <a:lstStyle/>
          <a:p>
            <a:fld id="{2DB05A18-969C-4DC2-8BE7-9ACD8E681A32}" type="slidenum">
              <a:rPr lang="en-GB" smtClean="0"/>
              <a:t>‹#›</a:t>
            </a:fld>
            <a:endParaRPr lang="en-GB"/>
          </a:p>
        </p:txBody>
      </p:sp>
    </p:spTree>
    <p:extLst>
      <p:ext uri="{BB962C8B-B14F-4D97-AF65-F5344CB8AC3E}">
        <p14:creationId xmlns:p14="http://schemas.microsoft.com/office/powerpoint/2010/main" val="933527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18C1B-22EC-D804-3074-125A29A2C3A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BA59C05-6623-3A0D-8C9F-C6A459C7E3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21C584-6A53-C5C7-EE30-9A8E07BDC48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2F75C48-5F8F-922C-F94C-806DE2F781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334B8A-381B-1B04-4C58-8CF49BF4209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99B80DB-3812-E737-D5CB-4A0DC2A5CF72}"/>
              </a:ext>
            </a:extLst>
          </p:cNvPr>
          <p:cNvSpPr>
            <a:spLocks noGrp="1"/>
          </p:cNvSpPr>
          <p:nvPr>
            <p:ph type="dt" sz="half" idx="10"/>
          </p:nvPr>
        </p:nvSpPr>
        <p:spPr/>
        <p:txBody>
          <a:bodyPr/>
          <a:lstStyle/>
          <a:p>
            <a:fld id="{6B8F300D-083D-4997-A6AC-6D15713D25F1}" type="datetimeFigureOut">
              <a:rPr lang="en-GB" smtClean="0"/>
              <a:t>12/05/2026</a:t>
            </a:fld>
            <a:endParaRPr lang="en-GB"/>
          </a:p>
        </p:txBody>
      </p:sp>
      <p:sp>
        <p:nvSpPr>
          <p:cNvPr id="8" name="Footer Placeholder 7">
            <a:extLst>
              <a:ext uri="{FF2B5EF4-FFF2-40B4-BE49-F238E27FC236}">
                <a16:creationId xmlns:a16="http://schemas.microsoft.com/office/drawing/2014/main" id="{0B4507E3-D94C-0B79-F250-655D398633A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80CDF25-7E25-1CB2-1A31-A3934011BE33}"/>
              </a:ext>
            </a:extLst>
          </p:cNvPr>
          <p:cNvSpPr>
            <a:spLocks noGrp="1"/>
          </p:cNvSpPr>
          <p:nvPr>
            <p:ph type="sldNum" sz="quarter" idx="12"/>
          </p:nvPr>
        </p:nvSpPr>
        <p:spPr/>
        <p:txBody>
          <a:bodyPr/>
          <a:lstStyle/>
          <a:p>
            <a:fld id="{2DB05A18-969C-4DC2-8BE7-9ACD8E681A32}" type="slidenum">
              <a:rPr lang="en-GB" smtClean="0"/>
              <a:t>‹#›</a:t>
            </a:fld>
            <a:endParaRPr lang="en-GB"/>
          </a:p>
        </p:txBody>
      </p:sp>
    </p:spTree>
    <p:extLst>
      <p:ext uri="{BB962C8B-B14F-4D97-AF65-F5344CB8AC3E}">
        <p14:creationId xmlns:p14="http://schemas.microsoft.com/office/powerpoint/2010/main" val="3019074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1B076-A684-2F2B-7DF8-2BC83D11F5B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C5B448E-9445-AB38-A6B9-E1D8417E2423}"/>
              </a:ext>
            </a:extLst>
          </p:cNvPr>
          <p:cNvSpPr>
            <a:spLocks noGrp="1"/>
          </p:cNvSpPr>
          <p:nvPr>
            <p:ph type="dt" sz="half" idx="10"/>
          </p:nvPr>
        </p:nvSpPr>
        <p:spPr/>
        <p:txBody>
          <a:bodyPr/>
          <a:lstStyle/>
          <a:p>
            <a:fld id="{6B8F300D-083D-4997-A6AC-6D15713D25F1}" type="datetimeFigureOut">
              <a:rPr lang="en-GB" smtClean="0"/>
              <a:t>12/05/2026</a:t>
            </a:fld>
            <a:endParaRPr lang="en-GB"/>
          </a:p>
        </p:txBody>
      </p:sp>
      <p:sp>
        <p:nvSpPr>
          <p:cNvPr id="4" name="Footer Placeholder 3">
            <a:extLst>
              <a:ext uri="{FF2B5EF4-FFF2-40B4-BE49-F238E27FC236}">
                <a16:creationId xmlns:a16="http://schemas.microsoft.com/office/drawing/2014/main" id="{BC1CA725-36F6-6162-DECC-ADB72DC7E55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183C9A3-98E5-889B-2DB2-C2C8ADC17618}"/>
              </a:ext>
            </a:extLst>
          </p:cNvPr>
          <p:cNvSpPr>
            <a:spLocks noGrp="1"/>
          </p:cNvSpPr>
          <p:nvPr>
            <p:ph type="sldNum" sz="quarter" idx="12"/>
          </p:nvPr>
        </p:nvSpPr>
        <p:spPr/>
        <p:txBody>
          <a:bodyPr/>
          <a:lstStyle/>
          <a:p>
            <a:fld id="{2DB05A18-969C-4DC2-8BE7-9ACD8E681A32}" type="slidenum">
              <a:rPr lang="en-GB" smtClean="0"/>
              <a:t>‹#›</a:t>
            </a:fld>
            <a:endParaRPr lang="en-GB"/>
          </a:p>
        </p:txBody>
      </p:sp>
    </p:spTree>
    <p:extLst>
      <p:ext uri="{BB962C8B-B14F-4D97-AF65-F5344CB8AC3E}">
        <p14:creationId xmlns:p14="http://schemas.microsoft.com/office/powerpoint/2010/main" val="3079866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ECD2B3-08D0-3BCA-6CAC-FEEC9D75ECFF}"/>
              </a:ext>
            </a:extLst>
          </p:cNvPr>
          <p:cNvSpPr>
            <a:spLocks noGrp="1"/>
          </p:cNvSpPr>
          <p:nvPr>
            <p:ph type="dt" sz="half" idx="10"/>
          </p:nvPr>
        </p:nvSpPr>
        <p:spPr/>
        <p:txBody>
          <a:bodyPr/>
          <a:lstStyle/>
          <a:p>
            <a:fld id="{6B8F300D-083D-4997-A6AC-6D15713D25F1}" type="datetimeFigureOut">
              <a:rPr lang="en-GB" smtClean="0"/>
              <a:t>12/05/2026</a:t>
            </a:fld>
            <a:endParaRPr lang="en-GB"/>
          </a:p>
        </p:txBody>
      </p:sp>
      <p:sp>
        <p:nvSpPr>
          <p:cNvPr id="3" name="Footer Placeholder 2">
            <a:extLst>
              <a:ext uri="{FF2B5EF4-FFF2-40B4-BE49-F238E27FC236}">
                <a16:creationId xmlns:a16="http://schemas.microsoft.com/office/drawing/2014/main" id="{0EB59576-2AEC-22FC-8A0C-95A0B0617B2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4768E36-8D91-B78F-5703-3303B9C2F367}"/>
              </a:ext>
            </a:extLst>
          </p:cNvPr>
          <p:cNvSpPr>
            <a:spLocks noGrp="1"/>
          </p:cNvSpPr>
          <p:nvPr>
            <p:ph type="sldNum" sz="quarter" idx="12"/>
          </p:nvPr>
        </p:nvSpPr>
        <p:spPr/>
        <p:txBody>
          <a:bodyPr/>
          <a:lstStyle/>
          <a:p>
            <a:fld id="{2DB05A18-969C-4DC2-8BE7-9ACD8E681A32}" type="slidenum">
              <a:rPr lang="en-GB" smtClean="0"/>
              <a:t>‹#›</a:t>
            </a:fld>
            <a:endParaRPr lang="en-GB"/>
          </a:p>
        </p:txBody>
      </p:sp>
    </p:spTree>
    <p:extLst>
      <p:ext uri="{BB962C8B-B14F-4D97-AF65-F5344CB8AC3E}">
        <p14:creationId xmlns:p14="http://schemas.microsoft.com/office/powerpoint/2010/main" val="1203239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A7316-7DCB-5E79-7421-0A24ADB2D7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C77FACD-1D60-FFFE-2114-A3BDF9531E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002F6AF-9AE6-68BF-DE55-E27E085C15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BE738C-0475-EF5D-F909-48F8B7AC777C}"/>
              </a:ext>
            </a:extLst>
          </p:cNvPr>
          <p:cNvSpPr>
            <a:spLocks noGrp="1"/>
          </p:cNvSpPr>
          <p:nvPr>
            <p:ph type="dt" sz="half" idx="10"/>
          </p:nvPr>
        </p:nvSpPr>
        <p:spPr/>
        <p:txBody>
          <a:bodyPr/>
          <a:lstStyle/>
          <a:p>
            <a:fld id="{6B8F300D-083D-4997-A6AC-6D15713D25F1}" type="datetimeFigureOut">
              <a:rPr lang="en-GB" smtClean="0"/>
              <a:t>12/05/2026</a:t>
            </a:fld>
            <a:endParaRPr lang="en-GB"/>
          </a:p>
        </p:txBody>
      </p:sp>
      <p:sp>
        <p:nvSpPr>
          <p:cNvPr id="6" name="Footer Placeholder 5">
            <a:extLst>
              <a:ext uri="{FF2B5EF4-FFF2-40B4-BE49-F238E27FC236}">
                <a16:creationId xmlns:a16="http://schemas.microsoft.com/office/drawing/2014/main" id="{746D16A9-D317-DC93-8A97-9E20711E8D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432CD53-3ABC-0A99-6241-C2067063A94C}"/>
              </a:ext>
            </a:extLst>
          </p:cNvPr>
          <p:cNvSpPr>
            <a:spLocks noGrp="1"/>
          </p:cNvSpPr>
          <p:nvPr>
            <p:ph type="sldNum" sz="quarter" idx="12"/>
          </p:nvPr>
        </p:nvSpPr>
        <p:spPr/>
        <p:txBody>
          <a:bodyPr/>
          <a:lstStyle/>
          <a:p>
            <a:fld id="{2DB05A18-969C-4DC2-8BE7-9ACD8E681A32}" type="slidenum">
              <a:rPr lang="en-GB" smtClean="0"/>
              <a:t>‹#›</a:t>
            </a:fld>
            <a:endParaRPr lang="en-GB"/>
          </a:p>
        </p:txBody>
      </p:sp>
    </p:spTree>
    <p:extLst>
      <p:ext uri="{BB962C8B-B14F-4D97-AF65-F5344CB8AC3E}">
        <p14:creationId xmlns:p14="http://schemas.microsoft.com/office/powerpoint/2010/main" val="2967971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593F3-A1D5-C5D4-7799-26E7A76C32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CA5FFA3-EE7E-D363-454C-DF6125FBF0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43ABA54-8462-482B-8430-5A9F9382BF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E4E4C-816B-8813-5560-A7BEB605729B}"/>
              </a:ext>
            </a:extLst>
          </p:cNvPr>
          <p:cNvSpPr>
            <a:spLocks noGrp="1"/>
          </p:cNvSpPr>
          <p:nvPr>
            <p:ph type="dt" sz="half" idx="10"/>
          </p:nvPr>
        </p:nvSpPr>
        <p:spPr/>
        <p:txBody>
          <a:bodyPr/>
          <a:lstStyle/>
          <a:p>
            <a:fld id="{6B8F300D-083D-4997-A6AC-6D15713D25F1}" type="datetimeFigureOut">
              <a:rPr lang="en-GB" smtClean="0"/>
              <a:t>12/05/2026</a:t>
            </a:fld>
            <a:endParaRPr lang="en-GB"/>
          </a:p>
        </p:txBody>
      </p:sp>
      <p:sp>
        <p:nvSpPr>
          <p:cNvPr id="6" name="Footer Placeholder 5">
            <a:extLst>
              <a:ext uri="{FF2B5EF4-FFF2-40B4-BE49-F238E27FC236}">
                <a16:creationId xmlns:a16="http://schemas.microsoft.com/office/drawing/2014/main" id="{7AE9D428-3910-0F83-9A8B-1739E6B83C5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64E25BC-3570-2F16-064C-ECB7CF6C9A0F}"/>
              </a:ext>
            </a:extLst>
          </p:cNvPr>
          <p:cNvSpPr>
            <a:spLocks noGrp="1"/>
          </p:cNvSpPr>
          <p:nvPr>
            <p:ph type="sldNum" sz="quarter" idx="12"/>
          </p:nvPr>
        </p:nvSpPr>
        <p:spPr/>
        <p:txBody>
          <a:bodyPr/>
          <a:lstStyle/>
          <a:p>
            <a:fld id="{2DB05A18-969C-4DC2-8BE7-9ACD8E681A32}" type="slidenum">
              <a:rPr lang="en-GB" smtClean="0"/>
              <a:t>‹#›</a:t>
            </a:fld>
            <a:endParaRPr lang="en-GB"/>
          </a:p>
        </p:txBody>
      </p:sp>
    </p:spTree>
    <p:extLst>
      <p:ext uri="{BB962C8B-B14F-4D97-AF65-F5344CB8AC3E}">
        <p14:creationId xmlns:p14="http://schemas.microsoft.com/office/powerpoint/2010/main" val="1148914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C61434-0E18-A14F-67C5-B75825B6F7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EE1B240-D7BB-C58D-CC6A-2B7C976140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261886E-7837-6B59-0A96-12D5EB2B4C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B8F300D-083D-4997-A6AC-6D15713D25F1}" type="datetimeFigureOut">
              <a:rPr lang="en-GB" smtClean="0"/>
              <a:t>12/05/2026</a:t>
            </a:fld>
            <a:endParaRPr lang="en-GB"/>
          </a:p>
        </p:txBody>
      </p:sp>
      <p:sp>
        <p:nvSpPr>
          <p:cNvPr id="5" name="Footer Placeholder 4">
            <a:extLst>
              <a:ext uri="{FF2B5EF4-FFF2-40B4-BE49-F238E27FC236}">
                <a16:creationId xmlns:a16="http://schemas.microsoft.com/office/drawing/2014/main" id="{6154D8A6-F0A5-F3F5-99FF-EDBF15B65C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AEC8136-D730-43F3-5D99-36A41C2495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DB05A18-969C-4DC2-8BE7-9ACD8E681A32}" type="slidenum">
              <a:rPr lang="en-GB" smtClean="0"/>
              <a:t>‹#›</a:t>
            </a:fld>
            <a:endParaRPr lang="en-GB"/>
          </a:p>
        </p:txBody>
      </p:sp>
    </p:spTree>
    <p:extLst>
      <p:ext uri="{BB962C8B-B14F-4D97-AF65-F5344CB8AC3E}">
        <p14:creationId xmlns:p14="http://schemas.microsoft.com/office/powerpoint/2010/main" val="12636256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Placeholder 5" descr="A group of young girls sitting on a bench&#10;&#10;Description automatically generated">
            <a:extLst>
              <a:ext uri="{FF2B5EF4-FFF2-40B4-BE49-F238E27FC236}">
                <a16:creationId xmlns:a16="http://schemas.microsoft.com/office/drawing/2014/main" id="{F6177B96-0EC6-9CA3-B206-72D7A49E01FB}"/>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19565" b="19565"/>
          <a:stretch/>
        </p:blipFill>
        <p:spPr>
          <a:xfrm>
            <a:off x="20" y="10"/>
            <a:ext cx="12191980" cy="3710603"/>
          </a:xfrm>
          <a:custGeom>
            <a:avLst/>
            <a:gdLst/>
            <a:ahLst/>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2" name="Title 1">
            <a:extLst>
              <a:ext uri="{FF2B5EF4-FFF2-40B4-BE49-F238E27FC236}">
                <a16:creationId xmlns:a16="http://schemas.microsoft.com/office/drawing/2014/main" id="{EEBA0E58-2F0A-7185-BAF5-BD72EECAD7F6}"/>
              </a:ext>
            </a:extLst>
          </p:cNvPr>
          <p:cNvSpPr>
            <a:spLocks noGrp="1"/>
          </p:cNvSpPr>
          <p:nvPr>
            <p:ph type="title"/>
          </p:nvPr>
        </p:nvSpPr>
        <p:spPr>
          <a:xfrm>
            <a:off x="0" y="2906844"/>
            <a:ext cx="7853680" cy="803770"/>
          </a:xfrm>
          <a:prstGeom prst="roundRect">
            <a:avLst/>
          </a:prstGeom>
          <a:solidFill>
            <a:schemeClr val="accent2">
              <a:lumMod val="50000"/>
            </a:schemeClr>
          </a:solidFill>
          <a:effectLst>
            <a:softEdge rad="12700"/>
          </a:effectLst>
        </p:spPr>
        <p:txBody>
          <a:bodyPr vert="horz" lIns="91440" tIns="45720" rIns="91440" bIns="45720" rtlCol="0" anchor="t">
            <a:normAutofit fontScale="90000"/>
          </a:bodyPr>
          <a:lstStyle/>
          <a:p>
            <a:r>
              <a:rPr lang="en-US" sz="6000" b="1">
                <a:solidFill>
                  <a:schemeClr val="bg1"/>
                </a:solidFill>
                <a:effectLst/>
              </a:rPr>
              <a:t>Parent Governor Vacancy </a:t>
            </a:r>
            <a:br>
              <a:rPr lang="en-US" sz="3300" b="1">
                <a:effectLst/>
              </a:rPr>
            </a:br>
            <a:endParaRPr lang="en-US" sz="3300" i="1">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4" name="Text Placeholder 3">
            <a:extLst>
              <a:ext uri="{FF2B5EF4-FFF2-40B4-BE49-F238E27FC236}">
                <a16:creationId xmlns:a16="http://schemas.microsoft.com/office/drawing/2014/main" id="{7411AF32-CCB8-ED37-876B-644FCD9EB2BF}"/>
              </a:ext>
            </a:extLst>
          </p:cNvPr>
          <p:cNvSpPr>
            <a:spLocks noGrp="1"/>
          </p:cNvSpPr>
          <p:nvPr>
            <p:ph type="body" sz="half" idx="2"/>
          </p:nvPr>
        </p:nvSpPr>
        <p:spPr>
          <a:xfrm>
            <a:off x="396250" y="3952241"/>
            <a:ext cx="7498080" cy="2604248"/>
          </a:xfrm>
          <a:prstGeom prst="roundRect">
            <a:avLst/>
          </a:prstGeom>
          <a:solidFill>
            <a:schemeClr val="accent2">
              <a:lumMod val="20000"/>
              <a:lumOff val="80000"/>
            </a:schemeClr>
          </a:solidFill>
        </p:spPr>
        <p:txBody>
          <a:bodyPr vert="horz" lIns="91440" tIns="45720" rIns="91440" bIns="45720" rtlCol="0" anchor="t">
            <a:normAutofit fontScale="85000" lnSpcReduction="20000"/>
          </a:bodyPr>
          <a:lstStyle/>
          <a:p>
            <a:r>
              <a:rPr lang="en-GB" sz="2800" b="1" kern="100">
                <a:effectLst/>
                <a:latin typeface="Aptos" panose="020B0004020202020204" pitchFamily="34" charset="0"/>
                <a:ea typeface="Aptos" panose="020B0004020202020204" pitchFamily="34" charset="0"/>
                <a:cs typeface="Times New Roman" panose="02020603050405020304" pitchFamily="18" charset="0"/>
              </a:rPr>
              <a:t>Join our friendly team of School Governors</a:t>
            </a:r>
          </a:p>
          <a:p>
            <a:pPr algn="just"/>
            <a:r>
              <a:rPr lang="en-GB" sz="2100" kern="100">
                <a:effectLst/>
                <a:latin typeface="Aptos" panose="020B0004020202020204" pitchFamily="34" charset="0"/>
                <a:ea typeface="Aptos" panose="020B0004020202020204" pitchFamily="34" charset="0"/>
                <a:cs typeface="Times New Roman" panose="02020603050405020304" pitchFamily="18" charset="0"/>
              </a:rPr>
              <a:t>Parent Governors bring a valuable perspective to our Governance Committee. Joining as a Parent Governor lets you support school decisions and ensure they reflect what’s best for our families.</a:t>
            </a:r>
          </a:p>
          <a:p>
            <a:pPr algn="ctr"/>
            <a:r>
              <a:rPr lang="en-GB" sz="2100" b="1" i="1" kern="100">
                <a:solidFill>
                  <a:schemeClr val="bg1">
                    <a:lumMod val="50000"/>
                  </a:schemeClr>
                </a:solidFill>
                <a:effectLst/>
                <a:latin typeface="Aptos" panose="020B0004020202020204" pitchFamily="34" charset="0"/>
                <a:ea typeface="Aptos" panose="020B0004020202020204" pitchFamily="34" charset="0"/>
                <a:cs typeface="Times New Roman" panose="02020603050405020304" pitchFamily="18" charset="0"/>
              </a:rPr>
              <a:t>It’s a great way to stay involved in your child’s education and help shape the future of our school!</a:t>
            </a:r>
            <a:endParaRPr lang="en-GB" sz="2100" b="1" kern="100">
              <a:solidFill>
                <a:schemeClr val="bg1">
                  <a:lumMod val="50000"/>
                </a:schemeClr>
              </a:solidFill>
              <a:effectLst/>
              <a:latin typeface="Aptos" panose="020B0004020202020204" pitchFamily="34" charset="0"/>
              <a:ea typeface="Aptos" panose="020B0004020202020204" pitchFamily="34" charset="0"/>
              <a:cs typeface="Times New Roman" panose="02020603050405020304" pitchFamily="18" charset="0"/>
            </a:endParaRPr>
          </a:p>
          <a:p>
            <a:pPr algn="just"/>
            <a:r>
              <a:rPr lang="en-GB" sz="2100" kern="100">
                <a:effectLst/>
                <a:latin typeface="Aptos" panose="020B0004020202020204" pitchFamily="34" charset="0"/>
                <a:ea typeface="Aptos" panose="020B0004020202020204" pitchFamily="34" charset="0"/>
                <a:cs typeface="Times New Roman" panose="02020603050405020304" pitchFamily="18" charset="0"/>
              </a:rPr>
              <a:t>No special knowledge is needed! You do not need to be an education expert, we are seeking parents who are passionate and committed to children’s education, who are able to give their time to get involved.</a:t>
            </a:r>
          </a:p>
        </p:txBody>
      </p:sp>
      <p:pic>
        <p:nvPicPr>
          <p:cNvPr id="7" name="Picture 6" descr="Hartley Brook Primary Academy">
            <a:extLst>
              <a:ext uri="{FF2B5EF4-FFF2-40B4-BE49-F238E27FC236}">
                <a16:creationId xmlns:a16="http://schemas.microsoft.com/office/drawing/2014/main" id="{945DC927-8301-E19B-0FBA-92813AECDCD2}"/>
              </a:ext>
            </a:extLst>
          </p:cNvPr>
          <p:cNvPicPr>
            <a:picLocks noChangeAspect="1"/>
          </p:cNvPicPr>
          <p:nvPr/>
        </p:nvPicPr>
        <p:blipFill rotWithShape="1">
          <a:blip r:embed="rId3">
            <a:extLst>
              <a:ext uri="{28A0092B-C50C-407E-A947-70E740481C1C}">
                <a14:useLocalDpi xmlns:a14="http://schemas.microsoft.com/office/drawing/2010/main" val="0"/>
              </a:ext>
            </a:extLst>
          </a:blip>
          <a:srcRect l="2939" r="59297"/>
          <a:stretch/>
        </p:blipFill>
        <p:spPr bwMode="auto">
          <a:xfrm>
            <a:off x="8686800" y="5617547"/>
            <a:ext cx="3505200" cy="1240453"/>
          </a:xfrm>
          <a:prstGeom prst="rect">
            <a:avLst/>
          </a:prstGeom>
          <a:noFill/>
          <a:ln>
            <a:noFill/>
          </a:ln>
          <a:extLst>
            <a:ext uri="{53640926-AAD7-44D8-BBD7-CCE9431645EC}">
              <a14:shadowObscured xmlns:a14="http://schemas.microsoft.com/office/drawing/2010/main"/>
            </a:ext>
          </a:extLst>
        </p:spPr>
      </p:pic>
      <p:sp>
        <p:nvSpPr>
          <p:cNvPr id="10" name="Text Placeholder 3">
            <a:extLst>
              <a:ext uri="{FF2B5EF4-FFF2-40B4-BE49-F238E27FC236}">
                <a16:creationId xmlns:a16="http://schemas.microsoft.com/office/drawing/2014/main" id="{BD3207CD-49D1-4D98-2880-E78AA66248FD}"/>
              </a:ext>
            </a:extLst>
          </p:cNvPr>
          <p:cNvSpPr txBox="1">
            <a:spLocks/>
          </p:cNvSpPr>
          <p:nvPr/>
        </p:nvSpPr>
        <p:spPr>
          <a:xfrm>
            <a:off x="8290560" y="3393440"/>
            <a:ext cx="3901440" cy="1843050"/>
          </a:xfrm>
          <a:prstGeom prst="round2DiagRect">
            <a:avLst/>
          </a:prstGeom>
          <a:solidFill>
            <a:schemeClr val="accent2">
              <a:lumMod val="50000"/>
            </a:schemeClr>
          </a:solidFill>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en-GB" sz="1800" b="1" kern="100" dirty="0">
                <a:solidFill>
                  <a:srgbClr val="FFFF00"/>
                </a:solidFill>
                <a:latin typeface="Aptos" panose="020B0004020202020204" pitchFamily="34" charset="0"/>
                <a:ea typeface="Aptos" panose="020B0004020202020204" pitchFamily="34" charset="0"/>
                <a:cs typeface="Times New Roman" panose="02020603050405020304" pitchFamily="18" charset="0"/>
              </a:rPr>
              <a:t>Interested? We would love to hear from you! </a:t>
            </a:r>
          </a:p>
          <a:p>
            <a:r>
              <a:rPr lang="en-GB"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Please speak to the Principal or our Governance Team: </a:t>
            </a:r>
            <a:r>
              <a:rPr lang="en-GB" b="1" u="sng"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Governance@astreaacademytrust.</a:t>
            </a:r>
            <a:r>
              <a:rPr lang="en-GB" b="1" u="sng" kern="100">
                <a:solidFill>
                  <a:schemeClr val="bg1"/>
                </a:solidFill>
                <a:latin typeface="Aptos" panose="020B0004020202020204" pitchFamily="34" charset="0"/>
                <a:ea typeface="Aptos" panose="020B0004020202020204" pitchFamily="34" charset="0"/>
                <a:cs typeface="Times New Roman" panose="02020603050405020304" pitchFamily="18" charset="0"/>
              </a:rPr>
              <a:t>org </a:t>
            </a:r>
            <a:endParaRPr lang="en-GB" b="1" u="sng"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960104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F9D618B0A0AA446970AE4F5EB21C967" ma:contentTypeVersion="22" ma:contentTypeDescription="Create a new document." ma:contentTypeScope="" ma:versionID="b61b473998087901ba0f6573337ab248">
  <xsd:schema xmlns:xsd="http://www.w3.org/2001/XMLSchema" xmlns:xs="http://www.w3.org/2001/XMLSchema" xmlns:p="http://schemas.microsoft.com/office/2006/metadata/properties" xmlns:ns1="http://schemas.microsoft.com/sharepoint/v3" xmlns:ns2="d022ee9e-b7d4-4e4f-9d62-e3a8222dad06" xmlns:ns3="9e72c1ed-a2eb-450d-97c9-b3f98303eb09" targetNamespace="http://schemas.microsoft.com/office/2006/metadata/properties" ma:root="true" ma:fieldsID="f001181d8e54a62d7715317164a6ab79" ns1:_="" ns2:_="" ns3:_="">
    <xsd:import namespace="http://schemas.microsoft.com/sharepoint/v3"/>
    <xsd:import namespace="d022ee9e-b7d4-4e4f-9d62-e3a8222dad06"/>
    <xsd:import namespace="9e72c1ed-a2eb-450d-97c9-b3f98303eb0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DateTaken" minOccurs="0"/>
                <xsd:element ref="ns3:MediaServiceOCR" minOccurs="0"/>
                <xsd:element ref="ns3:MediaServiceLocation" minOccurs="0"/>
                <xsd:element ref="ns3:MediaServiceEventHashCode" minOccurs="0"/>
                <xsd:element ref="ns3:MediaServiceGenerationTime" minOccurs="0"/>
                <xsd:element ref="ns1:_ip_UnifiedCompliancePolicyProperties" minOccurs="0"/>
                <xsd:element ref="ns1:_ip_UnifiedCompliancePolicyUIAction"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22ee9e-b7d4-4e4f-9d62-e3a8222dad06"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5" nillable="true" ma:displayName="Taxonomy Catch All Column" ma:hidden="true" ma:list="{058c12ba-017f-486b-906e-8f947e317b41}" ma:internalName="TaxCatchAll" ma:showField="CatchAllData" ma:web="d022ee9e-b7d4-4e4f-9d62-e3a8222dad0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e72c1ed-a2eb-450d-97c9-b3f98303eb09"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f18a7b72-26b3-43b2-81d5-af9200bd7c7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9e72c1ed-a2eb-450d-97c9-b3f98303eb09">
      <Terms xmlns="http://schemas.microsoft.com/office/infopath/2007/PartnerControls"/>
    </lcf76f155ced4ddcb4097134ff3c332f>
    <_ip_UnifiedCompliancePolicyProperties xmlns="http://schemas.microsoft.com/sharepoint/v3" xsi:nil="true"/>
    <TaxCatchAll xmlns="d022ee9e-b7d4-4e4f-9d62-e3a8222dad06" xsi:nil="true"/>
  </documentManagement>
</p:properties>
</file>

<file path=customXml/itemProps1.xml><?xml version="1.0" encoding="utf-8"?>
<ds:datastoreItem xmlns:ds="http://schemas.openxmlformats.org/officeDocument/2006/customXml" ds:itemID="{A18CC60A-31C6-4EEF-90A9-A0D84276DC5C}">
  <ds:schemaRefs>
    <ds:schemaRef ds:uri="http://schemas.microsoft.com/sharepoint/v3/contenttype/forms"/>
  </ds:schemaRefs>
</ds:datastoreItem>
</file>

<file path=customXml/itemProps2.xml><?xml version="1.0" encoding="utf-8"?>
<ds:datastoreItem xmlns:ds="http://schemas.openxmlformats.org/officeDocument/2006/customXml" ds:itemID="{BE63B4F3-CD11-4628-902E-1A5E9626D5D2}"/>
</file>

<file path=customXml/itemProps3.xml><?xml version="1.0" encoding="utf-8"?>
<ds:datastoreItem xmlns:ds="http://schemas.openxmlformats.org/officeDocument/2006/customXml" ds:itemID="{8D0E1449-CFFF-43EF-8AD2-F817F832DB20}">
  <ds:schemaRefs>
    <ds:schemaRef ds:uri="9e72c1ed-a2eb-450d-97c9-b3f98303eb09"/>
    <ds:schemaRef ds:uri="d022ee9e-b7d4-4e4f-9d62-e3a8222dad06"/>
    <ds:schemaRef ds:uri="http://schemas.microsoft.com/office/2006/metadata/properties"/>
    <ds:schemaRef ds:uri="http://schemas.microsoft.com/office/infopath/2007/PartnerControls"/>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otalTime>0</TotalTime>
  <Words>127</Words>
  <Application>Microsoft Office PowerPoint</Application>
  <PresentationFormat>Widescreen</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 Light</vt:lpstr>
      <vt:lpstr>Office Theme</vt:lpstr>
      <vt:lpstr>Parent Governor Vacancy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Kendal Sills (Astrea Central)</dc:creator>
  <cp:lastModifiedBy>Chelsea Nicholson (Astrea Central)</cp:lastModifiedBy>
  <cp:revision>1</cp:revision>
  <dcterms:created xsi:type="dcterms:W3CDTF">2025-01-15T12:06:01Z</dcterms:created>
  <dcterms:modified xsi:type="dcterms:W3CDTF">2026-05-12T10:40:41Z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0x0101002F9D618B0A0AA446970AE4F5EB21C967</vt:lpwstr>
  </property>
  <property fmtid="{D5CDD505-2E9C-101B-9397-08002B2CF9AE}" pid="3" name="MediaServiceImageTags">
    <vt:lpwstr/>
  </property>
</Properties>
</file>