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F6CB-8185-6ECA-BE55-6E575B29B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214B8-7ED6-E598-2625-DFECA903B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F7331-8CE6-A3A6-C169-C43435BF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9B0CE-B2F5-716F-F36B-203ED9F5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842D0-7809-5AC9-AA91-3F8E3EAE3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48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E3581-0CA2-CA24-44E3-1E8F971C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C80F1B-D00D-262D-4EF8-E80192686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D08F1-2D48-7EBD-A212-A6D92BA2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DA8A1-FB93-ED42-6A5C-8B5606436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ED10B-FF57-71B8-F0D2-9480A5AE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35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F545DB-F6D3-7254-6C2C-F2A5934E25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5C39CE-40D6-E50F-C5E0-971D4714E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C6620-D29F-CC34-E7BD-29B10B8F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47785-FBB3-F21C-F0BF-77EF4B44D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1E8BA-379F-73BF-19A1-9CB40711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23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B25C-6225-BE02-1591-1E9854762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84203-2E39-224B-B9F7-97ED95512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116B0-8048-233C-44D3-97AA8B302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9B0CA-170B-1BF3-3524-6217C34D7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BEBA7-C641-3EFC-5249-68B6B511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60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2E682-7354-FF16-8CF3-39DE320F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F7972-F98A-8679-2017-277DA066E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25C78-1857-583F-6A9D-AC3BEC8A5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AE23E-8F17-0E69-8724-FAE4743D0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A0EBC-CE8C-E1FC-E6A5-B4B2E8C3D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3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9FF1-DE23-390D-BD1C-8A7697EE9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84EF7-151F-3133-1B0B-75148F305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65FAC-419A-0619-4D37-D938FEE56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FE8FB-E729-07B8-DB72-2E20104A0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7B909-CB38-22A5-14DF-3DD95225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E0DF7-77C6-572B-194D-1BA629282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08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FAD92-FB0C-BDE7-7213-7672BAB6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7D9FA-EF47-8C35-E5F2-F8F879599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FFBE6-70F4-965C-63DD-4925F75B0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9FACC-6860-4013-685E-C08B88F02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C0CD4-8A3E-DEB9-3EDE-68CA35269A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C6FE5E-7A1A-10D0-BF4F-F9B362B4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456419-06C3-2F44-6460-24B82B85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F88022-8889-4030-5534-74460631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143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E4471-8D41-8CBA-A5BE-E368E9C8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1105CA-19B0-BF04-D98B-92623C72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5E5322-8EDB-6AD8-90EA-75A820843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B13098-EBD3-CE2C-F079-A2ED03901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01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8D41C4-A0C1-88C5-229C-A75B94C9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763707-AE64-21A1-AEAD-0E54F0CA0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F7A36-6239-11B3-0528-1296CD1F8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62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E3DE-1882-CECA-D570-34E6BE64F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50077-B738-5661-085E-A9597A72C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6BC70-8F13-A17C-EB8F-4A71DC0EE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C2C5D-27E9-E6D3-C7AF-683BE082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AF63C-4A9A-F4BA-58DD-52341692E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444217-C497-730D-9BA1-D968AB5D8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83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26E25-DFB4-5BBE-1728-C504508A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EB8290-313F-94F2-AF4E-D306A41D76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23A4D7-BE0A-BF1E-ED92-D554817B7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CB4533-E86D-85D6-DCFF-DE8440BBD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08D9F-4105-E976-82DC-508199844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0E3CF-ABE2-0935-025F-0AC4B11C1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28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2DF3EA-4C03-55D4-B08D-0C5280DC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584BC-D132-1A8E-8AA6-3BC602587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1BA57-5E25-2945-44D5-2FE0B4D3C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B3ED0A-09E5-4EF9-81F0-E62B23A67A7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97515-3CEC-7B59-6E5B-A501DD2E0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B23E8-FFEF-EB73-59BB-99D22E9D5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26C65E-6CC9-4002-90E0-128A9D9E2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94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E5CE98-128A-F532-28D7-9E8C9574ED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181400"/>
              </p:ext>
            </p:extLst>
          </p:nvPr>
        </p:nvGraphicFramePr>
        <p:xfrm>
          <a:off x="262467" y="530903"/>
          <a:ext cx="11667066" cy="57961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1">
                  <a:extLst>
                    <a:ext uri="{9D8B030D-6E8A-4147-A177-3AD203B41FA5}">
                      <a16:colId xmlns:a16="http://schemas.microsoft.com/office/drawing/2014/main" val="749226959"/>
                    </a:ext>
                  </a:extLst>
                </a:gridCol>
                <a:gridCol w="2135293">
                  <a:extLst>
                    <a:ext uri="{9D8B030D-6E8A-4147-A177-3AD203B41FA5}">
                      <a16:colId xmlns:a16="http://schemas.microsoft.com/office/drawing/2014/main" val="210459547"/>
                    </a:ext>
                  </a:extLst>
                </a:gridCol>
                <a:gridCol w="2135293">
                  <a:extLst>
                    <a:ext uri="{9D8B030D-6E8A-4147-A177-3AD203B41FA5}">
                      <a16:colId xmlns:a16="http://schemas.microsoft.com/office/drawing/2014/main" val="2549780822"/>
                    </a:ext>
                  </a:extLst>
                </a:gridCol>
                <a:gridCol w="2135293">
                  <a:extLst>
                    <a:ext uri="{9D8B030D-6E8A-4147-A177-3AD203B41FA5}">
                      <a16:colId xmlns:a16="http://schemas.microsoft.com/office/drawing/2014/main" val="3139422648"/>
                    </a:ext>
                  </a:extLst>
                </a:gridCol>
                <a:gridCol w="2135293">
                  <a:extLst>
                    <a:ext uri="{9D8B030D-6E8A-4147-A177-3AD203B41FA5}">
                      <a16:colId xmlns:a16="http://schemas.microsoft.com/office/drawing/2014/main" val="1369134540"/>
                    </a:ext>
                  </a:extLst>
                </a:gridCol>
                <a:gridCol w="2135293">
                  <a:extLst>
                    <a:ext uri="{9D8B030D-6E8A-4147-A177-3AD203B41FA5}">
                      <a16:colId xmlns:a16="http://schemas.microsoft.com/office/drawing/2014/main" val="1618379912"/>
                    </a:ext>
                  </a:extLst>
                </a:gridCol>
              </a:tblGrid>
              <a:tr h="179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Monday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Tuesday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Wednesday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Thursday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Friday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716049"/>
                  </a:ext>
                </a:extLst>
              </a:tr>
              <a:tr h="602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AM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Breakfast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8.15 - 8.40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Breakfast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8.15 - 8.40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Breakfast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8.15 - 8.40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Breakfast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8.15 - 8.40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Breakfast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8.15 - 8.40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60940"/>
                  </a:ext>
                </a:extLst>
              </a:tr>
              <a:tr h="2633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Lunchtime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Year 7, 8 and 9 Basketball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12:50-15:30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Choir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Year 10 and 11 Badminton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KS3 Young Geographers’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Chess Club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565910" algn="l"/>
                        </a:tabLst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Woodwind Ensemble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Year 7, 8 and 9 Badminton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Year 10 and 11 Basketball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Chess Club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KS4 Young Geographers’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P.E. GCSE (Year 10 and 11)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12:50-13:30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14603"/>
                  </a:ext>
                </a:extLst>
              </a:tr>
              <a:tr h="20569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>
                          <a:solidFill>
                            <a:sysClr val="windowText" lastClr="000000"/>
                          </a:solidFill>
                          <a:effectLst/>
                        </a:rPr>
                        <a:t>PM</a:t>
                      </a:r>
                      <a:endParaRPr lang="en-GB" sz="14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0" dirty="0">
                          <a:solidFill>
                            <a:sysClr val="windowText" lastClr="000000"/>
                          </a:solidFill>
                          <a:effectLst/>
                        </a:rPr>
                        <a:t>Netball Club (all years) 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0" dirty="0">
                          <a:solidFill>
                            <a:sysClr val="windowText" lastClr="000000"/>
                          </a:solidFill>
                          <a:effectLst/>
                        </a:rPr>
                        <a:t>15:15-16:10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Football Club (all years)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15:15-16:10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History Club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Creative Writing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Jazz Band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Painting and Wargaming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Sports Fixtures (via bulletin)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15:15-17:30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Dance Club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15:15-17:30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Rock Band Club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Script Writing Club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Musical Theatre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Dungeons and Dragons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15:10-16:10</a:t>
                      </a:r>
                      <a:endParaRPr lang="en-GB" sz="14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6" marR="363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975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153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DEF0CE66365F41AAA0BC499D63DEA0" ma:contentTypeVersion="22" ma:contentTypeDescription="Create a new document." ma:contentTypeScope="" ma:versionID="9a68916144b98366e7fa09d4326ff86f">
  <xsd:schema xmlns:xsd="http://www.w3.org/2001/XMLSchema" xmlns:xs="http://www.w3.org/2001/XMLSchema" xmlns:p="http://schemas.microsoft.com/office/2006/metadata/properties" xmlns:ns2="96bf739e-eb2a-4b9c-88e7-32a3153933cf" xmlns:ns3="c48513b4-02d5-42c7-b4d4-5f6d88c756e2" xmlns:ns4="b4b5cbbf-8c43-4b51-a1d2-46a4c27601b8" targetNamespace="http://schemas.microsoft.com/office/2006/metadata/properties" ma:root="true" ma:fieldsID="1edecc51dfdc32cbb4247f8e074eb3b5" ns2:_="" ns3:_="" ns4:_="">
    <xsd:import namespace="96bf739e-eb2a-4b9c-88e7-32a3153933cf"/>
    <xsd:import namespace="c48513b4-02d5-42c7-b4d4-5f6d88c756e2"/>
    <xsd:import namespace="b4b5cbbf-8c43-4b51-a1d2-46a4c27601b8"/>
    <xsd:element name="properties">
      <xsd:complexType>
        <xsd:sequence>
          <xsd:element name="documentManagement">
            <xsd:complexType>
              <xsd:all>
                <xsd:element ref="ns2:ae634305530847349a896c2f29e1aa1a" minOccurs="0"/>
                <xsd:element ref="ns2:TaxCatchAll" minOccurs="0"/>
                <xsd:element ref="ns2:PersonalIdentificationData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f739e-eb2a-4b9c-88e7-32a3153933cf" elementFormDefault="qualified">
    <xsd:import namespace="http://schemas.microsoft.com/office/2006/documentManagement/types"/>
    <xsd:import namespace="http://schemas.microsoft.com/office/infopath/2007/PartnerControls"/>
    <xsd:element name="ae634305530847349a896c2f29e1aa1a" ma:index="9" nillable="true" ma:taxonomy="true" ma:internalName="ae634305530847349a896c2f29e1aa1a" ma:taxonomyFieldName="Staff_x0020_Category" ma:displayName="Staff Category" ma:default="" ma:fieldId="{ae634305-5308-4734-9a89-6c2f29e1aa1a}" ma:sspId="f18a7b72-26b3-43b2-81d5-af9200bd7c72" ma:termSetId="64376b2f-9269-42bd-99dd-bddce5584c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cf5961b-bd52-4e96-be43-044617a72e0a}" ma:internalName="TaxCatchAll" ma:showField="CatchAllData" ma:web="96bf739e-eb2a-4b9c-88e7-32a3153933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ersonalIdentificationData" ma:index="11" nillable="true" ma:displayName="Personal Identification Data" ma:default="" ma:internalName="PersonalIdentificationData">
      <xsd:simpleType>
        <xsd:restriction base="dms:Choice">
          <xsd:enumeration value="No"/>
          <xsd:enumeration value="Y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513b4-02d5-42c7-b4d4-5f6d88c756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f18a7b72-26b3-43b2-81d5-af9200bd7c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5cbbf-8c43-4b51-a1d2-46a4c27601b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bf739e-eb2a-4b9c-88e7-32a3153933cf" xsi:nil="true"/>
    <PersonalIdentificationData xmlns="96bf739e-eb2a-4b9c-88e7-32a3153933cf" xsi:nil="true"/>
    <ae634305530847349a896c2f29e1aa1a xmlns="96bf739e-eb2a-4b9c-88e7-32a3153933cf">
      <Terms xmlns="http://schemas.microsoft.com/office/infopath/2007/PartnerControls"/>
    </ae634305530847349a896c2f29e1aa1a>
    <lcf76f155ced4ddcb4097134ff3c332f xmlns="c48513b4-02d5-42c7-b4d4-5f6d88c756e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6D89185-253B-4491-A69C-ACBBB4326BAE}"/>
</file>

<file path=customXml/itemProps2.xml><?xml version="1.0" encoding="utf-8"?>
<ds:datastoreItem xmlns:ds="http://schemas.openxmlformats.org/officeDocument/2006/customXml" ds:itemID="{DA1D2EED-B3CF-4556-9E30-E4D357B3774D}"/>
</file>

<file path=customXml/itemProps3.xml><?xml version="1.0" encoding="utf-8"?>
<ds:datastoreItem xmlns:ds="http://schemas.openxmlformats.org/officeDocument/2006/customXml" ds:itemID="{603D9ADB-FF6F-4119-8E42-4D4870DD43EC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163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Astrea Academy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Duckhouse (Cottenham)</dc:creator>
  <cp:lastModifiedBy>Rachel Duckhouse (Cottenham)</cp:lastModifiedBy>
  <cp:revision>2</cp:revision>
  <dcterms:created xsi:type="dcterms:W3CDTF">2026-09-04T11:58:25Z</dcterms:created>
  <dcterms:modified xsi:type="dcterms:W3CDTF">2026-09-04T14:18:08Z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0x010100A4DEF0CE66365F41AAA0BC499D63DEA0</vt:lpwstr>
  </property>
</Properties>
</file>