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15" r:id="rId13"/>
    <p:sldId id="298" r:id="rId14"/>
    <p:sldId id="299" r:id="rId15"/>
    <p:sldId id="300" r:id="rId16"/>
    <p:sldId id="304" r:id="rId17"/>
    <p:sldId id="307" r:id="rId18"/>
    <p:sldId id="309" r:id="rId19"/>
    <p:sldId id="308" r:id="rId20"/>
    <p:sldId id="310" r:id="rId21"/>
    <p:sldId id="301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E10"/>
    <a:srgbClr val="535150"/>
    <a:srgbClr val="A2D9F3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96" y="2493969"/>
            <a:ext cx="626723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8" y="3479019"/>
            <a:ext cx="6656479" cy="1308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3" y="1084268"/>
            <a:ext cx="4136722" cy="308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2799" y="946138"/>
            <a:ext cx="1395823" cy="15335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6146" y="420472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Rosie is measuring the packet of crayons.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81568" y="1288699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05513" y="1288699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923365" y="1433347"/>
            <a:ext cx="2039434" cy="1316923"/>
            <a:chOff x="3523360" y="2193062"/>
            <a:chExt cx="3135654" cy="846829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7313"/>
                <a:gd name="adj2" fmla="val -15961"/>
                <a:gd name="adj3" fmla="val 16667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 pack of crayons is 90 cm long.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18" y="4671175"/>
            <a:ext cx="6652394" cy="1307218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42718" y="4170368"/>
            <a:ext cx="642673" cy="40816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842718" y="5324784"/>
            <a:ext cx="642673" cy="40816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1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72"/>
    </mc:Choice>
    <mc:Fallback xmlns="">
      <p:transition spd="slow" advTm="4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8" y="3983989"/>
            <a:ext cx="6656479" cy="1308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2799" y="946138"/>
            <a:ext cx="1395823" cy="15335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6146" y="420472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Rosie is measuring one of the crayons.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830574" y="1752725"/>
            <a:ext cx="0" cy="239779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211" y="2345895"/>
            <a:ext cx="2669255" cy="30452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7676" y="5426905"/>
            <a:ext cx="390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pencil is 45 mm long.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105513" y="1825048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7014"/>
          <a:stretch/>
        </p:blipFill>
        <p:spPr>
          <a:xfrm>
            <a:off x="3795044" y="1057596"/>
            <a:ext cx="1856509" cy="2844137"/>
          </a:xfrm>
          <a:prstGeom prst="rect">
            <a:avLst/>
          </a:prstGeom>
          <a:ln>
            <a:noFill/>
          </a:ln>
        </p:spPr>
      </p:pic>
      <p:sp>
        <p:nvSpPr>
          <p:cNvPr id="7" name="Right Arrow 6"/>
          <p:cNvSpPr/>
          <p:nvPr/>
        </p:nvSpPr>
        <p:spPr>
          <a:xfrm rot="20001512">
            <a:off x="2986660" y="3607785"/>
            <a:ext cx="978408" cy="36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3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3"/>
    </mc:Choice>
    <mc:Fallback xmlns="">
      <p:transition spd="slow" advTm="38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9"/>
    </mc:Choice>
    <mc:Fallback xmlns="">
      <p:transition spd="slow" advTm="110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24" y="3479019"/>
            <a:ext cx="6656479" cy="13080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76266" y="445210"/>
            <a:ext cx="673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True or false?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215222" y="1216374"/>
            <a:ext cx="0" cy="239779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24890" y="1361022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48826" y="4922620"/>
            <a:ext cx="4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toy car is 125 mm long.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3" y="1515540"/>
            <a:ext cx="4258101" cy="2304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526" y="5312067"/>
            <a:ext cx="747045" cy="747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17963" y="545475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6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5"/>
    </mc:Choice>
    <mc:Fallback xmlns="">
      <p:transition spd="slow" advTm="42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42718" y="445210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 you notice?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1247" y="1323834"/>
            <a:ext cx="1937982" cy="4219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33331" y="1330078"/>
            <a:ext cx="2358788" cy="4219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08" y="1677515"/>
            <a:ext cx="6652394" cy="13072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5422" y="3274925"/>
            <a:ext cx="6738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green bar is 5 cm long.</a:t>
            </a:r>
          </a:p>
          <a:p>
            <a:r>
              <a:rPr lang="en-GB" sz="2800" dirty="0"/>
              <a:t>The orange bar is 6 cm long.</a:t>
            </a:r>
          </a:p>
          <a:p>
            <a:r>
              <a:rPr lang="en-GB" sz="2800" dirty="0"/>
              <a:t>The orange bar is 1 cm longer than the green bar.</a:t>
            </a:r>
          </a:p>
          <a:p>
            <a:r>
              <a:rPr lang="en-GB" sz="2800" dirty="0"/>
              <a:t>There is a gap of 3 cm between the bars.</a:t>
            </a:r>
          </a:p>
          <a:p>
            <a:r>
              <a:rPr lang="en-GB" sz="2800" dirty="0"/>
              <a:t>The total length of the bars is 11 cm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740" y="388168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10076" y="51874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9"/>
    </mc:Choice>
    <mc:Fallback xmlns="">
      <p:transition spd="slow" advTm="56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30774" y="2255523"/>
            <a:ext cx="4398988" cy="842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1814" y="2764049"/>
            <a:ext cx="1885726" cy="21426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0183" y="4660817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45876" y="2974089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51593" y="3354334"/>
            <a:ext cx="8718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291" y="424619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tall is Annie?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984" y="5442742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Annie is 1 metre and 30 cm tall.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81684" y="1909267"/>
                <a:ext cx="2232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100 cm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84" y="1909267"/>
                <a:ext cx="2232573" cy="523220"/>
              </a:xfrm>
              <a:prstGeom prst="rect">
                <a:avLst/>
              </a:prstGeom>
              <a:blipFill>
                <a:blip r:embed="rId7"/>
                <a:stretch>
                  <a:fillRect l="-5450" t="-10465" r="-8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45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91"/>
    </mc:Choice>
    <mc:Fallback xmlns="">
      <p:transition spd="slow" advTm="4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225 -0.05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22006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"/>
    </mc:Choice>
    <mc:Fallback xmlns="">
      <p:transition spd="slow" advTm="65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 Which of the measurements describe length?</a:t>
                </a:r>
              </a:p>
              <a:p>
                <a:endParaRPr lang="en-GB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2 metres   2 litres  2 kilograms   2 centimetres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Match each length to a sensible estimate.</a:t>
                </a: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endParaRPr lang="en-GB" sz="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The height of a giraffe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The size of a ladybird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The length of your thumb</a:t>
                </a:r>
              </a:p>
              <a:p>
                <a:pPr>
                  <a:spcAft>
                    <a:spcPts val="1200"/>
                  </a:spcAft>
                </a:pPr>
                <a:endParaRPr lang="en-GB" sz="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Complete the statements.</a:t>
                </a:r>
              </a:p>
              <a:p>
                <a:endParaRPr lang="en-GB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 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centimetres</a:t>
                </a:r>
              </a:p>
              <a:p>
                <a:endParaRPr lang="en-GB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	 1 centimetre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millimetres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blipFill>
                <a:blip r:embed="rId4"/>
                <a:stretch>
                  <a:fillRect l="-1707" t="-840" r="-3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 descr="Tape Measure png download - 612*612 - Free Transparent Tape Measures png 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Thumbs Up Emoji No Background , Free Transparent Clipart - Clipart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945" y="3671803"/>
            <a:ext cx="622182" cy="498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72" y="2214303"/>
            <a:ext cx="726460" cy="100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82" y="3000576"/>
            <a:ext cx="607863" cy="693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5065" y="2500930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/>
              <a:t>5 cm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mm</a:t>
            </a:r>
          </a:p>
        </p:txBody>
      </p:sp>
    </p:spTree>
    <p:extLst>
      <p:ext uri="{BB962C8B-B14F-4D97-AF65-F5344CB8AC3E}">
        <p14:creationId xmlns:p14="http://schemas.microsoft.com/office/powerpoint/2010/main" val="27818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6"/>
    </mc:Choice>
    <mc:Fallback xmlns="">
      <p:transition spd="slow" advTm="200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 Which of the measurements describe length?</a:t>
                </a:r>
              </a:p>
              <a:p>
                <a:endParaRPr lang="en-GB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2 metres   2 litres  2 kilograms   2 centimetres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Match each length to a sensible estimate.</a:t>
                </a: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endParaRPr lang="en-GB" sz="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The height of a giraffe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The size of a ladybird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The length of your thumb</a:t>
                </a:r>
              </a:p>
              <a:p>
                <a:pPr>
                  <a:spcAft>
                    <a:spcPts val="1200"/>
                  </a:spcAft>
                </a:pPr>
                <a:endParaRPr lang="en-GB" sz="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Complete the statements.</a:t>
                </a:r>
              </a:p>
              <a:p>
                <a:endParaRPr lang="en-GB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 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centimetres</a:t>
                </a:r>
              </a:p>
              <a:p>
                <a:endParaRPr lang="en-GB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	 1 centimetre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millimetres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blipFill>
                <a:blip r:embed="rId5"/>
                <a:stretch>
                  <a:fillRect l="-1707" t="-840" r="-3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 descr="Tape Measure png download - 612*612 - Free Transparent Tape Measures png 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Thumbs Up Emoji No Background , Free Transparent Clipart - Clipart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72" y="2214303"/>
            <a:ext cx="726460" cy="100540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80160" y="853549"/>
            <a:ext cx="1502229" cy="62255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756365" y="853549"/>
            <a:ext cx="2342606" cy="62255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37832" y="2715902"/>
            <a:ext cx="1509672" cy="612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37832" y="3328434"/>
            <a:ext cx="1495886" cy="609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87485" y="2817679"/>
            <a:ext cx="1060019" cy="1120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61148" y="5079459"/>
            <a:ext cx="80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66690" y="5626440"/>
            <a:ext cx="55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5065" y="2500930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/>
              <a:t>5 cm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5 mm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945" y="3671803"/>
            <a:ext cx="622182" cy="498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82" y="3000576"/>
            <a:ext cx="607863" cy="693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49"/>
    </mc:Choice>
    <mc:Fallback xmlns="">
      <p:transition spd="slow" advTm="68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822147" y="2626587"/>
            <a:ext cx="2592000" cy="1175657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7329" y="530928"/>
            <a:ext cx="673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Tommy is trying to measure the brick.</a:t>
            </a:r>
          </a:p>
          <a:p>
            <a:r>
              <a:rPr lang="en-GB" sz="2800" dirty="0"/>
              <a:t>He is struggling.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43" y="227991"/>
            <a:ext cx="1427798" cy="1568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56" t="22234" r="1536" b="9238"/>
          <a:stretch/>
        </p:blipFill>
        <p:spPr>
          <a:xfrm rot="9487835">
            <a:off x="874626" y="3855283"/>
            <a:ext cx="7111283" cy="9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8"/>
    </mc:Choice>
    <mc:Fallback xmlns="">
      <p:transition spd="slow" advTm="210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2822147" y="2626587"/>
            <a:ext cx="2592000" cy="1175657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56" t="22234" r="1536" b="9238"/>
          <a:stretch/>
        </p:blipFill>
        <p:spPr>
          <a:xfrm rot="9487835">
            <a:off x="874626" y="3855283"/>
            <a:ext cx="7111283" cy="920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3813" y="351327"/>
            <a:ext cx="6997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Our Top Tips for Tommy</a:t>
            </a:r>
          </a:p>
          <a:p>
            <a:r>
              <a:rPr lang="en-GB" sz="2400" dirty="0"/>
              <a:t>1. Make sure you’re using the cm side of the ruler</a:t>
            </a:r>
          </a:p>
          <a:p>
            <a:r>
              <a:rPr lang="en-GB" sz="2400" dirty="0"/>
              <a:t>2. Line up the edge of your item with 0 on the ruler</a:t>
            </a:r>
          </a:p>
          <a:p>
            <a:r>
              <a:rPr lang="en-GB" sz="2400" dirty="0"/>
              <a:t>3. Look to see where the other edge of your item lines up with the ruler.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5794" y="5460274"/>
            <a:ext cx="390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brick is 5 cm long.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07578" y="2306870"/>
            <a:ext cx="0" cy="149537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22147" y="2290319"/>
            <a:ext cx="1" cy="147705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5"/>
    </mc:Choice>
    <mc:Fallback xmlns="">
      <p:transition spd="slow" advTm="59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48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0035 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1620363" y="3583937"/>
            <a:ext cx="2592000" cy="12240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13" y="227991"/>
            <a:ext cx="1427798" cy="1568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56" t="22234" r="1536" b="9238"/>
          <a:stretch/>
        </p:blipFill>
        <p:spPr>
          <a:xfrm rot="9487835">
            <a:off x="874626" y="3855283"/>
            <a:ext cx="7111283" cy="9203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7329" y="4825862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7328" y="3894044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7329" y="530928"/>
            <a:ext cx="673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Tommy wants to measure the height of the brick too.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5794" y="5460274"/>
            <a:ext cx="390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brick is 2 cm tall.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589943" y="983178"/>
            <a:ext cx="390103" cy="3952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3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1"/>
    </mc:Choice>
    <mc:Fallback xmlns="">
      <p:transition spd="slow" advTm="36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2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139 -0.42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280" y="516129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Dora is drawing a line 7 cm long.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67">
            <a:off x="1500466" y="3320465"/>
            <a:ext cx="4610100" cy="952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91280" y="3385259"/>
            <a:ext cx="1690255" cy="34636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1" y="2046492"/>
            <a:ext cx="1226993" cy="1733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" y="348643"/>
            <a:ext cx="1334620" cy="16099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67">
            <a:off x="2831235" y="4127325"/>
            <a:ext cx="4610100" cy="9525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956126" y="4201752"/>
            <a:ext cx="1980000" cy="39851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42" y="2896080"/>
            <a:ext cx="1226993" cy="1733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0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0"/>
    </mc:Choice>
    <mc:Fallback xmlns="">
      <p:transition spd="slow" advTm="40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8959 -0.0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3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21355 -0.050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25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4|22.2|8.5|6.1|11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5|7|7.1|11.5|1.4|6.3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9|9.7|1.8|3.6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1|8.6|2.9|5.4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|2.9|12.4|4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9|8.5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8.4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3|3.1|9|5.8|5.3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7|7.5|7.8|4.2|15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522d4c35-b548-4432-90ae-af4376e1c4b4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9821</TotalTime>
  <Words>399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Have a go at the rest of the questions on the worksheet.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Owen Thurbon</cp:lastModifiedBy>
  <cp:revision>234</cp:revision>
  <dcterms:created xsi:type="dcterms:W3CDTF">2019-07-05T11:02:13Z</dcterms:created>
  <dcterms:modified xsi:type="dcterms:W3CDTF">2021-02-21T09:54:11Z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