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0"/>
  </p:notesMasterIdLst>
  <p:sldIdLst>
    <p:sldId id="296" r:id="rId11"/>
    <p:sldId id="299" r:id="rId12"/>
    <p:sldId id="300" r:id="rId13"/>
    <p:sldId id="305" r:id="rId14"/>
    <p:sldId id="309" r:id="rId15"/>
    <p:sldId id="312" r:id="rId16"/>
    <p:sldId id="314" r:id="rId17"/>
    <p:sldId id="313" r:id="rId18"/>
    <p:sldId id="31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>
        <p:scale>
          <a:sx n="74" d="100"/>
          <a:sy n="74" d="100"/>
        </p:scale>
        <p:origin x="13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23/02/2021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23/02/2021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5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25" y="2280842"/>
            <a:ext cx="609043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50401" y="2975192"/>
            <a:ext cx="219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1"/>
                </a:solidFill>
                <a:latin typeface="Comic Sans MS" panose="030F0702030302020204" pitchFamily="66" charset="0"/>
              </a:rPr>
              <a:t>length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32853" y="5176463"/>
            <a:ext cx="219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shorter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09552" y="4476117"/>
            <a:ext cx="219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1"/>
                </a:solidFill>
                <a:latin typeface="Comic Sans MS" panose="030F0702030302020204" pitchFamily="66" charset="0"/>
              </a:rPr>
              <a:t>longer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29727" y="3613527"/>
            <a:ext cx="219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7030A0"/>
                </a:solidFill>
                <a:latin typeface="Comic Sans MS" panose="030F0702030302020204" pitchFamily="66" charset="0"/>
              </a:rPr>
              <a:t>same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20805" y="4244840"/>
            <a:ext cx="2737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shortest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64826" y="5072712"/>
            <a:ext cx="219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1"/>
                </a:solidFill>
                <a:latin typeface="Comic Sans MS" panose="030F0702030302020204" pitchFamily="66" charset="0"/>
              </a:rPr>
              <a:t>longest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1432628" y="488187"/>
            <a:ext cx="8896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These words help us </a:t>
            </a:r>
          </a:p>
          <a:p>
            <a:pPr algn="ctr"/>
            <a:r>
              <a:rPr lang="en-GB" sz="3600" dirty="0">
                <a:latin typeface="Comic Sans MS" panose="030F0702030302020204" pitchFamily="66" charset="0"/>
              </a:rPr>
              <a:t>compare lengths.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574" y="1601767"/>
            <a:ext cx="5327939" cy="20193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822443" y="3825699"/>
            <a:ext cx="219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1"/>
                </a:solidFill>
                <a:latin typeface="Comic Sans MS" panose="030F0702030302020204" pitchFamily="66" charset="0"/>
              </a:rPr>
              <a:t>long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55330" y="2925695"/>
            <a:ext cx="219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short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2" grpId="0"/>
      <p:bldP spid="13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127936" y="360351"/>
            <a:ext cx="8354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Which is the longest?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08292" y="5525490"/>
            <a:ext cx="6653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How can we measure?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64" y="1414568"/>
            <a:ext cx="3140213" cy="291591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34063">
            <a:off x="1343011" y="2848981"/>
            <a:ext cx="1546729" cy="12001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95722">
            <a:off x="586826" y="2035828"/>
            <a:ext cx="1754403" cy="1200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209" y="1527668"/>
            <a:ext cx="2342953" cy="29173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514" y="1619691"/>
            <a:ext cx="3889840" cy="282535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2158" y="4988459"/>
            <a:ext cx="1250012" cy="87500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116375" y="4546768"/>
            <a:ext cx="2737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can’t tell which is longest!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2190935" y="4560579"/>
            <a:ext cx="2577012" cy="799927"/>
          </a:xfrm>
          <a:prstGeom prst="wedgeRoundRectCallout">
            <a:avLst>
              <a:gd name="adj1" fmla="val -63903"/>
              <a:gd name="adj2" fmla="val 43543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421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321721" y="363487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Which is the longest?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321722" y="915729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How can we compare?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8484" y="5586136"/>
            <a:ext cx="7351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Remember to line them up carefully.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316457">
            <a:off x="2030106" y="1643587"/>
            <a:ext cx="3133725" cy="59150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64373">
            <a:off x="1703669" y="-538099"/>
            <a:ext cx="3133725" cy="59150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35152">
            <a:off x="4883989" y="1292148"/>
            <a:ext cx="2659532" cy="5019968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1020381" y="1605968"/>
            <a:ext cx="13648" cy="364449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57215" y="1716460"/>
            <a:ext cx="13648" cy="364449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76438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5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0.03455 -0.0796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9" y="-398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3467 -0.0569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44" y="-2847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33333E-6 L -0.01875 0.0474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" y="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74594" y="347038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Which is the shortest?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300070" y="929884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How can we compare?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8759" y="5543916"/>
            <a:ext cx="7351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Remember to line them up carefully.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316457">
            <a:off x="2030106" y="1643587"/>
            <a:ext cx="3133725" cy="59150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64373">
            <a:off x="1703669" y="-538099"/>
            <a:ext cx="3133725" cy="59150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35152">
            <a:off x="4883989" y="1292148"/>
            <a:ext cx="2659532" cy="5019968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1020381" y="1605968"/>
            <a:ext cx="13648" cy="364449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30424" y="1716460"/>
            <a:ext cx="13648" cy="364449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2798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5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0.03455 -0.0796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9" y="-3981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34513 -0.0349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57" y="-1759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33333E-6 L -0.01875 0.0474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" y="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you find 3 things longer than your spoon?</a:t>
            </a:r>
          </a:p>
        </p:txBody>
      </p:sp>
    </p:spTree>
    <p:extLst>
      <p:ext uri="{BB962C8B-B14F-4D97-AF65-F5344CB8AC3E}">
        <p14:creationId xmlns:p14="http://schemas.microsoft.com/office/powerpoint/2010/main" val="190764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you find 3 things shorter than your spoon?</a:t>
            </a:r>
          </a:p>
        </p:txBody>
      </p:sp>
    </p:spTree>
    <p:extLst>
      <p:ext uri="{BB962C8B-B14F-4D97-AF65-F5344CB8AC3E}">
        <p14:creationId xmlns:p14="http://schemas.microsoft.com/office/powerpoint/2010/main" val="2529208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397">
            <a:off x="4046318" y="1600119"/>
            <a:ext cx="3314700" cy="30861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-52697" y="525582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Let’s compare fingers!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7512" y="4449861"/>
            <a:ext cx="7511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Which of your fingers is the longest?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8615" y="4970070"/>
            <a:ext cx="7695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Which of your fingers is the shortest?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5487" y="5519865"/>
            <a:ext cx="7695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Do you have 2 fingers the same length?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7512" y="3089886"/>
            <a:ext cx="1773044" cy="124360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135584" y="2273184"/>
            <a:ext cx="2737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don’t have any fingers…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1193146" y="2276671"/>
            <a:ext cx="2577012" cy="799927"/>
          </a:xfrm>
          <a:prstGeom prst="wedgeRoundRectCallout">
            <a:avLst>
              <a:gd name="adj1" fmla="val 4906"/>
              <a:gd name="adj2" fmla="val 96213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810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  <p:bldP spid="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|1.8|1.6|1.7|2.1|1.4|1.6|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5.6|3.8|8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|4|2.7|2.6|2.7|1.1|5.3|5.2|4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3.1|3.1|2.2|2.7|2.7|1.2|3.8|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20.4|5.8|4.7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4002</TotalTime>
  <Words>133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Can you find 3 things longer than your spoon?</vt:lpstr>
      <vt:lpstr>Can you find 3 things shorter than your spoon?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Sarah Wicks</cp:lastModifiedBy>
  <cp:revision>225</cp:revision>
  <dcterms:created xsi:type="dcterms:W3CDTF">2019-07-05T11:02:13Z</dcterms:created>
  <dcterms:modified xsi:type="dcterms:W3CDTF">2021-02-23T09:06:21Z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