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7"/>
  </p:notesMasterIdLst>
  <p:sldIdLst>
    <p:sldId id="296" r:id="rId11"/>
    <p:sldId id="297" r:id="rId12"/>
    <p:sldId id="312" r:id="rId13"/>
    <p:sldId id="313" r:id="rId14"/>
    <p:sldId id="299" r:id="rId15"/>
    <p:sldId id="304" r:id="rId16"/>
    <p:sldId id="300" r:id="rId17"/>
    <p:sldId id="311" r:id="rId18"/>
    <p:sldId id="314" r:id="rId19"/>
    <p:sldId id="307" r:id="rId20"/>
    <p:sldId id="301" r:id="rId21"/>
    <p:sldId id="316" r:id="rId22"/>
    <p:sldId id="315" r:id="rId23"/>
    <p:sldId id="317" r:id="rId24"/>
    <p:sldId id="318" r:id="rId25"/>
    <p:sldId id="30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94"/>
  </p:normalViewPr>
  <p:slideViewPr>
    <p:cSldViewPr snapToGrid="0" snapToObjects="1">
      <p:cViewPr varScale="1">
        <p:scale>
          <a:sx n="74" d="100"/>
          <a:sy n="74" d="100"/>
        </p:scale>
        <p:origin x="1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23/02/2021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9.png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90735F2-F0A3-44CD-8F35-1E1611D38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609043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90" y="3424034"/>
            <a:ext cx="3732934" cy="762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969" y="3418310"/>
            <a:ext cx="3033414" cy="762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2862057" y="2327564"/>
            <a:ext cx="0" cy="239683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877165" y="556660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is longer?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24409" y="1184439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is shorter?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5761" y="4881923"/>
            <a:ext cx="61640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 toothbrush is longer.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9279" y="5509280"/>
            <a:ext cx="7124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   toothbrush is shorter.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46541" y="4903214"/>
            <a:ext cx="12438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80419" y="5509280"/>
            <a:ext cx="1462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green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8296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-1.11111E-6 L 0.22118 -0.149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28" y="-7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-0.24289 0.036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53" y="1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 1 on the worksheet 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8" y="3270927"/>
            <a:ext cx="2136711" cy="23551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660" y="2614788"/>
            <a:ext cx="2687697" cy="2962463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667512" y="5465067"/>
            <a:ext cx="725141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7512" y="5465067"/>
            <a:ext cx="7272000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67512" y="3871568"/>
            <a:ext cx="7251418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67512" y="3486633"/>
            <a:ext cx="7251418" cy="0"/>
          </a:xfrm>
          <a:prstGeom prst="line">
            <a:avLst/>
          </a:prstGeom>
          <a:ln w="28575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89001" y="5520580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41012" y="1320116"/>
            <a:ext cx="72282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Can you put these in order from 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shortest to tallest?</a:t>
            </a: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306" y="3270927"/>
            <a:ext cx="2382279" cy="262582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226238" y="5530052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tallest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4783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81481E-6 L 4.16667E-6 -0.235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78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96296E-6 L -0.27726 0.0006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72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9259E-6 L -2.77778E-7 -0.0576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.00417 L 0.25 0.0041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2.59259E-6 L -0.00052 -0.1120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5" y="-5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1392182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1534871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7520691">
            <a:off x="1229401" y="1582558"/>
            <a:ext cx="3416978" cy="52560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143503">
            <a:off x="2116266" y="1663744"/>
            <a:ext cx="1643250" cy="232175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97069">
            <a:off x="5391919" y="1621049"/>
            <a:ext cx="1643250" cy="232175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765575" y="2217752"/>
            <a:ext cx="2535265" cy="289234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5081954" y="2396291"/>
            <a:ext cx="0" cy="25352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064587" y="2050963"/>
            <a:ext cx="3416978" cy="525606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872412" y="5584432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-138913" y="345776"/>
            <a:ext cx="7852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Can you put these in order from </a:t>
            </a:r>
          </a:p>
          <a:p>
            <a:pPr algn="ctr"/>
            <a:r>
              <a:rPr lang="en-GB" sz="3200" dirty="0">
                <a:latin typeface="Comic Sans MS" panose="030F0702030302020204" pitchFamily="66" charset="0"/>
              </a:rPr>
              <a:t>longest to shortest?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9001" y="5567327"/>
            <a:ext cx="1743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rgbClr val="0070C0"/>
                </a:solidFill>
                <a:latin typeface="Comic Sans MS" panose="030F0702030302020204" pitchFamily="66" charset="0"/>
              </a:rPr>
              <a:t>longest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544607">
            <a:off x="125796" y="1890542"/>
            <a:ext cx="2535265" cy="289234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41449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47917 0.10995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58" y="54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44444E-6 L -0.13732 0.378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75" y="18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7.40741E-7 L 0.12431 0.25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15" y="12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1180" y="4552493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 is taller than the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54" y="2945507"/>
            <a:ext cx="1254492" cy="878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" y="1828111"/>
            <a:ext cx="2216126" cy="19955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9" y="3127135"/>
            <a:ext cx="953691" cy="6965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05" y="281784"/>
            <a:ext cx="2671947" cy="3697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98" y="2276051"/>
            <a:ext cx="1373226" cy="1733279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773815" y="5618877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 is shorter than the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7" y="4315046"/>
            <a:ext cx="666597" cy="84137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57" y="5320567"/>
            <a:ext cx="907638" cy="81729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337" y="4483668"/>
            <a:ext cx="805665" cy="56396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2346" y="4466089"/>
            <a:ext cx="953691" cy="69651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170" y="5031234"/>
            <a:ext cx="764882" cy="105858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9393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47574" y="5533501"/>
            <a:ext cx="191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shortest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93110" y="4665599"/>
            <a:ext cx="191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tallest</a:t>
            </a: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754" y="2945507"/>
            <a:ext cx="1254492" cy="8781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180" y="1828111"/>
            <a:ext cx="2216126" cy="199554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479" y="3127135"/>
            <a:ext cx="953691" cy="696516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4105" y="281784"/>
            <a:ext cx="2671947" cy="36979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9798" y="2276051"/>
            <a:ext cx="1373226" cy="173327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276781" y="4665599"/>
            <a:ext cx="74257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  is the            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71638" y="5549667"/>
            <a:ext cx="6759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is the                 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967" y="3690467"/>
            <a:ext cx="1123600" cy="15550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5556" y="5460949"/>
            <a:ext cx="1047621" cy="69651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7687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2 and 3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923779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88342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Let’s count in 2s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Let’s count in 5s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you spell 8?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Compare:  37 is ______ than 49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76567" y="1398458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2, 4, 6, 8, ___, ___, ___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50971" y="2735811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5, 10, 15, ___, ___, ___</a:t>
            </a:r>
          </a:p>
        </p:txBody>
      </p:sp>
    </p:spTree>
    <p:extLst>
      <p:ext uri="{BB962C8B-B14F-4D97-AF65-F5344CB8AC3E}">
        <p14:creationId xmlns:p14="http://schemas.microsoft.com/office/powerpoint/2010/main" val="436219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07888" y="3434536"/>
            <a:ext cx="2137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eight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65171" y="4680451"/>
            <a:ext cx="26679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less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10837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59960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31916" y="137681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14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49080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87585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36708" y="2727887"/>
            <a:ext cx="6967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30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95550" y="883422"/>
            <a:ext cx="74974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1) Let’s count in 2s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2) Let’s count in 5s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3) How do you spell 8?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>
                <a:latin typeface="Comic Sans MS" panose="030F0702030302020204" pitchFamily="66" charset="0"/>
              </a:rPr>
              <a:t>4) Compare:  37 is ______ than 49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76567" y="1398458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2, 4, 6, 8, ___, ___, ___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50971" y="2735811"/>
            <a:ext cx="4416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  <a:latin typeface="Comic Sans MS" panose="030F0702030302020204" pitchFamily="66" charset="0"/>
              </a:rPr>
              <a:t>5, 10, 15, ___, ___, ___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284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663910" y="4204023"/>
            <a:ext cx="751516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3407721"/>
            <a:ext cx="639796" cy="9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3108185"/>
            <a:ext cx="639796" cy="9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806017"/>
            <a:ext cx="639796" cy="9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503849"/>
            <a:ext cx="639796" cy="9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2195092"/>
            <a:ext cx="639796" cy="9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3410514"/>
            <a:ext cx="639796" cy="9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3098964"/>
            <a:ext cx="639796" cy="9038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8564" y="2774351"/>
            <a:ext cx="639796" cy="9038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736" y="1902145"/>
            <a:ext cx="639796" cy="90387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87437" y="1828825"/>
            <a:ext cx="15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70C0"/>
                </a:solidFill>
                <a:latin typeface="Comic Sans MS" panose="030F0702030302020204" pitchFamily="66" charset="0"/>
              </a:rPr>
              <a:t>blue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37605" y="1274069"/>
            <a:ext cx="153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green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652419" y="2860953"/>
            <a:ext cx="7540605" cy="1385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60601" y="464364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   tower is taller.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90855" y="536461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The            tower is shorter.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40741E-7 L -0.04166 0.51736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3" y="2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48148E-6 L 0.00782 -0.12315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6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-0.19375 0.4872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87" y="24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7" grpId="1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4998" y="55778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Let’s compare height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87967" y="1909133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4186860" y="1909133"/>
            <a:ext cx="3695187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628721" y="5058386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51" y="2627651"/>
            <a:ext cx="2299519" cy="30224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717" y="3376472"/>
            <a:ext cx="2047998" cy="217776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651754" y="5035600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861" y="2300629"/>
            <a:ext cx="1777243" cy="31574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18" y="1487543"/>
            <a:ext cx="2187830" cy="415134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101143" y="1136820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Who is shorter?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634" y="386097"/>
            <a:ext cx="617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Comic Sans MS" panose="030F0702030302020204" pitchFamily="66" charset="0"/>
              </a:rPr>
              <a:t>Let’s compare height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44551" y="5477217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is taller?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4141223"/>
            <a:ext cx="639796" cy="90387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841687"/>
            <a:ext cx="639796" cy="9038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539519"/>
            <a:ext cx="639796" cy="9038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3237351"/>
            <a:ext cx="639796" cy="90387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941657"/>
            <a:ext cx="639796" cy="9038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623002"/>
            <a:ext cx="639796" cy="90387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205" y="2320834"/>
            <a:ext cx="639796" cy="9038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4144016"/>
            <a:ext cx="639796" cy="9038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832466"/>
            <a:ext cx="639796" cy="90387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520916"/>
            <a:ext cx="639796" cy="903872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33" y="3224706"/>
            <a:ext cx="639796" cy="90387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834256" y="4528983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984565" y="151193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ounded Rectangle 18"/>
          <p:cNvSpPr/>
          <p:nvPr/>
        </p:nvSpPr>
        <p:spPr>
          <a:xfrm>
            <a:off x="4694355" y="151193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482" y="2596073"/>
            <a:ext cx="1524866" cy="23547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2287" y="1980380"/>
            <a:ext cx="1524866" cy="301120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175288" y="4550384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9579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19" grpId="0" animBg="1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2034" y="569225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94553" y="711914"/>
            <a:ext cx="2335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Have a think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3507" y="3485866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47728" y="1870072"/>
            <a:ext cx="3214254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169488" y="1909133"/>
            <a:ext cx="3994115" cy="3436215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7076989" y="2502560"/>
            <a:ext cx="708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>
                <a:latin typeface="KG Primary Penmanship" panose="02000506000000020003" pitchFamily="2" charset="0"/>
                <a:sym typeface="Wingdings" panose="05000000000000000000" pitchFamily="2" charset="2"/>
              </a:rPr>
              <a:t></a:t>
            </a:r>
            <a:endParaRPr lang="en-GB" sz="8000" dirty="0">
              <a:latin typeface="KG Primary Penmanship" panose="02000506000000020003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36209" y="2919412"/>
            <a:ext cx="1876425" cy="22383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23409" y="1360330"/>
            <a:ext cx="1876425" cy="30067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40" y="3431555"/>
            <a:ext cx="3880491" cy="17419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340" y="2059954"/>
            <a:ext cx="3038567" cy="17419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-279003" y="419526"/>
            <a:ext cx="6171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Let’s compare length!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28481" y="5457066"/>
            <a:ext cx="50117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latin typeface="Comic Sans MS" panose="030F0702030302020204" pitchFamily="66" charset="0"/>
              </a:rPr>
              <a:t>Which is shorter?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927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8|1.5|1.6|9.2|1.3|1.6|11.4|14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8.4|10.5|4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6.1|1.4|5.6|10.7|8.1|3.8|6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5|11|5.9|9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6|4.7|25.1|11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3.4|18.5|1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2|3.2|7.4|7.3|4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5|1.8|14.6|1.3|6.8|4.8|2.7|3.7|1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3.3|2|8|6.8|0.9|0.9|15.1|4.5|3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7.5|20.5|7.7|13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7" ma:contentTypeDescription="Create a new document." ma:contentTypeScope="" ma:versionID="d1bbd0e7118b8034b1837b1a97a3e8b1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6327414cb3b5f93d160f991d0b6625f7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elements/1.1/"/>
    <ds:schemaRef ds:uri="522d4c35-b548-4432-90ae-af4376e1c4b4"/>
  </ds:schemaRefs>
</ds:datastoreItem>
</file>

<file path=customXml/itemProps3.xml><?xml version="1.0" encoding="utf-8"?>
<ds:datastoreItem xmlns:ds="http://schemas.openxmlformats.org/officeDocument/2006/customXml" ds:itemID="{972645BB-C536-4612-8AE4-E740337A99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6036</TotalTime>
  <Words>253</Words>
  <Application>Microsoft Office PowerPoint</Application>
  <PresentationFormat>On-screen Show (4:3)</PresentationFormat>
  <Paragraphs>77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 1 on the worksheet </vt:lpstr>
      <vt:lpstr>PowerPoint Presentation</vt:lpstr>
      <vt:lpstr>PowerPoint Presentation</vt:lpstr>
      <vt:lpstr>PowerPoint Presentation</vt:lpstr>
      <vt:lpstr>PowerPoint Presentation</vt:lpstr>
      <vt:lpstr>Have a go at questions 2 and 3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Sarah Wicks</cp:lastModifiedBy>
  <cp:revision>233</cp:revision>
  <dcterms:created xsi:type="dcterms:W3CDTF">2019-07-05T11:02:13Z</dcterms:created>
  <dcterms:modified xsi:type="dcterms:W3CDTF">2021-02-23T09:09:30Z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